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80" r:id="rId4"/>
    <p:sldId id="257" r:id="rId5"/>
    <p:sldId id="284" r:id="rId6"/>
    <p:sldId id="283" r:id="rId7"/>
    <p:sldId id="282" r:id="rId8"/>
    <p:sldId id="296" r:id="rId9"/>
    <p:sldId id="286" r:id="rId10"/>
    <p:sldId id="297" r:id="rId11"/>
    <p:sldId id="287" r:id="rId12"/>
    <p:sldId id="288" r:id="rId13"/>
    <p:sldId id="298" r:id="rId14"/>
    <p:sldId id="299" r:id="rId15"/>
    <p:sldId id="300" r:id="rId16"/>
    <p:sldId id="301" r:id="rId17"/>
    <p:sldId id="292" r:id="rId18"/>
    <p:sldId id="293" r:id="rId19"/>
    <p:sldId id="289" r:id="rId20"/>
    <p:sldId id="290" r:id="rId21"/>
    <p:sldId id="291" r:id="rId22"/>
    <p:sldId id="294" r:id="rId23"/>
    <p:sldId id="302" r:id="rId24"/>
    <p:sldId id="285" r:id="rId2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984CC"/>
    <a:srgbClr val="03136A"/>
    <a:srgbClr val="35759D"/>
    <a:srgbClr val="35B19D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95596" autoAdjust="0"/>
  </p:normalViewPr>
  <p:slideViewPr>
    <p:cSldViewPr>
      <p:cViewPr>
        <p:scale>
          <a:sx n="100" d="100"/>
          <a:sy n="100" d="100"/>
        </p:scale>
        <p:origin x="-624" y="11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607BBC-D522-40DA-92D8-8CD293C25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7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FA4FC-7DA5-44BA-AE2F-152627D4C0E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40700-5C4C-4BF6-A037-615526D1D67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BC-D522-40DA-92D8-8CD293C2508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32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2098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895600"/>
            <a:ext cx="7772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838200"/>
            <a:ext cx="19621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838200"/>
            <a:ext cx="57340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2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6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1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97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20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89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8382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606675"/>
            <a:ext cx="7315200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59250" y="2286000"/>
            <a:ext cx="4984750" cy="17526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alt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438400"/>
            <a:ext cx="4648200" cy="16002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CSCE 576</a:t>
            </a:r>
          </a:p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APARTMENT    MATE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MANAGER ACTIVITES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3820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Add residents and assign them username and passwords.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Post important information on blog for social conversation and opinion purposes.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Allocate parking slots to residents.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Make </a:t>
            </a:r>
            <a:r>
              <a:rPr lang="en-US" sz="1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calander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entry of events 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Receive </a:t>
            </a:r>
            <a:r>
              <a:rPr lang="en-US" sz="1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compliants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from residents and respond to them.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Set reminders.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16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MANAGER USER INTERFACE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153400" cy="44195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9506" name="Picture 2" descr="C:\Users\vijayendra\Desktop\App Screen Shots Detailed\App Screen Shots Detailed\Manager ic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38400"/>
            <a:ext cx="312419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07" name="Picture 3" descr="C:\Users\vijayendra\Desktop\App Screen Shots Detailed\App Screen Shots Detailed\Show managers screen for adm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2819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1219200" y="2133600"/>
            <a:ext cx="1752600" cy="1524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 OF MANAGERS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096000" y="2133600"/>
            <a:ext cx="2057400" cy="228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MANAGER MODULE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</a:rPr>
              <a:t>ASSIGNING USERNAMES AND PASSWORDS FOR RESIDENTS IN APPARTMENT BY MANAGER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098" name="Picture 2" descr="C:\Users\vijayendra\Desktop\App Screen Shots Detailed\App Screen Shots Detailed\Manager icon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25908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990600" y="2057401"/>
            <a:ext cx="1676400" cy="228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MANAGER MODULE ACTIVITIES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286500" y="2038352"/>
            <a:ext cx="1981200" cy="228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ADDING USERS</a:t>
            </a:r>
          </a:p>
        </p:txBody>
      </p:sp>
      <p:pic>
        <p:nvPicPr>
          <p:cNvPr id="4099" name="Picture 3" descr="C:\Users\vijayendra\Desktop\App Screen Shots Detailed\App Screen Shots Detailed\Manger- add user 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333624"/>
            <a:ext cx="2667000" cy="437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</a:rPr>
              <a:t>ASSIGNING  RESIDENTS USERNAME AND PASSWORDS</a:t>
            </a:r>
            <a:endParaRPr lang="en-US" sz="3200" dirty="0">
              <a:latin typeface="Calibri" panose="020F0502020204030204" pitchFamily="34" charset="0"/>
            </a:endParaRPr>
          </a:p>
        </p:txBody>
      </p:sp>
      <p:pic>
        <p:nvPicPr>
          <p:cNvPr id="5122" name="Picture 2" descr="C:\Users\vijayendra\Desktop\App Screen Shots Detailed\App Screen Shots Detailed\Manager- assign password for user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362200"/>
            <a:ext cx="2819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914400" y="2095500"/>
            <a:ext cx="1828800" cy="228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ASSIGNING USER NAME AND PASSWORD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5123" name="Picture 3" descr="C:\Users\vijayendra\Desktop\App Screen Shots Detailed\App Screen Shots Detailed\Common Login for Admin,managers,us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362200"/>
            <a:ext cx="29337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5867400" y="2095500"/>
            <a:ext cx="2438400" cy="228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 LOGIN MODULE</a:t>
            </a:r>
          </a:p>
        </p:txBody>
      </p:sp>
    </p:spTree>
    <p:extLst>
      <p:ext uri="{BB962C8B-B14F-4D97-AF65-F5344CB8AC3E}">
        <p14:creationId xmlns:p14="http://schemas.microsoft.com/office/powerpoint/2010/main" val="20504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USER MODULE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6146" name="Picture 2" descr="C:\Users\vijayendra\Desktop\App Screen Shots Detailed\App Screen Shots Detailed\User side featu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52675"/>
            <a:ext cx="2819399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6019799" y="2057400"/>
            <a:ext cx="2362200" cy="228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 MODULE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6147" name="Picture 3" descr="C:\Users\vijayendra\Desktop\App Screen Shots Detailed\App Screen Shots Detailed\User detail entry form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52676"/>
            <a:ext cx="28956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914400" y="2047874"/>
            <a:ext cx="2362200" cy="2190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  </a:t>
            </a:r>
            <a:r>
              <a:rPr lang="en-US" sz="1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INFORMATION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ENTRY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alibri" panose="020F0502020204030204" pitchFamily="34" charset="0"/>
              </a:rPr>
              <a:t>BLOG ENTRY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190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Blog entry can be two way 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manager can post any useful information on the blog which  can be viewed by all the residents of the 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appartments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Any resident can respond to that information and it can be used for social conversation.</a:t>
            </a: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BLOG ENTRY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C:\Users\vijayendra\Downloads\Screenshot_2014-12-03-18-47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2590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1066800" y="2057400"/>
            <a:ext cx="1752600" cy="228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BLOG POSTINGS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27" name="Picture 3" descr="C:\Users\vijayendra\Desktop\attachments (1)\Screenshot_2014-12-03-18-10-08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0"/>
            <a:ext cx="27051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0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</a:rPr>
              <a:t>PARKING REQUEST 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Resident can request for parking space and this task consists of two phases</a:t>
            </a:r>
          </a:p>
          <a:p>
            <a:endParaRPr lang="en-US" sz="1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Resident requests for parking space by entering their vehicle details.</a:t>
            </a:r>
          </a:p>
          <a:p>
            <a:pPr>
              <a:buFont typeface="+mj-lt"/>
              <a:buAutoNum type="arabicPeriod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sz="1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sz="1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Manager responds to those requests by verifying the authenticity of the request.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</a:rPr>
              <a:t>PARKING REQUEST </a:t>
            </a:r>
            <a:endParaRPr lang="en-US" sz="3200" dirty="0">
              <a:latin typeface="Calibri" panose="020F0502020204030204" pitchFamily="34" charset="0"/>
            </a:endParaRPr>
          </a:p>
        </p:txBody>
      </p:sp>
      <p:pic>
        <p:nvPicPr>
          <p:cNvPr id="3074" name="Picture 2" descr="C:\Users\vijayendra\Desktop\App Screen Shots Detailed\App Screen Shots Detailed\user side parking reque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3048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685800" y="2057400"/>
            <a:ext cx="1905000" cy="228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 REQUESTING FOR PARKING SLOT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2050" name="Picture 2" descr="C:\Users\vijayendra\Desktop\attachments (1)\Screenshot_2014-12-03-18-10-19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0"/>
            <a:ext cx="3048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5791200" y="1981200"/>
            <a:ext cx="2590800" cy="1905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MANAGER SIDE VIEW OF PARKING REQUESTS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COMPLIANT REGISTRATION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1"/>
            <a:ext cx="80772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Compliant registration consists of two tasks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Registering a compliant on the user side.</a:t>
            </a:r>
          </a:p>
          <a:p>
            <a:pPr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Handling the 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compliants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on the manger side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PROJECT MODULES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382000" cy="409892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Modules Involved In The Project Are :</a:t>
            </a:r>
          </a:p>
          <a:p>
            <a:pPr marL="457200" lvl="1" indent="0">
              <a:buNone/>
            </a:pPr>
            <a:r>
              <a:rPr lang="en-US" dirty="0" smtClean="0">
                <a:latin typeface="Calibri" panose="020F0502020204030204" pitchFamily="34" charset="0"/>
                <a:cs typeface="Times New Roman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itchFamily="18" charset="0"/>
              </a:rPr>
              <a:t>ADMIN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itchFamily="18" charset="0"/>
              </a:rPr>
              <a:t>MANAGER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itchFamily="18" charset="0"/>
              </a:rPr>
              <a:t>RESIDENT </a:t>
            </a:r>
          </a:p>
        </p:txBody>
      </p:sp>
    </p:spTree>
    <p:extLst>
      <p:ext uri="{BB962C8B-B14F-4D97-AF65-F5344CB8AC3E}">
        <p14:creationId xmlns:p14="http://schemas.microsoft.com/office/powerpoint/2010/main" val="30792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</a:rPr>
              <a:t>COMPLIANT </a:t>
            </a:r>
            <a:r>
              <a:rPr lang="en-US" sz="2400" dirty="0" smtClean="0">
                <a:latin typeface="Calibri" panose="020F0502020204030204" pitchFamily="34" charset="0"/>
              </a:rPr>
              <a:t>REGISTRATION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1"/>
            <a:ext cx="7772400" cy="426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vijayendra\Desktop\App Screen Shots Detailed\App Screen Shots Detailed\User complaint sel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00300"/>
            <a:ext cx="30480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jayendra\Desktop\App Screen Shots Detailed\App Screen Shots Detailed\managers side complaints 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00300"/>
            <a:ext cx="2743201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 bwMode="auto">
          <a:xfrm>
            <a:off x="1028700" y="2171700"/>
            <a:ext cx="1752600" cy="228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COMPLAINT FILING ON USER SIDE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553200" y="2066925"/>
            <a:ext cx="2209800" cy="2667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HANDLING COMPLIANTS BY MANAGER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RESPONSE </a:t>
            </a:r>
            <a:r>
              <a:rPr lang="en-US" sz="2800" dirty="0" smtClean="0">
                <a:latin typeface="Calibri" panose="020F0502020204030204" pitchFamily="34" charset="0"/>
              </a:rPr>
              <a:t>FOR THE COMPLIANTS </a:t>
            </a:r>
            <a:r>
              <a:rPr lang="en-US" sz="2800" dirty="0" smtClean="0">
                <a:latin typeface="Calibri" panose="020F0502020204030204" pitchFamily="34" charset="0"/>
              </a:rPr>
              <a:t>FILED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vijayendra\Desktop\App Screen Shots Detailed\App Screen Shots Detailed\user side view manager response for complai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3048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vijayendra\Desktop\App Screen Shots Detailed\App Screen Shots Detailed\User home 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57400"/>
            <a:ext cx="33432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0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</a:rPr>
              <a:t>EVENT ENTRIES ON CALENDER 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1"/>
            <a:ext cx="8305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Event entry mechanism is handled by the manager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Manager clicks the calendar and select the date to which he want to make a entry.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User can see the entry for that particular date when he clicks that particular date.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30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alibri" panose="020F0502020204030204" pitchFamily="34" charset="0"/>
              </a:rPr>
              <a:t>EVENT ENTRY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609600" y="2066925"/>
            <a:ext cx="2286000" cy="1905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EVENT ENTRY BY MANAGER </a:t>
            </a:r>
            <a:endParaRPr lang="en-US" sz="14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334000" y="2362200"/>
            <a:ext cx="2514600" cy="3810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4D4D4D"/>
              </a:solidFill>
            </a:endParaRPr>
          </a:p>
        </p:txBody>
      </p:sp>
      <p:pic>
        <p:nvPicPr>
          <p:cNvPr id="3074" name="Picture 2" descr="C:\Users\vijayendra\Desktop\Screenshot_2014-12-03-19-58-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62200"/>
            <a:ext cx="32956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 bwMode="auto">
          <a:xfrm>
            <a:off x="5410200" y="1981200"/>
            <a:ext cx="2362200" cy="228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RESIDENT SIDE VIEW OF EVENTS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3075" name="Picture 3" descr="C:\Users\vijayendra\Desktop\Screenshot_2014-12-03-19-56-27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2819399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7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alibri" panose="020F0502020204030204" pitchFamily="34" charset="0"/>
              </a:rPr>
              <a:t>FUTURE SCOPE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1"/>
            <a:ext cx="83058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</a:rPr>
              <a:t>Can be generalized and extended to all the apartments in a city.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</a:rPr>
              <a:t>Can include many other features like lease renewal, creation of personal events etc.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</a:rPr>
              <a:t>Each module consists of several components , functionality and description of each component is given in the below slides 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ADMIN MODULE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382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Tasks Include :</a:t>
            </a:r>
          </a:p>
          <a:p>
            <a:pPr marL="0" indent="0">
              <a:buNone/>
            </a:pPr>
            <a:endParaRPr lang="en-US" sz="3600" b="1" dirty="0" smtClean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pPr lvl="0" fontAlgn="auto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imes New Roman" pitchFamily="18" charset="0"/>
              </a:rPr>
              <a:t>Renders the application to the administration of</a:t>
            </a:r>
            <a:r>
              <a:rPr kumimoji="0" lang="en-US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imes New Roman" pitchFamily="18" charset="0"/>
              </a:rPr>
              <a:t>an apartments.</a:t>
            </a:r>
          </a:p>
          <a:p>
            <a:pPr lvl="0" fontAlgn="auto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imes New Roman" pitchFamily="18" charset="0"/>
            </a:endParaRPr>
          </a:p>
          <a:p>
            <a:pPr lvl="0" fontAlgn="auto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imes New Roman" pitchFamily="18" charset="0"/>
              </a:rPr>
              <a:t>Creates</a:t>
            </a:r>
            <a:r>
              <a:rPr lang="en-US" kern="1200" dirty="0">
                <a:solidFill>
                  <a:prstClr val="black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imes New Roman" pitchFamily="18" charset="0"/>
              </a:rPr>
              <a:t>manager accounts by creating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imes New Roman" pitchFamily="18" charset="0"/>
              </a:rPr>
              <a:t>ausername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imes New Roman" pitchFamily="18" charset="0"/>
              </a:rPr>
              <a:t> and password.</a:t>
            </a:r>
          </a:p>
          <a:p>
            <a:pPr marL="0" indent="0">
              <a:buNone/>
            </a:pPr>
            <a:r>
              <a:rPr lang="en-US" sz="9600" dirty="0" smtClean="0"/>
              <a:t> 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1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838200"/>
            <a:ext cx="58674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en-US" dirty="0" smtClean="0"/>
              <a:t>MANAGER MODULE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924800" cy="419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itchFamily="18" charset="0"/>
              </a:rPr>
              <a:t>Represents the administration of the apartments.</a:t>
            </a:r>
          </a:p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itchFamily="18" charset="0"/>
              </a:rPr>
              <a:t>Creates Resident accounts.</a:t>
            </a:r>
          </a:p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itchFamily="18" charset="0"/>
              </a:rPr>
              <a:t>Receives complaints, posts reminders, updates calendar with events etc.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RESIDENT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1"/>
            <a:ext cx="80772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 login into the application by providing the username and password given to him by the manager.</a:t>
            </a:r>
          </a:p>
          <a:p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Resident can lodge complaints, receive reminders, can look at calendar events etc.</a:t>
            </a: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FUNCTIONALITY OF RESIDENT MODULE 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1"/>
            <a:ext cx="84582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libri" panose="020F0502020204030204" pitchFamily="34" charset="0"/>
              </a:rPr>
              <a:t>Post in the blog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libri" panose="020F0502020204030204" pitchFamily="34" charset="0"/>
              </a:rPr>
              <a:t>Make Parking Requests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libri" panose="020F0502020204030204" pitchFamily="34" charset="0"/>
              </a:rPr>
              <a:t>Look up the calendar events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libri" panose="020F0502020204030204" pitchFamily="34" charset="0"/>
              </a:rPr>
              <a:t>Receive response for the complaints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FUNCTIONALITY OF RESIDENT MODULE 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1"/>
            <a:ext cx="8382000" cy="419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Receive notifications(reminders) from the manager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Lodge complaints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</a:rPr>
              <a:t>ADMIN ACTIVITIES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8001000" cy="419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Admin can add new managers.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Assign them user name and passwords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View and manage managers already registered.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1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COMMON LOGIN FORM</a:t>
            </a:r>
            <a:endParaRPr lang="en-US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3124200" cy="4267200"/>
          </a:xfrm>
        </p:spPr>
      </p:pic>
      <p:pic>
        <p:nvPicPr>
          <p:cNvPr id="148487" name="Picture 7" descr="C:\Users\vijayendra\Desktop\App Screen Shots Detailed\App Screen Shots Detailed\Add manager for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38400"/>
            <a:ext cx="2895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 bwMode="auto">
          <a:xfrm>
            <a:off x="914400" y="2124075"/>
            <a:ext cx="2133600" cy="228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ADMIN LOGIN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6172200" y="2124075"/>
            <a:ext cx="1600200" cy="228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MANAGER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REGISTRATION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0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9">
      <a:dk1>
        <a:srgbClr val="4D4D4D"/>
      </a:dk1>
      <a:lt1>
        <a:srgbClr val="FFFFFF"/>
      </a:lt1>
      <a:dk2>
        <a:srgbClr val="4D4D4D"/>
      </a:dk2>
      <a:lt2>
        <a:srgbClr val="2F404B"/>
      </a:lt2>
      <a:accent1>
        <a:srgbClr val="48596C"/>
      </a:accent1>
      <a:accent2>
        <a:srgbClr val="ADADAD"/>
      </a:accent2>
      <a:accent3>
        <a:srgbClr val="FFFFFF"/>
      </a:accent3>
      <a:accent4>
        <a:srgbClr val="404040"/>
      </a:accent4>
      <a:accent5>
        <a:srgbClr val="B1B5BA"/>
      </a:accent5>
      <a:accent6>
        <a:srgbClr val="9C9C9C"/>
      </a:accent6>
      <a:hlink>
        <a:srgbClr val="6282A1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2D50"/>
        </a:lt2>
        <a:accent1>
          <a:srgbClr val="2B6B95"/>
        </a:accent1>
        <a:accent2>
          <a:srgbClr val="073A61"/>
        </a:accent2>
        <a:accent3>
          <a:srgbClr val="FFFFFF"/>
        </a:accent3>
        <a:accent4>
          <a:srgbClr val="404040"/>
        </a:accent4>
        <a:accent5>
          <a:srgbClr val="ACBAC8"/>
        </a:accent5>
        <a:accent6>
          <a:srgbClr val="063457"/>
        </a:accent6>
        <a:hlink>
          <a:srgbClr val="15548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2F404B"/>
        </a:lt2>
        <a:accent1>
          <a:srgbClr val="48596C"/>
        </a:accent1>
        <a:accent2>
          <a:srgbClr val="ADADAD"/>
        </a:accent2>
        <a:accent3>
          <a:srgbClr val="FFFFFF"/>
        </a:accent3>
        <a:accent4>
          <a:srgbClr val="404040"/>
        </a:accent4>
        <a:accent5>
          <a:srgbClr val="B1B5BA"/>
        </a:accent5>
        <a:accent6>
          <a:srgbClr val="9C9C9C"/>
        </a:accent6>
        <a:hlink>
          <a:srgbClr val="6282A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1432</TotalTime>
  <Words>505</Words>
  <Application>Microsoft Office PowerPoint</Application>
  <PresentationFormat>On-screen Show (4:3)</PresentationFormat>
  <Paragraphs>152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powerpoint-template</vt:lpstr>
      <vt:lpstr>PowerPoint Presentation</vt:lpstr>
      <vt:lpstr>PROJECT MODULES</vt:lpstr>
      <vt:lpstr>ADMIN MODULE</vt:lpstr>
      <vt:lpstr>MANAGER MODULE</vt:lpstr>
      <vt:lpstr>RESIDENT MODULE</vt:lpstr>
      <vt:lpstr>FUNCTIONALITY OF RESIDENT MODULE </vt:lpstr>
      <vt:lpstr>FUNCTIONALITY OF RESIDENT MODULE </vt:lpstr>
      <vt:lpstr>ADMIN ACTIVITIES</vt:lpstr>
      <vt:lpstr>     COMMON LOGIN FORM</vt:lpstr>
      <vt:lpstr>MANAGER ACTIVITES</vt:lpstr>
      <vt:lpstr>MANAGER USER INTERFACE</vt:lpstr>
      <vt:lpstr>ASSIGNING USERNAMES AND PASSWORDS FOR RESIDENTS IN APPARTMENT BY MANAGER</vt:lpstr>
      <vt:lpstr>ASSIGNING  RESIDENTS USERNAME AND PASSWORDS</vt:lpstr>
      <vt:lpstr>USER MODULE</vt:lpstr>
      <vt:lpstr>BLOG ENTRY</vt:lpstr>
      <vt:lpstr>BLOG ENTRY</vt:lpstr>
      <vt:lpstr>PARKING REQUEST </vt:lpstr>
      <vt:lpstr>PARKING REQUEST </vt:lpstr>
      <vt:lpstr>COMPLIANT REGISTRATION</vt:lpstr>
      <vt:lpstr>COMPLIANT REGISTRATION</vt:lpstr>
      <vt:lpstr>RESPONSE FOR THE COMPLIANTS FILED</vt:lpstr>
      <vt:lpstr>EVENT ENTRIES ON CALENDER </vt:lpstr>
      <vt:lpstr>EVENT ENTRY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vijayendra yalavarthi</dc:creator>
  <cp:lastModifiedBy>vijayendra yalavarthi</cp:lastModifiedBy>
  <cp:revision>32</cp:revision>
  <dcterms:created xsi:type="dcterms:W3CDTF">2014-12-02T22:35:06Z</dcterms:created>
  <dcterms:modified xsi:type="dcterms:W3CDTF">2014-12-04T02:07:51Z</dcterms:modified>
</cp:coreProperties>
</file>