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>
        <p:scale>
          <a:sx n="85" d="100"/>
          <a:sy n="85" d="100"/>
        </p:scale>
        <p:origin x="144" y="-6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79684" y="3693993"/>
            <a:ext cx="334473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E3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16E7C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E3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16E7C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16E7C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D3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72542" y="678378"/>
            <a:ext cx="3759015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rgbClr val="16E7C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3341" y="1893001"/>
            <a:ext cx="11817416" cy="378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-auto" TargetMode="External"/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emas.android.com/tool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D3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6545" y="3788231"/>
            <a:ext cx="1527175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100" dirty="0">
                <a:solidFill>
                  <a:srgbClr val="FFFFFF"/>
                </a:solidFill>
              </a:rPr>
              <a:t>Android</a:t>
            </a:r>
            <a:r>
              <a:rPr sz="12350" spc="-20" dirty="0">
                <a:solidFill>
                  <a:srgbClr val="FFFFFF"/>
                </a:solidFill>
              </a:rPr>
              <a:t> </a:t>
            </a:r>
            <a:r>
              <a:rPr sz="12350" spc="45" dirty="0">
                <a:solidFill>
                  <a:srgbClr val="FFFFFF"/>
                </a:solidFill>
              </a:rPr>
              <a:t>Development</a:t>
            </a:r>
            <a:endParaRPr sz="12350"/>
          </a:p>
        </p:txBody>
      </p:sp>
      <p:sp>
        <p:nvSpPr>
          <p:cNvPr id="4" name="object 4"/>
          <p:cNvSpPr txBox="1"/>
          <p:nvPr/>
        </p:nvSpPr>
        <p:spPr>
          <a:xfrm>
            <a:off x="8123177" y="8908494"/>
            <a:ext cx="3856990" cy="122999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345"/>
              </a:spcBef>
            </a:pPr>
            <a:r>
              <a:rPr sz="3700" spc="-55" dirty="0">
                <a:solidFill>
                  <a:srgbClr val="16E7CF"/>
                </a:solidFill>
                <a:latin typeface="Arial"/>
                <a:cs typeface="Arial"/>
              </a:rPr>
              <a:t>Akshath</a:t>
            </a:r>
            <a:r>
              <a:rPr sz="3700" spc="-15" dirty="0">
                <a:solidFill>
                  <a:srgbClr val="16E7CF"/>
                </a:solidFill>
                <a:latin typeface="Arial"/>
                <a:cs typeface="Arial"/>
              </a:rPr>
              <a:t> </a:t>
            </a:r>
            <a:r>
              <a:rPr sz="3700" spc="-85" dirty="0">
                <a:solidFill>
                  <a:srgbClr val="16E7CF"/>
                </a:solidFill>
                <a:latin typeface="Arial"/>
                <a:cs typeface="Arial"/>
              </a:rPr>
              <a:t>Jain</a:t>
            </a:r>
            <a:endParaRPr sz="3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2450" spc="-35" dirty="0">
                <a:solidFill>
                  <a:srgbClr val="00A2FF"/>
                </a:solidFill>
                <a:latin typeface="Arial"/>
                <a:cs typeface="Arial"/>
              </a:rPr>
              <a:t>Mobile </a:t>
            </a:r>
            <a:r>
              <a:rPr sz="2450" spc="-125" dirty="0">
                <a:solidFill>
                  <a:srgbClr val="00A2FF"/>
                </a:solidFill>
                <a:latin typeface="Arial"/>
                <a:cs typeface="Arial"/>
              </a:rPr>
              <a:t>&amp; </a:t>
            </a:r>
            <a:r>
              <a:rPr sz="2450" spc="-85" dirty="0">
                <a:solidFill>
                  <a:srgbClr val="00A2FF"/>
                </a:solidFill>
                <a:latin typeface="Arial"/>
                <a:cs typeface="Arial"/>
              </a:rPr>
              <a:t>IoT </a:t>
            </a:r>
            <a:r>
              <a:rPr sz="2450" spc="20" dirty="0">
                <a:solidFill>
                  <a:srgbClr val="00A2FF"/>
                </a:solidFill>
                <a:latin typeface="Arial"/>
                <a:cs typeface="Arial"/>
              </a:rPr>
              <a:t>— </a:t>
            </a:r>
            <a:r>
              <a:rPr sz="2450" spc="-30" dirty="0">
                <a:solidFill>
                  <a:srgbClr val="00A2FF"/>
                </a:solidFill>
                <a:latin typeface="Arial"/>
                <a:cs typeface="Arial"/>
              </a:rPr>
              <a:t>Spring</a:t>
            </a:r>
            <a:r>
              <a:rPr sz="2450" spc="215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00A2FF"/>
                </a:solidFill>
                <a:latin typeface="Arial"/>
                <a:cs typeface="Arial"/>
              </a:rPr>
              <a:t>2019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8864" y="678378"/>
            <a:ext cx="93954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0" dirty="0"/>
              <a:t>Hardware</a:t>
            </a:r>
            <a:r>
              <a:rPr spc="-45" dirty="0"/>
              <a:t> </a:t>
            </a:r>
            <a:r>
              <a:rPr spc="-120" dirty="0"/>
              <a:t>Fragmentation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052050" y="6429123"/>
            <a:ext cx="2080260" cy="1865630"/>
          </a:xfrm>
          <a:custGeom>
            <a:avLst/>
            <a:gdLst/>
            <a:ahLst/>
            <a:cxnLst/>
            <a:rect l="l" t="t" r="r" b="b"/>
            <a:pathLst>
              <a:path w="2080259" h="1865629">
                <a:moveTo>
                  <a:pt x="0" y="0"/>
                </a:moveTo>
                <a:lnTo>
                  <a:pt x="2026043" y="1865155"/>
                </a:lnTo>
                <a:lnTo>
                  <a:pt x="2039677" y="1850234"/>
                </a:lnTo>
                <a:lnTo>
                  <a:pt x="2053204" y="1835213"/>
                </a:lnTo>
                <a:lnTo>
                  <a:pt x="2066621" y="1820093"/>
                </a:lnTo>
                <a:lnTo>
                  <a:pt x="2079926" y="1804874"/>
                </a:lnTo>
                <a:lnTo>
                  <a:pt x="0" y="0"/>
                </a:lnTo>
                <a:close/>
              </a:path>
            </a:pathLst>
          </a:custGeom>
          <a:solidFill>
            <a:srgbClr val="FFB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2050" y="6429123"/>
            <a:ext cx="2182495" cy="1805305"/>
          </a:xfrm>
          <a:custGeom>
            <a:avLst/>
            <a:gdLst/>
            <a:ahLst/>
            <a:cxnLst/>
            <a:rect l="l" t="t" r="r" b="b"/>
            <a:pathLst>
              <a:path w="2182495" h="1805304">
                <a:moveTo>
                  <a:pt x="0" y="0"/>
                </a:moveTo>
                <a:lnTo>
                  <a:pt x="2079926" y="1804874"/>
                </a:lnTo>
                <a:lnTo>
                  <a:pt x="2106196" y="1774146"/>
                </a:lnTo>
                <a:lnTo>
                  <a:pt x="2132010" y="1743037"/>
                </a:lnTo>
                <a:lnTo>
                  <a:pt x="2157366" y="1711552"/>
                </a:lnTo>
                <a:lnTo>
                  <a:pt x="2182258" y="1679697"/>
                </a:lnTo>
                <a:lnTo>
                  <a:pt x="0" y="0"/>
                </a:lnTo>
                <a:close/>
              </a:path>
            </a:pathLst>
          </a:custGeom>
          <a:solidFill>
            <a:srgbClr val="4DC6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2050" y="6429123"/>
            <a:ext cx="2288540" cy="1680210"/>
          </a:xfrm>
          <a:custGeom>
            <a:avLst/>
            <a:gdLst/>
            <a:ahLst/>
            <a:cxnLst/>
            <a:rect l="l" t="t" r="r" b="b"/>
            <a:pathLst>
              <a:path w="2288540" h="1680209">
                <a:moveTo>
                  <a:pt x="0" y="0"/>
                </a:moveTo>
                <a:lnTo>
                  <a:pt x="2182258" y="1679697"/>
                </a:lnTo>
                <a:lnTo>
                  <a:pt x="2209702" y="1643428"/>
                </a:lnTo>
                <a:lnTo>
                  <a:pt x="2236540" y="1606713"/>
                </a:lnTo>
                <a:lnTo>
                  <a:pt x="2262768" y="1569559"/>
                </a:lnTo>
                <a:lnTo>
                  <a:pt x="2288380" y="1531975"/>
                </a:lnTo>
                <a:lnTo>
                  <a:pt x="0" y="0"/>
                </a:lnTo>
                <a:close/>
              </a:path>
            </a:pathLst>
          </a:custGeom>
          <a:solidFill>
            <a:srgbClr val="379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2050" y="6429123"/>
            <a:ext cx="2385060" cy="1532255"/>
          </a:xfrm>
          <a:custGeom>
            <a:avLst/>
            <a:gdLst/>
            <a:ahLst/>
            <a:cxnLst/>
            <a:rect l="l" t="t" r="r" b="b"/>
            <a:pathLst>
              <a:path w="2385059" h="1532254">
                <a:moveTo>
                  <a:pt x="0" y="0"/>
                </a:moveTo>
                <a:lnTo>
                  <a:pt x="2288380" y="1531975"/>
                </a:lnTo>
                <a:lnTo>
                  <a:pt x="2313370" y="1493973"/>
                </a:lnTo>
                <a:lnTo>
                  <a:pt x="2337728" y="1455566"/>
                </a:lnTo>
                <a:lnTo>
                  <a:pt x="2361448" y="1416762"/>
                </a:lnTo>
                <a:lnTo>
                  <a:pt x="2384524" y="1377569"/>
                </a:lnTo>
                <a:lnTo>
                  <a:pt x="0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2050" y="6429123"/>
            <a:ext cx="2479675" cy="1377950"/>
          </a:xfrm>
          <a:custGeom>
            <a:avLst/>
            <a:gdLst/>
            <a:ahLst/>
            <a:cxnLst/>
            <a:rect l="l" t="t" r="r" b="b"/>
            <a:pathLst>
              <a:path w="2479675" h="1377950">
                <a:moveTo>
                  <a:pt x="0" y="0"/>
                </a:moveTo>
                <a:lnTo>
                  <a:pt x="2384524" y="1377569"/>
                </a:lnTo>
                <a:lnTo>
                  <a:pt x="2409399" y="1333581"/>
                </a:lnTo>
                <a:lnTo>
                  <a:pt x="2433463" y="1289147"/>
                </a:lnTo>
                <a:lnTo>
                  <a:pt x="2456709" y="1244279"/>
                </a:lnTo>
                <a:lnTo>
                  <a:pt x="2479128" y="1198988"/>
                </a:lnTo>
                <a:lnTo>
                  <a:pt x="0" y="0"/>
                </a:lnTo>
                <a:close/>
              </a:path>
            </a:pathLst>
          </a:custGeom>
          <a:solidFill>
            <a:srgbClr val="A72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2050" y="6429123"/>
            <a:ext cx="2609215" cy="1199515"/>
          </a:xfrm>
          <a:custGeom>
            <a:avLst/>
            <a:gdLst/>
            <a:ahLst/>
            <a:cxnLst/>
            <a:rect l="l" t="t" r="r" b="b"/>
            <a:pathLst>
              <a:path w="2609215" h="1199515">
                <a:moveTo>
                  <a:pt x="0" y="0"/>
                </a:moveTo>
                <a:lnTo>
                  <a:pt x="2479128" y="1198988"/>
                </a:lnTo>
                <a:lnTo>
                  <a:pt x="2500109" y="1154598"/>
                </a:lnTo>
                <a:lnTo>
                  <a:pt x="2520292" y="1109850"/>
                </a:lnTo>
                <a:lnTo>
                  <a:pt x="2539672" y="1064754"/>
                </a:lnTo>
                <a:lnTo>
                  <a:pt x="2558244" y="1019322"/>
                </a:lnTo>
                <a:lnTo>
                  <a:pt x="2576005" y="973564"/>
                </a:lnTo>
                <a:lnTo>
                  <a:pt x="2592949" y="927492"/>
                </a:lnTo>
                <a:lnTo>
                  <a:pt x="2609072" y="881115"/>
                </a:lnTo>
                <a:lnTo>
                  <a:pt x="0" y="0"/>
                </a:lnTo>
                <a:close/>
              </a:path>
            </a:pathLst>
          </a:custGeom>
          <a:solidFill>
            <a:srgbClr val="FFA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2050" y="6429123"/>
            <a:ext cx="2713990" cy="881380"/>
          </a:xfrm>
          <a:custGeom>
            <a:avLst/>
            <a:gdLst/>
            <a:ahLst/>
            <a:cxnLst/>
            <a:rect l="l" t="t" r="r" b="b"/>
            <a:pathLst>
              <a:path w="2713990" h="881379">
                <a:moveTo>
                  <a:pt x="0" y="0"/>
                </a:moveTo>
                <a:lnTo>
                  <a:pt x="2609072" y="881115"/>
                </a:lnTo>
                <a:lnTo>
                  <a:pt x="2625570" y="830667"/>
                </a:lnTo>
                <a:lnTo>
                  <a:pt x="2641088" y="779924"/>
                </a:lnTo>
                <a:lnTo>
                  <a:pt x="2655624" y="728901"/>
                </a:lnTo>
                <a:lnTo>
                  <a:pt x="2669172" y="677613"/>
                </a:lnTo>
                <a:lnTo>
                  <a:pt x="2681730" y="626072"/>
                </a:lnTo>
                <a:lnTo>
                  <a:pt x="2693294" y="574295"/>
                </a:lnTo>
                <a:lnTo>
                  <a:pt x="2703860" y="522295"/>
                </a:lnTo>
                <a:lnTo>
                  <a:pt x="2713425" y="470087"/>
                </a:lnTo>
                <a:lnTo>
                  <a:pt x="0" y="0"/>
                </a:lnTo>
                <a:close/>
              </a:path>
            </a:pathLst>
          </a:custGeom>
          <a:solidFill>
            <a:srgbClr val="34BB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52050" y="6355763"/>
            <a:ext cx="2753995" cy="543560"/>
          </a:xfrm>
          <a:custGeom>
            <a:avLst/>
            <a:gdLst/>
            <a:ahLst/>
            <a:cxnLst/>
            <a:rect l="l" t="t" r="r" b="b"/>
            <a:pathLst>
              <a:path w="2753995" h="543559">
                <a:moveTo>
                  <a:pt x="2752869" y="0"/>
                </a:moveTo>
                <a:lnTo>
                  <a:pt x="0" y="73360"/>
                </a:lnTo>
                <a:lnTo>
                  <a:pt x="2713425" y="543447"/>
                </a:lnTo>
                <a:lnTo>
                  <a:pt x="2721457" y="494456"/>
                </a:lnTo>
                <a:lnTo>
                  <a:pt x="2728603" y="445347"/>
                </a:lnTo>
                <a:lnTo>
                  <a:pt x="2734862" y="396130"/>
                </a:lnTo>
                <a:lnTo>
                  <a:pt x="2740232" y="346819"/>
                </a:lnTo>
                <a:lnTo>
                  <a:pt x="2744712" y="297425"/>
                </a:lnTo>
                <a:lnTo>
                  <a:pt x="2748303" y="247961"/>
                </a:lnTo>
                <a:lnTo>
                  <a:pt x="2751002" y="198438"/>
                </a:lnTo>
                <a:lnTo>
                  <a:pt x="2752809" y="148868"/>
                </a:lnTo>
                <a:lnTo>
                  <a:pt x="2753723" y="99264"/>
                </a:lnTo>
                <a:lnTo>
                  <a:pt x="2753743" y="49637"/>
                </a:lnTo>
                <a:lnTo>
                  <a:pt x="2752869" y="0"/>
                </a:lnTo>
                <a:close/>
              </a:path>
            </a:pathLst>
          </a:custGeom>
          <a:solidFill>
            <a:srgbClr val="1A8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2050" y="5639311"/>
            <a:ext cx="2753360" cy="789940"/>
          </a:xfrm>
          <a:custGeom>
            <a:avLst/>
            <a:gdLst/>
            <a:ahLst/>
            <a:cxnLst/>
            <a:rect l="l" t="t" r="r" b="b"/>
            <a:pathLst>
              <a:path w="2753359" h="789939">
                <a:moveTo>
                  <a:pt x="2638150" y="0"/>
                </a:moveTo>
                <a:lnTo>
                  <a:pt x="0" y="789811"/>
                </a:lnTo>
                <a:lnTo>
                  <a:pt x="2752869" y="716451"/>
                </a:lnTo>
                <a:lnTo>
                  <a:pt x="2750991" y="664447"/>
                </a:lnTo>
                <a:lnTo>
                  <a:pt x="2748133" y="612516"/>
                </a:lnTo>
                <a:lnTo>
                  <a:pt x="2744296" y="560672"/>
                </a:lnTo>
                <a:lnTo>
                  <a:pt x="2739483" y="508927"/>
                </a:lnTo>
                <a:lnTo>
                  <a:pt x="2733697" y="457296"/>
                </a:lnTo>
                <a:lnTo>
                  <a:pt x="2726938" y="405793"/>
                </a:lnTo>
                <a:lnTo>
                  <a:pt x="2719210" y="354431"/>
                </a:lnTo>
                <a:lnTo>
                  <a:pt x="2710514" y="303223"/>
                </a:lnTo>
                <a:lnTo>
                  <a:pt x="2700854" y="252184"/>
                </a:lnTo>
                <a:lnTo>
                  <a:pt x="2690230" y="201328"/>
                </a:lnTo>
                <a:lnTo>
                  <a:pt x="2678646" y="150668"/>
                </a:lnTo>
                <a:lnTo>
                  <a:pt x="2666103" y="100217"/>
                </a:lnTo>
                <a:lnTo>
                  <a:pt x="2652603" y="49990"/>
                </a:lnTo>
                <a:lnTo>
                  <a:pt x="2638150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0" y="4876062"/>
            <a:ext cx="2638425" cy="1553210"/>
          </a:xfrm>
          <a:custGeom>
            <a:avLst/>
            <a:gdLst/>
            <a:ahLst/>
            <a:cxnLst/>
            <a:rect l="l" t="t" r="r" b="b"/>
            <a:pathLst>
              <a:path w="2638425" h="1553210">
                <a:moveTo>
                  <a:pt x="2274129" y="0"/>
                </a:moveTo>
                <a:lnTo>
                  <a:pt x="0" y="1553061"/>
                </a:lnTo>
                <a:lnTo>
                  <a:pt x="2638150" y="763250"/>
                </a:lnTo>
                <a:lnTo>
                  <a:pt x="2623370" y="715462"/>
                </a:lnTo>
                <a:lnTo>
                  <a:pt x="2607734" y="667980"/>
                </a:lnTo>
                <a:lnTo>
                  <a:pt x="2591249" y="620815"/>
                </a:lnTo>
                <a:lnTo>
                  <a:pt x="2573918" y="573978"/>
                </a:lnTo>
                <a:lnTo>
                  <a:pt x="2555747" y="527481"/>
                </a:lnTo>
                <a:lnTo>
                  <a:pt x="2536741" y="481333"/>
                </a:lnTo>
                <a:lnTo>
                  <a:pt x="2516907" y="435546"/>
                </a:lnTo>
                <a:lnTo>
                  <a:pt x="2496249" y="390132"/>
                </a:lnTo>
                <a:lnTo>
                  <a:pt x="2474772" y="345102"/>
                </a:lnTo>
                <a:lnTo>
                  <a:pt x="2452482" y="300466"/>
                </a:lnTo>
                <a:lnTo>
                  <a:pt x="2429384" y="256236"/>
                </a:lnTo>
                <a:lnTo>
                  <a:pt x="2405484" y="212423"/>
                </a:lnTo>
                <a:lnTo>
                  <a:pt x="2380786" y="169038"/>
                </a:lnTo>
                <a:lnTo>
                  <a:pt x="2355296" y="126092"/>
                </a:lnTo>
                <a:lnTo>
                  <a:pt x="2329020" y="83596"/>
                </a:lnTo>
                <a:lnTo>
                  <a:pt x="2301963" y="41561"/>
                </a:lnTo>
                <a:lnTo>
                  <a:pt x="2274129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2050" y="4186698"/>
            <a:ext cx="2274570" cy="2242820"/>
          </a:xfrm>
          <a:custGeom>
            <a:avLst/>
            <a:gdLst/>
            <a:ahLst/>
            <a:cxnLst/>
            <a:rect l="l" t="t" r="r" b="b"/>
            <a:pathLst>
              <a:path w="2274570" h="2242820">
                <a:moveTo>
                  <a:pt x="1598495" y="0"/>
                </a:moveTo>
                <a:lnTo>
                  <a:pt x="0" y="2242424"/>
                </a:lnTo>
                <a:lnTo>
                  <a:pt x="2274129" y="689363"/>
                </a:lnTo>
                <a:lnTo>
                  <a:pt x="2244875" y="647370"/>
                </a:lnTo>
                <a:lnTo>
                  <a:pt x="2214868" y="605959"/>
                </a:lnTo>
                <a:lnTo>
                  <a:pt x="2184117" y="565138"/>
                </a:lnTo>
                <a:lnTo>
                  <a:pt x="2152632" y="524917"/>
                </a:lnTo>
                <a:lnTo>
                  <a:pt x="2120421" y="485306"/>
                </a:lnTo>
                <a:lnTo>
                  <a:pt x="2087495" y="446313"/>
                </a:lnTo>
                <a:lnTo>
                  <a:pt x="2053862" y="407949"/>
                </a:lnTo>
                <a:lnTo>
                  <a:pt x="2019531" y="370222"/>
                </a:lnTo>
                <a:lnTo>
                  <a:pt x="1984512" y="333142"/>
                </a:lnTo>
                <a:lnTo>
                  <a:pt x="1948814" y="296719"/>
                </a:lnTo>
                <a:lnTo>
                  <a:pt x="1912446" y="260962"/>
                </a:lnTo>
                <a:lnTo>
                  <a:pt x="1875418" y="225879"/>
                </a:lnTo>
                <a:lnTo>
                  <a:pt x="1837738" y="191482"/>
                </a:lnTo>
                <a:lnTo>
                  <a:pt x="1799416" y="157778"/>
                </a:lnTo>
                <a:lnTo>
                  <a:pt x="1760460" y="124778"/>
                </a:lnTo>
                <a:lnTo>
                  <a:pt x="1720882" y="92490"/>
                </a:lnTo>
                <a:lnTo>
                  <a:pt x="1680688" y="60925"/>
                </a:lnTo>
                <a:lnTo>
                  <a:pt x="1639890" y="30092"/>
                </a:lnTo>
                <a:lnTo>
                  <a:pt x="1598495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52050" y="3692788"/>
            <a:ext cx="1598930" cy="2736850"/>
          </a:xfrm>
          <a:custGeom>
            <a:avLst/>
            <a:gdLst/>
            <a:ahLst/>
            <a:cxnLst/>
            <a:rect l="l" t="t" r="r" b="b"/>
            <a:pathLst>
              <a:path w="1598929" h="2736850">
                <a:moveTo>
                  <a:pt x="310032" y="0"/>
                </a:moveTo>
                <a:lnTo>
                  <a:pt x="0" y="2736335"/>
                </a:lnTo>
                <a:lnTo>
                  <a:pt x="1598495" y="493910"/>
                </a:lnTo>
                <a:lnTo>
                  <a:pt x="1557477" y="465229"/>
                </a:lnTo>
                <a:lnTo>
                  <a:pt x="1515989" y="437328"/>
                </a:lnTo>
                <a:lnTo>
                  <a:pt x="1474043" y="410211"/>
                </a:lnTo>
                <a:lnTo>
                  <a:pt x="1431652" y="383883"/>
                </a:lnTo>
                <a:lnTo>
                  <a:pt x="1388825" y="358349"/>
                </a:lnTo>
                <a:lnTo>
                  <a:pt x="1345575" y="333611"/>
                </a:lnTo>
                <a:lnTo>
                  <a:pt x="1301913" y="309675"/>
                </a:lnTo>
                <a:lnTo>
                  <a:pt x="1257850" y="286546"/>
                </a:lnTo>
                <a:lnTo>
                  <a:pt x="1213398" y="264227"/>
                </a:lnTo>
                <a:lnTo>
                  <a:pt x="1168569" y="242723"/>
                </a:lnTo>
                <a:lnTo>
                  <a:pt x="1123373" y="222039"/>
                </a:lnTo>
                <a:lnTo>
                  <a:pt x="1077821" y="202178"/>
                </a:lnTo>
                <a:lnTo>
                  <a:pt x="1031927" y="183145"/>
                </a:lnTo>
                <a:lnTo>
                  <a:pt x="985700" y="164945"/>
                </a:lnTo>
                <a:lnTo>
                  <a:pt x="939152" y="147582"/>
                </a:lnTo>
                <a:lnTo>
                  <a:pt x="892295" y="131059"/>
                </a:lnTo>
                <a:lnTo>
                  <a:pt x="845140" y="115383"/>
                </a:lnTo>
                <a:lnTo>
                  <a:pt x="797699" y="100556"/>
                </a:lnTo>
                <a:lnTo>
                  <a:pt x="749982" y="86584"/>
                </a:lnTo>
                <a:lnTo>
                  <a:pt x="702001" y="73470"/>
                </a:lnTo>
                <a:lnTo>
                  <a:pt x="653769" y="61219"/>
                </a:lnTo>
                <a:lnTo>
                  <a:pt x="605295" y="49836"/>
                </a:lnTo>
                <a:lnTo>
                  <a:pt x="556592" y="39325"/>
                </a:lnTo>
                <a:lnTo>
                  <a:pt x="507670" y="29690"/>
                </a:lnTo>
                <a:lnTo>
                  <a:pt x="458542" y="20936"/>
                </a:lnTo>
                <a:lnTo>
                  <a:pt x="409219" y="13066"/>
                </a:lnTo>
                <a:lnTo>
                  <a:pt x="359712" y="6086"/>
                </a:lnTo>
                <a:lnTo>
                  <a:pt x="31003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32896" y="3675291"/>
            <a:ext cx="1929764" cy="2753995"/>
          </a:xfrm>
          <a:custGeom>
            <a:avLst/>
            <a:gdLst/>
            <a:ahLst/>
            <a:cxnLst/>
            <a:rect l="l" t="t" r="r" b="b"/>
            <a:pathLst>
              <a:path w="1929765" h="2753995">
                <a:moveTo>
                  <a:pt x="1629023" y="0"/>
                </a:moveTo>
                <a:lnTo>
                  <a:pt x="1579123" y="272"/>
                </a:lnTo>
                <a:lnTo>
                  <a:pt x="1529290" y="1447"/>
                </a:lnTo>
                <a:lnTo>
                  <a:pt x="1479536" y="3522"/>
                </a:lnTo>
                <a:lnTo>
                  <a:pt x="1429874" y="6493"/>
                </a:lnTo>
                <a:lnTo>
                  <a:pt x="1380315" y="10358"/>
                </a:lnTo>
                <a:lnTo>
                  <a:pt x="1330870" y="15113"/>
                </a:lnTo>
                <a:lnTo>
                  <a:pt x="1281552" y="20755"/>
                </a:lnTo>
                <a:lnTo>
                  <a:pt x="1232373" y="27281"/>
                </a:lnTo>
                <a:lnTo>
                  <a:pt x="1183343" y="34688"/>
                </a:lnTo>
                <a:lnTo>
                  <a:pt x="1134476" y="42973"/>
                </a:lnTo>
                <a:lnTo>
                  <a:pt x="1085783" y="52133"/>
                </a:lnTo>
                <a:lnTo>
                  <a:pt x="1037275" y="62164"/>
                </a:lnTo>
                <a:lnTo>
                  <a:pt x="988965" y="73064"/>
                </a:lnTo>
                <a:lnTo>
                  <a:pt x="940864" y="84829"/>
                </a:lnTo>
                <a:lnTo>
                  <a:pt x="892984" y="97456"/>
                </a:lnTo>
                <a:lnTo>
                  <a:pt x="845337" y="110943"/>
                </a:lnTo>
                <a:lnTo>
                  <a:pt x="797935" y="125285"/>
                </a:lnTo>
                <a:lnTo>
                  <a:pt x="750789" y="140481"/>
                </a:lnTo>
                <a:lnTo>
                  <a:pt x="703912" y="156526"/>
                </a:lnTo>
                <a:lnTo>
                  <a:pt x="657315" y="173418"/>
                </a:lnTo>
                <a:lnTo>
                  <a:pt x="611009" y="191153"/>
                </a:lnTo>
                <a:lnTo>
                  <a:pt x="565008" y="209729"/>
                </a:lnTo>
                <a:lnTo>
                  <a:pt x="519322" y="229142"/>
                </a:lnTo>
                <a:lnTo>
                  <a:pt x="473963" y="249390"/>
                </a:lnTo>
                <a:lnTo>
                  <a:pt x="428943" y="270468"/>
                </a:lnTo>
                <a:lnTo>
                  <a:pt x="384275" y="292375"/>
                </a:lnTo>
                <a:lnTo>
                  <a:pt x="339969" y="315106"/>
                </a:lnTo>
                <a:lnTo>
                  <a:pt x="296038" y="338659"/>
                </a:lnTo>
                <a:lnTo>
                  <a:pt x="252493" y="363031"/>
                </a:lnTo>
                <a:lnTo>
                  <a:pt x="209346" y="388218"/>
                </a:lnTo>
                <a:lnTo>
                  <a:pt x="166610" y="414218"/>
                </a:lnTo>
                <a:lnTo>
                  <a:pt x="124295" y="441027"/>
                </a:lnTo>
                <a:lnTo>
                  <a:pt x="82414" y="468642"/>
                </a:lnTo>
                <a:lnTo>
                  <a:pt x="40978" y="497061"/>
                </a:lnTo>
                <a:lnTo>
                  <a:pt x="0" y="526279"/>
                </a:lnTo>
                <a:lnTo>
                  <a:pt x="1619152" y="2753832"/>
                </a:lnTo>
                <a:lnTo>
                  <a:pt x="1929185" y="17496"/>
                </a:lnTo>
                <a:lnTo>
                  <a:pt x="1879127" y="12287"/>
                </a:lnTo>
                <a:lnTo>
                  <a:pt x="1829065" y="7999"/>
                </a:lnTo>
                <a:lnTo>
                  <a:pt x="1779012" y="4630"/>
                </a:lnTo>
                <a:lnTo>
                  <a:pt x="1728980" y="2175"/>
                </a:lnTo>
                <a:lnTo>
                  <a:pt x="1678980" y="633"/>
                </a:lnTo>
                <a:lnTo>
                  <a:pt x="1629023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98058" y="4201570"/>
            <a:ext cx="4780280" cy="4981575"/>
          </a:xfrm>
          <a:custGeom>
            <a:avLst/>
            <a:gdLst/>
            <a:ahLst/>
            <a:cxnLst/>
            <a:rect l="l" t="t" r="r" b="b"/>
            <a:pathLst>
              <a:path w="4780280" h="4981575">
                <a:moveTo>
                  <a:pt x="1134838" y="0"/>
                </a:moveTo>
                <a:lnTo>
                  <a:pt x="1095900" y="28818"/>
                </a:lnTo>
                <a:lnTo>
                  <a:pt x="1057615" y="58190"/>
                </a:lnTo>
                <a:lnTo>
                  <a:pt x="1019982" y="88105"/>
                </a:lnTo>
                <a:lnTo>
                  <a:pt x="983005" y="118553"/>
                </a:lnTo>
                <a:lnTo>
                  <a:pt x="946684" y="149526"/>
                </a:lnTo>
                <a:lnTo>
                  <a:pt x="911021" y="181013"/>
                </a:lnTo>
                <a:lnTo>
                  <a:pt x="876018" y="213005"/>
                </a:lnTo>
                <a:lnTo>
                  <a:pt x="841675" y="245493"/>
                </a:lnTo>
                <a:lnTo>
                  <a:pt x="807995" y="278466"/>
                </a:lnTo>
                <a:lnTo>
                  <a:pt x="774979" y="311916"/>
                </a:lnTo>
                <a:lnTo>
                  <a:pt x="742629" y="345833"/>
                </a:lnTo>
                <a:lnTo>
                  <a:pt x="710945" y="380207"/>
                </a:lnTo>
                <a:lnTo>
                  <a:pt x="679930" y="415029"/>
                </a:lnTo>
                <a:lnTo>
                  <a:pt x="649586" y="450290"/>
                </a:lnTo>
                <a:lnTo>
                  <a:pt x="619912" y="485979"/>
                </a:lnTo>
                <a:lnTo>
                  <a:pt x="590912" y="522087"/>
                </a:lnTo>
                <a:lnTo>
                  <a:pt x="562586" y="558605"/>
                </a:lnTo>
                <a:lnTo>
                  <a:pt x="534936" y="595523"/>
                </a:lnTo>
                <a:lnTo>
                  <a:pt x="507964" y="632832"/>
                </a:lnTo>
                <a:lnTo>
                  <a:pt x="481671" y="670522"/>
                </a:lnTo>
                <a:lnTo>
                  <a:pt x="456059" y="708583"/>
                </a:lnTo>
                <a:lnTo>
                  <a:pt x="431128" y="747006"/>
                </a:lnTo>
                <a:lnTo>
                  <a:pt x="406881" y="785782"/>
                </a:lnTo>
                <a:lnTo>
                  <a:pt x="383320" y="824901"/>
                </a:lnTo>
                <a:lnTo>
                  <a:pt x="360444" y="864353"/>
                </a:lnTo>
                <a:lnTo>
                  <a:pt x="338257" y="904129"/>
                </a:lnTo>
                <a:lnTo>
                  <a:pt x="316760" y="944219"/>
                </a:lnTo>
                <a:lnTo>
                  <a:pt x="295954" y="984614"/>
                </a:lnTo>
                <a:lnTo>
                  <a:pt x="275840" y="1025305"/>
                </a:lnTo>
                <a:lnTo>
                  <a:pt x="256421" y="1066281"/>
                </a:lnTo>
                <a:lnTo>
                  <a:pt x="237697" y="1107533"/>
                </a:lnTo>
                <a:lnTo>
                  <a:pt x="219671" y="1149052"/>
                </a:lnTo>
                <a:lnTo>
                  <a:pt x="202343" y="1190828"/>
                </a:lnTo>
                <a:lnTo>
                  <a:pt x="185715" y="1232851"/>
                </a:lnTo>
                <a:lnTo>
                  <a:pt x="169789" y="1275113"/>
                </a:lnTo>
                <a:lnTo>
                  <a:pt x="154566" y="1317603"/>
                </a:lnTo>
                <a:lnTo>
                  <a:pt x="140048" y="1360312"/>
                </a:lnTo>
                <a:lnTo>
                  <a:pt x="126237" y="1403231"/>
                </a:lnTo>
                <a:lnTo>
                  <a:pt x="113132" y="1446349"/>
                </a:lnTo>
                <a:lnTo>
                  <a:pt x="100738" y="1489658"/>
                </a:lnTo>
                <a:lnTo>
                  <a:pt x="89053" y="1533148"/>
                </a:lnTo>
                <a:lnTo>
                  <a:pt x="78082" y="1576809"/>
                </a:lnTo>
                <a:lnTo>
                  <a:pt x="67823" y="1620631"/>
                </a:lnTo>
                <a:lnTo>
                  <a:pt x="58281" y="1664606"/>
                </a:lnTo>
                <a:lnTo>
                  <a:pt x="49455" y="1708724"/>
                </a:lnTo>
                <a:lnTo>
                  <a:pt x="41347" y="1752974"/>
                </a:lnTo>
                <a:lnTo>
                  <a:pt x="33959" y="1797349"/>
                </a:lnTo>
                <a:lnTo>
                  <a:pt x="27292" y="1841837"/>
                </a:lnTo>
                <a:lnTo>
                  <a:pt x="21348" y="1886430"/>
                </a:lnTo>
                <a:lnTo>
                  <a:pt x="16129" y="1931118"/>
                </a:lnTo>
                <a:lnTo>
                  <a:pt x="11635" y="1975892"/>
                </a:lnTo>
                <a:lnTo>
                  <a:pt x="7869" y="2020741"/>
                </a:lnTo>
                <a:lnTo>
                  <a:pt x="4831" y="2065657"/>
                </a:lnTo>
                <a:lnTo>
                  <a:pt x="2524" y="2110630"/>
                </a:lnTo>
                <a:lnTo>
                  <a:pt x="949" y="2155650"/>
                </a:lnTo>
                <a:lnTo>
                  <a:pt x="107" y="2200708"/>
                </a:lnTo>
                <a:lnTo>
                  <a:pt x="0" y="2245794"/>
                </a:lnTo>
                <a:lnTo>
                  <a:pt x="629" y="2290898"/>
                </a:lnTo>
                <a:lnTo>
                  <a:pt x="1996" y="2336012"/>
                </a:lnTo>
                <a:lnTo>
                  <a:pt x="4103" y="2381126"/>
                </a:lnTo>
                <a:lnTo>
                  <a:pt x="6950" y="2426230"/>
                </a:lnTo>
                <a:lnTo>
                  <a:pt x="10540" y="2471314"/>
                </a:lnTo>
                <a:lnTo>
                  <a:pt x="14874" y="2516370"/>
                </a:lnTo>
                <a:lnTo>
                  <a:pt x="19953" y="2561387"/>
                </a:lnTo>
                <a:lnTo>
                  <a:pt x="25779" y="2606356"/>
                </a:lnTo>
                <a:lnTo>
                  <a:pt x="32354" y="2651267"/>
                </a:lnTo>
                <a:lnTo>
                  <a:pt x="39679" y="2696111"/>
                </a:lnTo>
                <a:lnTo>
                  <a:pt x="47755" y="2740879"/>
                </a:lnTo>
                <a:lnTo>
                  <a:pt x="56584" y="2785561"/>
                </a:lnTo>
                <a:lnTo>
                  <a:pt x="66167" y="2830146"/>
                </a:lnTo>
                <a:lnTo>
                  <a:pt x="76507" y="2874627"/>
                </a:lnTo>
                <a:lnTo>
                  <a:pt x="87604" y="2918993"/>
                </a:lnTo>
                <a:lnTo>
                  <a:pt x="99460" y="2963234"/>
                </a:lnTo>
                <a:lnTo>
                  <a:pt x="112076" y="3007342"/>
                </a:lnTo>
                <a:lnTo>
                  <a:pt x="125455" y="3051306"/>
                </a:lnTo>
                <a:lnTo>
                  <a:pt x="139597" y="3095118"/>
                </a:lnTo>
                <a:lnTo>
                  <a:pt x="154504" y="3138767"/>
                </a:lnTo>
                <a:lnTo>
                  <a:pt x="170178" y="3182244"/>
                </a:lnTo>
                <a:lnTo>
                  <a:pt x="186620" y="3225539"/>
                </a:lnTo>
                <a:lnTo>
                  <a:pt x="203831" y="3268643"/>
                </a:lnTo>
                <a:lnTo>
                  <a:pt x="221813" y="3311547"/>
                </a:lnTo>
                <a:lnTo>
                  <a:pt x="240568" y="3354241"/>
                </a:lnTo>
                <a:lnTo>
                  <a:pt x="260097" y="3396715"/>
                </a:lnTo>
                <a:lnTo>
                  <a:pt x="280402" y="3438960"/>
                </a:lnTo>
                <a:lnTo>
                  <a:pt x="301484" y="3480966"/>
                </a:lnTo>
                <a:lnTo>
                  <a:pt x="323344" y="3522724"/>
                </a:lnTo>
                <a:lnTo>
                  <a:pt x="345985" y="3564224"/>
                </a:lnTo>
                <a:lnTo>
                  <a:pt x="369407" y="3605457"/>
                </a:lnTo>
                <a:lnTo>
                  <a:pt x="393612" y="3646413"/>
                </a:lnTo>
                <a:lnTo>
                  <a:pt x="418602" y="3687082"/>
                </a:lnTo>
                <a:lnTo>
                  <a:pt x="444378" y="3727456"/>
                </a:lnTo>
                <a:lnTo>
                  <a:pt x="470941" y="3767524"/>
                </a:lnTo>
                <a:lnTo>
                  <a:pt x="498294" y="3807277"/>
                </a:lnTo>
                <a:lnTo>
                  <a:pt x="526438" y="3846705"/>
                </a:lnTo>
                <a:lnTo>
                  <a:pt x="555257" y="3885643"/>
                </a:lnTo>
                <a:lnTo>
                  <a:pt x="584628" y="3923929"/>
                </a:lnTo>
                <a:lnTo>
                  <a:pt x="614543" y="3961561"/>
                </a:lnTo>
                <a:lnTo>
                  <a:pt x="644991" y="3998538"/>
                </a:lnTo>
                <a:lnTo>
                  <a:pt x="675964" y="4034859"/>
                </a:lnTo>
                <a:lnTo>
                  <a:pt x="707451" y="4070522"/>
                </a:lnTo>
                <a:lnTo>
                  <a:pt x="739443" y="4105526"/>
                </a:lnTo>
                <a:lnTo>
                  <a:pt x="771931" y="4139868"/>
                </a:lnTo>
                <a:lnTo>
                  <a:pt x="804904" y="4173548"/>
                </a:lnTo>
                <a:lnTo>
                  <a:pt x="838354" y="4206564"/>
                </a:lnTo>
                <a:lnTo>
                  <a:pt x="872271" y="4238915"/>
                </a:lnTo>
                <a:lnTo>
                  <a:pt x="906645" y="4270598"/>
                </a:lnTo>
                <a:lnTo>
                  <a:pt x="941468" y="4301613"/>
                </a:lnTo>
                <a:lnTo>
                  <a:pt x="976728" y="4331958"/>
                </a:lnTo>
                <a:lnTo>
                  <a:pt x="1012417" y="4361631"/>
                </a:lnTo>
                <a:lnTo>
                  <a:pt x="1048525" y="4390632"/>
                </a:lnTo>
                <a:lnTo>
                  <a:pt x="1085043" y="4418957"/>
                </a:lnTo>
                <a:lnTo>
                  <a:pt x="1121961" y="4446607"/>
                </a:lnTo>
                <a:lnTo>
                  <a:pt x="1159270" y="4473579"/>
                </a:lnTo>
                <a:lnTo>
                  <a:pt x="1196960" y="4499872"/>
                </a:lnTo>
                <a:lnTo>
                  <a:pt x="1235021" y="4525485"/>
                </a:lnTo>
                <a:lnTo>
                  <a:pt x="1273445" y="4550415"/>
                </a:lnTo>
                <a:lnTo>
                  <a:pt x="1312220" y="4574662"/>
                </a:lnTo>
                <a:lnTo>
                  <a:pt x="1351339" y="4598224"/>
                </a:lnTo>
                <a:lnTo>
                  <a:pt x="1390791" y="4621099"/>
                </a:lnTo>
                <a:lnTo>
                  <a:pt x="1430567" y="4643286"/>
                </a:lnTo>
                <a:lnTo>
                  <a:pt x="1470657" y="4664783"/>
                </a:lnTo>
                <a:lnTo>
                  <a:pt x="1511053" y="4685590"/>
                </a:lnTo>
                <a:lnTo>
                  <a:pt x="1551743" y="4705703"/>
                </a:lnTo>
                <a:lnTo>
                  <a:pt x="1592719" y="4725122"/>
                </a:lnTo>
                <a:lnTo>
                  <a:pt x="1633971" y="4743846"/>
                </a:lnTo>
                <a:lnTo>
                  <a:pt x="1675490" y="4761873"/>
                </a:lnTo>
                <a:lnTo>
                  <a:pt x="1717266" y="4779201"/>
                </a:lnTo>
                <a:lnTo>
                  <a:pt x="1759290" y="4795828"/>
                </a:lnTo>
                <a:lnTo>
                  <a:pt x="1801551" y="4811754"/>
                </a:lnTo>
                <a:lnTo>
                  <a:pt x="1844042" y="4826977"/>
                </a:lnTo>
                <a:lnTo>
                  <a:pt x="1886751" y="4841495"/>
                </a:lnTo>
                <a:lnTo>
                  <a:pt x="1929669" y="4855307"/>
                </a:lnTo>
                <a:lnTo>
                  <a:pt x="1972788" y="4868411"/>
                </a:lnTo>
                <a:lnTo>
                  <a:pt x="2016096" y="4880806"/>
                </a:lnTo>
                <a:lnTo>
                  <a:pt x="2059586" y="4892490"/>
                </a:lnTo>
                <a:lnTo>
                  <a:pt x="2103247" y="4903462"/>
                </a:lnTo>
                <a:lnTo>
                  <a:pt x="2147070" y="4913720"/>
                </a:lnTo>
                <a:lnTo>
                  <a:pt x="2191045" y="4923263"/>
                </a:lnTo>
                <a:lnTo>
                  <a:pt x="2235162" y="4932089"/>
                </a:lnTo>
                <a:lnTo>
                  <a:pt x="2279413" y="4940197"/>
                </a:lnTo>
                <a:lnTo>
                  <a:pt x="2323787" y="4947585"/>
                </a:lnTo>
                <a:lnTo>
                  <a:pt x="2368276" y="4954251"/>
                </a:lnTo>
                <a:lnTo>
                  <a:pt x="2412869" y="4960195"/>
                </a:lnTo>
                <a:lnTo>
                  <a:pt x="2457557" y="4965415"/>
                </a:lnTo>
                <a:lnTo>
                  <a:pt x="2502330" y="4969909"/>
                </a:lnTo>
                <a:lnTo>
                  <a:pt x="2547180" y="4973675"/>
                </a:lnTo>
                <a:lnTo>
                  <a:pt x="2592096" y="4976712"/>
                </a:lnTo>
                <a:lnTo>
                  <a:pt x="2637068" y="4979020"/>
                </a:lnTo>
                <a:lnTo>
                  <a:pt x="2682088" y="4980595"/>
                </a:lnTo>
                <a:lnTo>
                  <a:pt x="2727146" y="4981437"/>
                </a:lnTo>
                <a:lnTo>
                  <a:pt x="2772232" y="4981544"/>
                </a:lnTo>
                <a:lnTo>
                  <a:pt x="2817337" y="4980915"/>
                </a:lnTo>
                <a:lnTo>
                  <a:pt x="2862451" y="4979548"/>
                </a:lnTo>
                <a:lnTo>
                  <a:pt x="2907565" y="4977441"/>
                </a:lnTo>
                <a:lnTo>
                  <a:pt x="2952669" y="4974593"/>
                </a:lnTo>
                <a:lnTo>
                  <a:pt x="2997753" y="4971004"/>
                </a:lnTo>
                <a:lnTo>
                  <a:pt x="3042809" y="4966670"/>
                </a:lnTo>
                <a:lnTo>
                  <a:pt x="3087826" y="4961590"/>
                </a:lnTo>
                <a:lnTo>
                  <a:pt x="3132795" y="4955764"/>
                </a:lnTo>
                <a:lnTo>
                  <a:pt x="3177706" y="4949190"/>
                </a:lnTo>
                <a:lnTo>
                  <a:pt x="3222550" y="4941865"/>
                </a:lnTo>
                <a:lnTo>
                  <a:pt x="3267318" y="4933789"/>
                </a:lnTo>
                <a:lnTo>
                  <a:pt x="3312000" y="4924960"/>
                </a:lnTo>
                <a:lnTo>
                  <a:pt x="3356585" y="4915376"/>
                </a:lnTo>
                <a:lnTo>
                  <a:pt x="3401066" y="4905037"/>
                </a:lnTo>
                <a:lnTo>
                  <a:pt x="3445432" y="4893940"/>
                </a:lnTo>
                <a:lnTo>
                  <a:pt x="3489673" y="4882084"/>
                </a:lnTo>
                <a:lnTo>
                  <a:pt x="3533781" y="4869467"/>
                </a:lnTo>
                <a:lnTo>
                  <a:pt x="3577746" y="4856089"/>
                </a:lnTo>
                <a:lnTo>
                  <a:pt x="3621557" y="4841946"/>
                </a:lnTo>
                <a:lnTo>
                  <a:pt x="3665206" y="4827039"/>
                </a:lnTo>
                <a:lnTo>
                  <a:pt x="3708683" y="4811366"/>
                </a:lnTo>
                <a:lnTo>
                  <a:pt x="3751979" y="4794924"/>
                </a:lnTo>
                <a:lnTo>
                  <a:pt x="3795083" y="4777713"/>
                </a:lnTo>
                <a:lnTo>
                  <a:pt x="3837987" y="4759730"/>
                </a:lnTo>
                <a:lnTo>
                  <a:pt x="3880681" y="4740975"/>
                </a:lnTo>
                <a:lnTo>
                  <a:pt x="3923155" y="4721446"/>
                </a:lnTo>
                <a:lnTo>
                  <a:pt x="3965400" y="4701142"/>
                </a:lnTo>
                <a:lnTo>
                  <a:pt x="4007406" y="4680060"/>
                </a:lnTo>
                <a:lnTo>
                  <a:pt x="4049164" y="4658199"/>
                </a:lnTo>
                <a:lnTo>
                  <a:pt x="4090664" y="4635559"/>
                </a:lnTo>
                <a:lnTo>
                  <a:pt x="4131897" y="4612137"/>
                </a:lnTo>
                <a:lnTo>
                  <a:pt x="4172853" y="4587932"/>
                </a:lnTo>
                <a:lnTo>
                  <a:pt x="4213522" y="4562942"/>
                </a:lnTo>
                <a:lnTo>
                  <a:pt x="4253896" y="4537166"/>
                </a:lnTo>
                <a:lnTo>
                  <a:pt x="4293964" y="4510602"/>
                </a:lnTo>
                <a:lnTo>
                  <a:pt x="4333717" y="4483249"/>
                </a:lnTo>
                <a:lnTo>
                  <a:pt x="4373146" y="4455106"/>
                </a:lnTo>
                <a:lnTo>
                  <a:pt x="4413038" y="4425556"/>
                </a:lnTo>
                <a:lnTo>
                  <a:pt x="4452376" y="4395303"/>
                </a:lnTo>
                <a:lnTo>
                  <a:pt x="4491152" y="4364354"/>
                </a:lnTo>
                <a:lnTo>
                  <a:pt x="4529357" y="4332719"/>
                </a:lnTo>
                <a:lnTo>
                  <a:pt x="4566982" y="4300405"/>
                </a:lnTo>
                <a:lnTo>
                  <a:pt x="4604017" y="4267419"/>
                </a:lnTo>
                <a:lnTo>
                  <a:pt x="4640454" y="4233771"/>
                </a:lnTo>
                <a:lnTo>
                  <a:pt x="4676283" y="4199468"/>
                </a:lnTo>
                <a:lnTo>
                  <a:pt x="4711495" y="4164517"/>
                </a:lnTo>
                <a:lnTo>
                  <a:pt x="4746082" y="4128928"/>
                </a:lnTo>
                <a:lnTo>
                  <a:pt x="4780034" y="4092708"/>
                </a:lnTo>
                <a:lnTo>
                  <a:pt x="2753991" y="2227553"/>
                </a:lnTo>
                <a:lnTo>
                  <a:pt x="1134838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03817" y="8355766"/>
            <a:ext cx="1466215" cy="1576070"/>
          </a:xfrm>
          <a:custGeom>
            <a:avLst/>
            <a:gdLst/>
            <a:ahLst/>
            <a:cxnLst/>
            <a:rect l="l" t="t" r="r" b="b"/>
            <a:pathLst>
              <a:path w="1466215" h="1576070">
                <a:moveTo>
                  <a:pt x="0" y="0"/>
                </a:moveTo>
                <a:lnTo>
                  <a:pt x="0" y="1575868"/>
                </a:lnTo>
                <a:lnTo>
                  <a:pt x="1465923" y="1575868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90661" y="8259312"/>
            <a:ext cx="1384935" cy="1212215"/>
          </a:xfrm>
          <a:custGeom>
            <a:avLst/>
            <a:gdLst/>
            <a:ahLst/>
            <a:cxnLst/>
            <a:rect l="l" t="t" r="r" b="b"/>
            <a:pathLst>
              <a:path w="1384934" h="1212215">
                <a:moveTo>
                  <a:pt x="0" y="0"/>
                </a:moveTo>
                <a:lnTo>
                  <a:pt x="1212520" y="1211602"/>
                </a:lnTo>
                <a:lnTo>
                  <a:pt x="1384314" y="1211602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00420" y="8116172"/>
            <a:ext cx="1275080" cy="894080"/>
          </a:xfrm>
          <a:custGeom>
            <a:avLst/>
            <a:gdLst/>
            <a:ahLst/>
            <a:cxnLst/>
            <a:rect l="l" t="t" r="r" b="b"/>
            <a:pathLst>
              <a:path w="1275080" h="894079">
                <a:moveTo>
                  <a:pt x="0" y="0"/>
                </a:moveTo>
                <a:lnTo>
                  <a:pt x="893265" y="894024"/>
                </a:lnTo>
                <a:lnTo>
                  <a:pt x="1274555" y="894024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06665" y="7957468"/>
            <a:ext cx="1168400" cy="592455"/>
          </a:xfrm>
          <a:custGeom>
            <a:avLst/>
            <a:gdLst/>
            <a:ahLst/>
            <a:cxnLst/>
            <a:rect l="l" t="t" r="r" b="b"/>
            <a:pathLst>
              <a:path w="1168400" h="592454">
                <a:moveTo>
                  <a:pt x="0" y="0"/>
                </a:moveTo>
                <a:lnTo>
                  <a:pt x="589575" y="592009"/>
                </a:lnTo>
                <a:lnTo>
                  <a:pt x="1168311" y="592009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607187" y="7782728"/>
            <a:ext cx="1068070" cy="306070"/>
          </a:xfrm>
          <a:custGeom>
            <a:avLst/>
            <a:gdLst/>
            <a:ahLst/>
            <a:cxnLst/>
            <a:rect l="l" t="t" r="r" b="b"/>
            <a:pathLst>
              <a:path w="1068069" h="306070">
                <a:moveTo>
                  <a:pt x="0" y="0"/>
                </a:moveTo>
                <a:lnTo>
                  <a:pt x="301920" y="306030"/>
                </a:lnTo>
                <a:lnTo>
                  <a:pt x="1067788" y="30603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728565" y="7523308"/>
            <a:ext cx="946785" cy="83820"/>
          </a:xfrm>
          <a:custGeom>
            <a:avLst/>
            <a:gdLst/>
            <a:ahLst/>
            <a:cxnLst/>
            <a:rect l="l" t="t" r="r" b="b"/>
            <a:pathLst>
              <a:path w="946784" h="83820">
                <a:moveTo>
                  <a:pt x="0" y="0"/>
                </a:moveTo>
                <a:lnTo>
                  <a:pt x="79704" y="83790"/>
                </a:lnTo>
                <a:lnTo>
                  <a:pt x="946410" y="8379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858246" y="7135908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4">
                <a:moveTo>
                  <a:pt x="0" y="0"/>
                </a:moveTo>
                <a:lnTo>
                  <a:pt x="816729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31543" y="6633305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4">
                <a:moveTo>
                  <a:pt x="0" y="0"/>
                </a:moveTo>
                <a:lnTo>
                  <a:pt x="743432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10601" y="5973640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4374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61941" y="5115027"/>
            <a:ext cx="1013460" cy="69850"/>
          </a:xfrm>
          <a:custGeom>
            <a:avLst/>
            <a:gdLst/>
            <a:ahLst/>
            <a:cxnLst/>
            <a:rect l="l" t="t" r="r" b="b"/>
            <a:pathLst>
              <a:path w="1013459" h="69850">
                <a:moveTo>
                  <a:pt x="0" y="69328"/>
                </a:moveTo>
                <a:lnTo>
                  <a:pt x="73296" y="0"/>
                </a:lnTo>
                <a:lnTo>
                  <a:pt x="1013035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17137" y="4329710"/>
            <a:ext cx="1558290" cy="75565"/>
          </a:xfrm>
          <a:custGeom>
            <a:avLst/>
            <a:gdLst/>
            <a:ahLst/>
            <a:cxnLst/>
            <a:rect l="l" t="t" r="r" b="b"/>
            <a:pathLst>
              <a:path w="1558290" h="75564">
                <a:moveTo>
                  <a:pt x="0" y="75457"/>
                </a:moveTo>
                <a:lnTo>
                  <a:pt x="73296" y="0"/>
                </a:lnTo>
                <a:lnTo>
                  <a:pt x="1557839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87034" y="3659574"/>
            <a:ext cx="2588260" cy="69850"/>
          </a:xfrm>
          <a:custGeom>
            <a:avLst/>
            <a:gdLst/>
            <a:ahLst/>
            <a:cxnLst/>
            <a:rect l="l" t="t" r="r" b="b"/>
            <a:pathLst>
              <a:path w="2588259" h="69850">
                <a:moveTo>
                  <a:pt x="0" y="69590"/>
                </a:moveTo>
                <a:lnTo>
                  <a:pt x="73296" y="0"/>
                </a:lnTo>
                <a:lnTo>
                  <a:pt x="2587941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725101" y="3442692"/>
            <a:ext cx="1276350" cy="6685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" dirty="0">
                <a:solidFill>
                  <a:srgbClr val="FFFFFF"/>
                </a:solidFill>
                <a:latin typeface="Arial"/>
                <a:cs typeface="Arial"/>
              </a:rPr>
              <a:t>Xiaomi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50" spc="55" dirty="0">
                <a:solidFill>
                  <a:srgbClr val="FFFFFF"/>
                </a:solidFill>
                <a:latin typeface="Arial"/>
                <a:cs typeface="Arial"/>
              </a:rPr>
              <a:t>Oppo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ts val="6840"/>
              </a:lnSpc>
              <a:spcBef>
                <a:spcPts val="140"/>
              </a:spcBef>
            </a:pPr>
            <a:r>
              <a:rPr sz="2450" spc="70" dirty="0">
                <a:solidFill>
                  <a:srgbClr val="FFFFFF"/>
                </a:solidFill>
                <a:latin typeface="Arial"/>
                <a:cs typeface="Arial"/>
              </a:rPr>
              <a:t>Moto</a:t>
            </a:r>
            <a:r>
              <a:rPr sz="245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ola 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LG</a:t>
            </a:r>
            <a:endParaRPr sz="2450">
              <a:latin typeface="Arial"/>
              <a:cs typeface="Arial"/>
            </a:endParaRPr>
          </a:p>
          <a:p>
            <a:pPr marL="12700" marR="115570">
              <a:lnSpc>
                <a:spcPct val="127600"/>
              </a:lnSpc>
              <a:spcBef>
                <a:spcPts val="570"/>
              </a:spcBef>
            </a:pP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Vivo  </a:t>
            </a:r>
            <a:r>
              <a:rPr sz="2450" spc="15" dirty="0">
                <a:solidFill>
                  <a:srgbClr val="FFFFFF"/>
                </a:solidFill>
                <a:latin typeface="Arial"/>
                <a:cs typeface="Arial"/>
              </a:rPr>
              <a:t>Lenovo  </a:t>
            </a:r>
            <a:r>
              <a:rPr sz="2450" spc="10" dirty="0">
                <a:solidFill>
                  <a:srgbClr val="FFFFFF"/>
                </a:solidFill>
                <a:latin typeface="Arial"/>
                <a:cs typeface="Arial"/>
              </a:rPr>
              <a:t>Sony 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Amlogic 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HTC</a:t>
            </a:r>
            <a:endParaRPr sz="2450">
              <a:latin typeface="Arial"/>
              <a:cs typeface="Arial"/>
            </a:endParaRPr>
          </a:p>
          <a:p>
            <a:pPr marL="12700" marR="68580">
              <a:lnSpc>
                <a:spcPct val="123400"/>
              </a:lnSpc>
              <a:spcBef>
                <a:spcPts val="80"/>
              </a:spcBef>
            </a:pP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Tecno  </a:t>
            </a:r>
            <a:r>
              <a:rPr sz="2450" spc="15" dirty="0">
                <a:solidFill>
                  <a:srgbClr val="FFFFFF"/>
                </a:solidFill>
                <a:latin typeface="Arial"/>
                <a:cs typeface="Arial"/>
              </a:rPr>
              <a:t>Alcatel 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OnePlus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23888" y="3554865"/>
            <a:ext cx="2890520" cy="78740"/>
          </a:xfrm>
          <a:custGeom>
            <a:avLst/>
            <a:gdLst/>
            <a:ahLst/>
            <a:cxnLst/>
            <a:rect l="l" t="t" r="r" b="b"/>
            <a:pathLst>
              <a:path w="2890520" h="78739">
                <a:moveTo>
                  <a:pt x="2889964" y="78531"/>
                </a:moveTo>
                <a:lnTo>
                  <a:pt x="2889964" y="0"/>
                </a:lnTo>
                <a:lnTo>
                  <a:pt x="0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06509" y="3348454"/>
            <a:ext cx="10725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FFFFFF"/>
                </a:solidFill>
                <a:latin typeface="Arial"/>
                <a:cs typeface="Arial"/>
              </a:rPr>
              <a:t>Huawei</a:t>
            </a:r>
            <a:endParaRPr sz="24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29123" y="8352284"/>
            <a:ext cx="1463675" cy="71755"/>
          </a:xfrm>
          <a:custGeom>
            <a:avLst/>
            <a:gdLst/>
            <a:ahLst/>
            <a:cxnLst/>
            <a:rect l="l" t="t" r="r" b="b"/>
            <a:pathLst>
              <a:path w="1463675" h="71754">
                <a:moveTo>
                  <a:pt x="1463661" y="0"/>
                </a:moveTo>
                <a:lnTo>
                  <a:pt x="1390364" y="71542"/>
                </a:lnTo>
                <a:lnTo>
                  <a:pt x="0" y="71542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23796" y="8217416"/>
            <a:ext cx="13525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FFFFFF"/>
                </a:solidFill>
                <a:latin typeface="Arial"/>
                <a:cs typeface="Arial"/>
              </a:rPr>
              <a:t>Samsung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4651" y="4667785"/>
            <a:ext cx="779399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-315" dirty="0"/>
              <a:t>Hello</a:t>
            </a:r>
            <a:r>
              <a:rPr sz="12350" spc="-85" dirty="0"/>
              <a:t> </a:t>
            </a:r>
            <a:r>
              <a:rPr sz="12350" spc="-220" dirty="0"/>
              <a:t>World</a:t>
            </a:r>
            <a:endParaRPr sz="123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5334" y="969866"/>
            <a:ext cx="12093432" cy="9368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4332" y="969866"/>
            <a:ext cx="12255438" cy="9368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5334" y="969866"/>
            <a:ext cx="12093432" cy="9368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5334" y="969866"/>
            <a:ext cx="12093432" cy="9368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1074" y="0"/>
            <a:ext cx="15103475" cy="11308715"/>
          </a:xfrm>
          <a:custGeom>
            <a:avLst/>
            <a:gdLst/>
            <a:ahLst/>
            <a:cxnLst/>
            <a:rect l="l" t="t" r="r" b="b"/>
            <a:pathLst>
              <a:path w="15103475" h="11308715">
                <a:moveTo>
                  <a:pt x="0" y="11308556"/>
                </a:moveTo>
                <a:lnTo>
                  <a:pt x="15103024" y="11308556"/>
                </a:lnTo>
                <a:lnTo>
                  <a:pt x="15103024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1E3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001260" cy="11308715"/>
          </a:xfrm>
          <a:custGeom>
            <a:avLst/>
            <a:gdLst/>
            <a:ahLst/>
            <a:cxnLst/>
            <a:rect l="l" t="t" r="r" b="b"/>
            <a:pathLst>
              <a:path w="5001260" h="11308715">
                <a:moveTo>
                  <a:pt x="0" y="0"/>
                </a:moveTo>
                <a:lnTo>
                  <a:pt x="5001074" y="0"/>
                </a:lnTo>
                <a:lnTo>
                  <a:pt x="5001074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21E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2433" y="2835380"/>
            <a:ext cx="11221720" cy="2672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25"/>
              </a:spcBef>
            </a:pP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&lt;?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xml version=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"1.0"</a:t>
            </a:r>
            <a:r>
              <a:rPr sz="1950" spc="210" dirty="0">
                <a:solidFill>
                  <a:srgbClr val="61D836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encoding=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"utf-8"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?&gt;</a:t>
            </a:r>
            <a:endParaRPr sz="1950">
              <a:latin typeface="MS Gothic"/>
              <a:cs typeface="MS Gothic"/>
            </a:endParaRPr>
          </a:p>
          <a:p>
            <a:pPr marL="617855" marR="5080" indent="-605790">
              <a:lnSpc>
                <a:spcPts val="2310"/>
              </a:lnSpc>
              <a:spcBef>
                <a:spcPts val="90"/>
              </a:spcBef>
            </a:pP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&lt;RelativeLayout </a:t>
            </a:r>
            <a:r>
              <a:rPr sz="1950" spc="215" dirty="0">
                <a:solidFill>
                  <a:srgbClr val="A9A9A9"/>
                </a:solidFill>
                <a:latin typeface="MS Gothic"/>
                <a:cs typeface="MS Gothic"/>
              </a:rPr>
              <a:t>xmlns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android</a:t>
            </a:r>
            <a:r>
              <a:rPr sz="1950" spc="215" dirty="0">
                <a:solidFill>
                  <a:srgbClr val="BABABA"/>
                </a:solidFill>
                <a:latin typeface="MS Gothic"/>
                <a:cs typeface="MS Gothic"/>
              </a:rPr>
              <a:t>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  <a:hlinkClick r:id="rId2"/>
              </a:rPr>
              <a:t>"http://schemas.android.com/apk/res/android" 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A9A9A9"/>
                </a:solidFill>
                <a:latin typeface="MS Gothic"/>
                <a:cs typeface="MS Gothic"/>
              </a:rPr>
              <a:t>xmlns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app</a:t>
            </a:r>
            <a:r>
              <a:rPr sz="1950" spc="215" dirty="0">
                <a:solidFill>
                  <a:srgbClr val="BABABA"/>
                </a:solidFill>
                <a:latin typeface="MS Gothic"/>
                <a:cs typeface="MS Gothic"/>
              </a:rPr>
              <a:t>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  <a:hlinkClick r:id="rId3"/>
              </a:rPr>
              <a:t>"http://schemas.android.com/apk/res-auto" 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A9A9A9"/>
                </a:solidFill>
                <a:latin typeface="MS Gothic"/>
                <a:cs typeface="MS Gothic"/>
              </a:rPr>
              <a:t>xmlns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tools</a:t>
            </a:r>
            <a:r>
              <a:rPr sz="1950" spc="215" dirty="0">
                <a:solidFill>
                  <a:srgbClr val="BABABA"/>
                </a:solidFill>
                <a:latin typeface="MS Gothic"/>
                <a:cs typeface="MS Gothic"/>
              </a:rPr>
              <a:t>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  <a:hlinkClick r:id="rId4"/>
              </a:rPr>
              <a:t>"http://schemas.android.com/tools" 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android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layout_width=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"match_parent" 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android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layout_height=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"match_parent"</a:t>
            </a:r>
            <a:endParaRPr sz="1950">
              <a:latin typeface="MS Gothic"/>
              <a:cs typeface="MS Gothic"/>
            </a:endParaRPr>
          </a:p>
          <a:p>
            <a:pPr marL="617855">
              <a:lnSpc>
                <a:spcPts val="2215"/>
              </a:lnSpc>
            </a:pP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tools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context=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".MainActivity"</a:t>
            </a:r>
            <a:endParaRPr sz="1950">
              <a:latin typeface="MS Gothic"/>
              <a:cs typeface="MS Gothic"/>
            </a:endParaRPr>
          </a:p>
          <a:p>
            <a:pPr marL="617855" marR="4846320">
              <a:lnSpc>
                <a:spcPts val="2310"/>
              </a:lnSpc>
              <a:spcBef>
                <a:spcPts val="85"/>
              </a:spcBef>
            </a:pP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androi</a:t>
            </a:r>
            <a:r>
              <a:rPr sz="1950" spc="210" dirty="0">
                <a:solidFill>
                  <a:srgbClr val="EF5FA7"/>
                </a:solidFill>
                <a:latin typeface="MS Gothic"/>
                <a:cs typeface="MS Gothic"/>
              </a:rPr>
              <a:t>d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layout_centerHorizontal</a:t>
            </a:r>
            <a:r>
              <a:rPr sz="1950" spc="210" dirty="0">
                <a:solidFill>
                  <a:srgbClr val="FFFFFF"/>
                </a:solidFill>
                <a:latin typeface="MS Gothic"/>
                <a:cs typeface="MS Gothic"/>
              </a:rPr>
              <a:t>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"true" 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android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layout_centerVertical=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"true"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&gt;</a:t>
            </a:r>
            <a:endParaRPr sz="1950">
              <a:latin typeface="MS Gothic"/>
              <a:cs typeface="MS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2433" y="5767228"/>
            <a:ext cx="7439025" cy="2379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7855">
              <a:lnSpc>
                <a:spcPts val="2325"/>
              </a:lnSpc>
              <a:spcBef>
                <a:spcPts val="125"/>
              </a:spcBef>
            </a:pP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&lt;TextView</a:t>
            </a:r>
            <a:endParaRPr sz="1950">
              <a:latin typeface="MS Gothic"/>
              <a:cs typeface="MS Gothic"/>
            </a:endParaRPr>
          </a:p>
          <a:p>
            <a:pPr marL="1223010" marR="5080">
              <a:lnSpc>
                <a:spcPts val="2310"/>
              </a:lnSpc>
              <a:spcBef>
                <a:spcPts val="90"/>
              </a:spcBef>
            </a:pP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android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layout_width</a:t>
            </a:r>
            <a:r>
              <a:rPr sz="1950" spc="215" dirty="0">
                <a:solidFill>
                  <a:srgbClr val="BABABA"/>
                </a:solidFill>
                <a:latin typeface="MS Gothic"/>
                <a:cs typeface="MS Gothic"/>
              </a:rPr>
              <a:t>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"wrap_content" 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android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layout_height=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"wrap_content" 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android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text=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"Hello World!" 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android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layout_centerVertical=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"true" 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android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: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layout_centerHorizontal=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"true"</a:t>
            </a:r>
            <a:r>
              <a:rPr sz="1950" spc="155" dirty="0">
                <a:solidFill>
                  <a:srgbClr val="61D836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/&gt;</a:t>
            </a:r>
            <a:endParaRPr sz="1950">
              <a:latin typeface="MS Gothic"/>
              <a:cs typeface="MS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R="4833620" algn="ctr">
              <a:lnSpc>
                <a:spcPct val="100000"/>
              </a:lnSpc>
              <a:spcBef>
                <a:spcPts val="5"/>
              </a:spcBef>
            </a:pP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&lt;/RelativeLayout&gt;</a:t>
            </a:r>
            <a:endParaRPr sz="1950">
              <a:latin typeface="MS Gothic"/>
              <a:cs typeface="MS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21811" y="688848"/>
            <a:ext cx="2021205" cy="1043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50" spc="-50" dirty="0"/>
              <a:t>Code</a:t>
            </a:r>
            <a:endParaRPr sz="6650"/>
          </a:p>
        </p:txBody>
      </p:sp>
      <p:sp>
        <p:nvSpPr>
          <p:cNvPr id="7" name="object 7"/>
          <p:cNvSpPr txBox="1"/>
          <p:nvPr/>
        </p:nvSpPr>
        <p:spPr>
          <a:xfrm>
            <a:off x="353780" y="3348454"/>
            <a:ext cx="2055495" cy="1131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10"/>
              </a:lnSpc>
              <a:spcBef>
                <a:spcPts val="95"/>
              </a:spcBef>
            </a:pPr>
            <a:r>
              <a:rPr sz="1900" spc="190" dirty="0">
                <a:solidFill>
                  <a:srgbClr val="FFFFFF"/>
                </a:solidFill>
                <a:latin typeface="MS Gothic"/>
                <a:cs typeface="Menlo for Powerline" panose="020B0609030804020204" pitchFamily="49" charset="0"/>
              </a:rPr>
              <a:t>app</a:t>
            </a:r>
            <a:endParaRPr sz="1900" dirty="0">
              <a:latin typeface="MS Gothic"/>
              <a:cs typeface="Menlo for Powerline" panose="020B0609030804020204" pitchFamily="49" charset="0"/>
            </a:endParaRPr>
          </a:p>
          <a:p>
            <a:pPr marL="12700">
              <a:lnSpc>
                <a:spcPts val="2145"/>
              </a:lnSpc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enlo for Powerline" panose="020B0609030804020204" pitchFamily="49" charset="0"/>
              </a:rPr>
              <a:t>├──</a:t>
            </a:r>
            <a:r>
              <a:rPr sz="1900" spc="-645" dirty="0">
                <a:solidFill>
                  <a:srgbClr val="FFFFFF"/>
                </a:solidFill>
                <a:latin typeface="MS Gothic"/>
                <a:cs typeface="Menlo for Powerline" panose="020B0609030804020204" pitchFamily="49" charset="0"/>
              </a:rPr>
              <a:t> </a:t>
            </a:r>
            <a:r>
              <a:rPr sz="1900" spc="190" dirty="0">
                <a:solidFill>
                  <a:srgbClr val="FFFFFF"/>
                </a:solidFill>
                <a:latin typeface="MS Gothic"/>
                <a:cs typeface="Menlo for Powerline" panose="020B0609030804020204" pitchFamily="49" charset="0"/>
              </a:rPr>
              <a:t>manifests/</a:t>
            </a:r>
            <a:endParaRPr sz="1900" dirty="0">
              <a:latin typeface="MS Gothic"/>
              <a:cs typeface="Menlo for Powerline" panose="020B0609030804020204" pitchFamily="49" charset="0"/>
            </a:endParaRPr>
          </a:p>
          <a:p>
            <a:pPr marL="12700">
              <a:lnSpc>
                <a:spcPts val="2145"/>
              </a:lnSpc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enlo for Powerline" panose="020B0609030804020204" pitchFamily="49" charset="0"/>
              </a:rPr>
              <a:t>├──</a:t>
            </a:r>
            <a:r>
              <a:rPr sz="1900" spc="-585" dirty="0">
                <a:solidFill>
                  <a:srgbClr val="FFFFFF"/>
                </a:solidFill>
                <a:latin typeface="MS Gothic"/>
                <a:cs typeface="Menlo for Powerline" panose="020B0609030804020204" pitchFamily="49" charset="0"/>
              </a:rPr>
              <a:t> </a:t>
            </a:r>
            <a:r>
              <a:rPr sz="1900" spc="190" dirty="0">
                <a:solidFill>
                  <a:srgbClr val="FFFFFF"/>
                </a:solidFill>
                <a:latin typeface="MS Gothic"/>
                <a:cs typeface="Menlo for Powerline" panose="020B0609030804020204" pitchFamily="49" charset="0"/>
              </a:rPr>
              <a:t>java/</a:t>
            </a:r>
            <a:endParaRPr sz="1900" dirty="0">
              <a:latin typeface="MS Gothic"/>
              <a:cs typeface="Menlo for Powerline" panose="020B0609030804020204" pitchFamily="49" charset="0"/>
            </a:endParaRPr>
          </a:p>
          <a:p>
            <a:pPr marL="12700">
              <a:lnSpc>
                <a:spcPts val="2210"/>
              </a:lnSpc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enlo for Powerline" panose="020B0609030804020204" pitchFamily="49" charset="0"/>
              </a:rPr>
              <a:t>├──</a:t>
            </a:r>
            <a:r>
              <a:rPr sz="1900" spc="-585" dirty="0">
                <a:solidFill>
                  <a:srgbClr val="FFFFFF"/>
                </a:solidFill>
                <a:latin typeface="MS Gothic"/>
                <a:cs typeface="Menlo for Powerline" panose="020B0609030804020204" pitchFamily="49" charset="0"/>
              </a:rPr>
              <a:t> </a:t>
            </a:r>
            <a:r>
              <a:rPr sz="1900" spc="190" dirty="0">
                <a:solidFill>
                  <a:srgbClr val="FFFFFF"/>
                </a:solidFill>
                <a:latin typeface="MS Gothic"/>
                <a:cs typeface="Menlo for Powerline" panose="020B0609030804020204" pitchFamily="49" charset="0"/>
              </a:rPr>
              <a:t>res/</a:t>
            </a:r>
            <a:endParaRPr sz="1900" dirty="0">
              <a:latin typeface="MS Gothic"/>
              <a:cs typeface="Menlo for Powerline" panose="020B0609030804020204" pitchFamily="49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796" y="4981912"/>
            <a:ext cx="36506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2455" algn="l"/>
              </a:tabLst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S Gothic"/>
              </a:rPr>
              <a:t>│	└──</a:t>
            </a:r>
            <a:r>
              <a:rPr sz="1900" spc="-63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900" u="sng" spc="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S Gothic"/>
                <a:cs typeface="MS Gothic"/>
              </a:rPr>
              <a:t>activity_main.xml</a:t>
            </a:r>
            <a:endParaRPr sz="1900">
              <a:latin typeface="MS Gothic"/>
              <a:cs typeface="MS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3796" y="5254155"/>
            <a:ext cx="16205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S Gothic"/>
              </a:rPr>
              <a:t>└──</a:t>
            </a:r>
            <a:r>
              <a:rPr sz="1900" spc="-650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900" spc="190" dirty="0">
                <a:solidFill>
                  <a:srgbClr val="FFFFFF"/>
                </a:solidFill>
                <a:latin typeface="MS Gothic"/>
                <a:cs typeface="MS Gothic"/>
              </a:rPr>
              <a:t>values/</a:t>
            </a:r>
            <a:endParaRPr sz="1900">
              <a:latin typeface="MS Gothic"/>
              <a:cs typeface="MS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780" y="4437426"/>
            <a:ext cx="2490470" cy="1403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10"/>
              </a:lnSpc>
              <a:spcBef>
                <a:spcPts val="95"/>
              </a:spcBef>
              <a:tabLst>
                <a:tab pos="592455" algn="l"/>
              </a:tabLst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S Gothic"/>
              </a:rPr>
              <a:t>│	├──</a:t>
            </a:r>
            <a:r>
              <a:rPr sz="1900" spc="-64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900" spc="190" dirty="0">
                <a:solidFill>
                  <a:srgbClr val="FFFFFF"/>
                </a:solidFill>
                <a:latin typeface="MS Gothic"/>
                <a:cs typeface="MS Gothic"/>
              </a:rPr>
              <a:t>drawable/</a:t>
            </a:r>
            <a:endParaRPr sz="1900" dirty="0">
              <a:latin typeface="MS Gothic"/>
              <a:cs typeface="MS Gothic"/>
            </a:endParaRPr>
          </a:p>
          <a:p>
            <a:pPr marL="12700">
              <a:lnSpc>
                <a:spcPts val="2145"/>
              </a:lnSpc>
              <a:tabLst>
                <a:tab pos="592455" algn="l"/>
              </a:tabLst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S Gothic"/>
              </a:rPr>
              <a:t>│	├──</a:t>
            </a:r>
            <a:r>
              <a:rPr sz="1900" spc="-600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900" spc="190" dirty="0">
                <a:solidFill>
                  <a:srgbClr val="FFFFFF"/>
                </a:solidFill>
                <a:latin typeface="MS Gothic"/>
                <a:cs typeface="MS Gothic"/>
              </a:rPr>
              <a:t>layout/</a:t>
            </a:r>
            <a:endParaRPr sz="1900" dirty="0">
              <a:latin typeface="MS Gothic"/>
              <a:cs typeface="MS Gothic"/>
            </a:endParaRPr>
          </a:p>
          <a:p>
            <a:pPr marL="12700">
              <a:lnSpc>
                <a:spcPts val="2145"/>
              </a:lnSpc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S Gothic"/>
              </a:rPr>
              <a:t>│</a:t>
            </a:r>
            <a:endParaRPr sz="1900" dirty="0">
              <a:latin typeface="MS Gothic"/>
              <a:cs typeface="MS Gothic"/>
            </a:endParaRPr>
          </a:p>
          <a:p>
            <a:pPr marL="12700">
              <a:lnSpc>
                <a:spcPts val="2145"/>
              </a:lnSpc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S Gothic"/>
              </a:rPr>
              <a:t>│</a:t>
            </a:r>
            <a:endParaRPr sz="1900" dirty="0">
              <a:latin typeface="MS Gothic"/>
              <a:cs typeface="MS Gothic"/>
            </a:endParaRPr>
          </a:p>
          <a:p>
            <a:pPr marL="12700">
              <a:lnSpc>
                <a:spcPts val="2210"/>
              </a:lnSpc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S Gothic"/>
              </a:rPr>
              <a:t>└──</a:t>
            </a:r>
            <a:endParaRPr sz="1900" dirty="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1074" y="0"/>
            <a:ext cx="15103475" cy="11308715"/>
          </a:xfrm>
          <a:custGeom>
            <a:avLst/>
            <a:gdLst/>
            <a:ahLst/>
            <a:cxnLst/>
            <a:rect l="l" t="t" r="r" b="b"/>
            <a:pathLst>
              <a:path w="15103475" h="11308715">
                <a:moveTo>
                  <a:pt x="0" y="11308556"/>
                </a:moveTo>
                <a:lnTo>
                  <a:pt x="15103024" y="11308556"/>
                </a:lnTo>
                <a:lnTo>
                  <a:pt x="15103024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1E3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001260" cy="11308715"/>
          </a:xfrm>
          <a:custGeom>
            <a:avLst/>
            <a:gdLst/>
            <a:ahLst/>
            <a:cxnLst/>
            <a:rect l="l" t="t" r="r" b="b"/>
            <a:pathLst>
              <a:path w="5001260" h="11308715">
                <a:moveTo>
                  <a:pt x="0" y="0"/>
                </a:moveTo>
                <a:lnTo>
                  <a:pt x="5001074" y="0"/>
                </a:lnTo>
                <a:lnTo>
                  <a:pt x="5001074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21E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2433" y="3484575"/>
            <a:ext cx="63798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15" dirty="0">
                <a:solidFill>
                  <a:srgbClr val="EE220C"/>
                </a:solidFill>
                <a:latin typeface="MS Gothic"/>
                <a:cs typeface="MS Gothic"/>
              </a:rPr>
              <a:t>package</a:t>
            </a:r>
            <a:r>
              <a:rPr sz="1950" spc="165" dirty="0">
                <a:solidFill>
                  <a:srgbClr val="EE220C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com.akshathjain.androidhelloworld</a:t>
            </a:r>
            <a:r>
              <a:rPr sz="1950" spc="215" dirty="0">
                <a:solidFill>
                  <a:srgbClr val="CC7831"/>
                </a:solidFill>
                <a:latin typeface="MS Gothic"/>
                <a:cs typeface="MS Gothic"/>
              </a:rPr>
              <a:t>;</a:t>
            </a:r>
            <a:endParaRPr sz="1950">
              <a:latin typeface="MS Gothic"/>
              <a:cs typeface="MS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2433" y="4070944"/>
            <a:ext cx="7287895" cy="6203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310"/>
              </a:lnSpc>
              <a:spcBef>
                <a:spcPts val="229"/>
              </a:spcBef>
            </a:pPr>
            <a:r>
              <a:rPr sz="1950" spc="215" dirty="0">
                <a:solidFill>
                  <a:srgbClr val="EE220C"/>
                </a:solidFill>
                <a:latin typeface="MS Gothic"/>
                <a:cs typeface="MS Gothic"/>
              </a:rPr>
              <a:t>import</a:t>
            </a:r>
            <a:r>
              <a:rPr sz="1950" spc="170" dirty="0">
                <a:solidFill>
                  <a:srgbClr val="EE220C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android.support.v7.app.AppCompatActivity</a:t>
            </a:r>
            <a:r>
              <a:rPr sz="1950" spc="215" dirty="0">
                <a:solidFill>
                  <a:srgbClr val="CC7831"/>
                </a:solidFill>
                <a:latin typeface="MS Gothic"/>
                <a:cs typeface="MS Gothic"/>
              </a:rPr>
              <a:t>;  </a:t>
            </a:r>
            <a:r>
              <a:rPr sz="1950" spc="215" dirty="0">
                <a:solidFill>
                  <a:srgbClr val="EE220C"/>
                </a:solidFill>
                <a:latin typeface="MS Gothic"/>
                <a:cs typeface="MS Gothic"/>
              </a:rPr>
              <a:t>import</a:t>
            </a:r>
            <a:r>
              <a:rPr sz="1950" spc="210" dirty="0">
                <a:solidFill>
                  <a:srgbClr val="EE220C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android.os.Bundle</a:t>
            </a:r>
            <a:r>
              <a:rPr sz="1950" spc="215" dirty="0">
                <a:solidFill>
                  <a:srgbClr val="CC7831"/>
                </a:solidFill>
                <a:latin typeface="MS Gothic"/>
                <a:cs typeface="MS Gothic"/>
              </a:rPr>
              <a:t>;</a:t>
            </a:r>
            <a:endParaRPr sz="1950">
              <a:latin typeface="MS Gothic"/>
              <a:cs typeface="MS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2433" y="4950499"/>
            <a:ext cx="8498205" cy="2379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15" dirty="0">
                <a:solidFill>
                  <a:srgbClr val="EE220C"/>
                </a:solidFill>
                <a:latin typeface="MS Gothic"/>
                <a:cs typeface="MS Gothic"/>
              </a:rPr>
              <a:t>public class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MainActivity </a:t>
            </a:r>
            <a:r>
              <a:rPr sz="1950" spc="215" dirty="0">
                <a:solidFill>
                  <a:srgbClr val="EE220C"/>
                </a:solidFill>
                <a:latin typeface="MS Gothic"/>
                <a:cs typeface="MS Gothic"/>
              </a:rPr>
              <a:t>extends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AppCompatActivity</a:t>
            </a:r>
            <a:r>
              <a:rPr sz="1950" spc="190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{</a:t>
            </a:r>
            <a:endParaRPr sz="1950">
              <a:latin typeface="MS Gothic"/>
              <a:cs typeface="MS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617855">
              <a:lnSpc>
                <a:spcPts val="2325"/>
              </a:lnSpc>
            </a:pP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@Override</a:t>
            </a:r>
            <a:endParaRPr sz="1950">
              <a:latin typeface="MS Gothic"/>
              <a:cs typeface="MS Gothic"/>
            </a:endParaRPr>
          </a:p>
          <a:p>
            <a:pPr marL="1223010" marR="5080" indent="-605790">
              <a:lnSpc>
                <a:spcPts val="2310"/>
              </a:lnSpc>
              <a:spcBef>
                <a:spcPts val="90"/>
              </a:spcBef>
            </a:pPr>
            <a:r>
              <a:rPr sz="1950" spc="215" dirty="0">
                <a:solidFill>
                  <a:srgbClr val="EE220C"/>
                </a:solidFill>
                <a:latin typeface="MS Gothic"/>
                <a:cs typeface="MS Gothic"/>
              </a:rPr>
              <a:t>protected void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onCreate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(Bundle savedInstanceState)</a:t>
            </a:r>
            <a:r>
              <a:rPr sz="1950" spc="170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{  </a:t>
            </a:r>
            <a:r>
              <a:rPr sz="1950" spc="215" dirty="0">
                <a:solidFill>
                  <a:srgbClr val="EE220C"/>
                </a:solidFill>
                <a:latin typeface="MS Gothic"/>
                <a:cs typeface="MS Gothic"/>
              </a:rPr>
              <a:t>super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.onCreate(savedInstanceState)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; 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setContentView(R.layout.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activity_main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)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;</a:t>
            </a:r>
            <a:endParaRPr sz="1950">
              <a:latin typeface="MS Gothic"/>
              <a:cs typeface="MS Gothic"/>
            </a:endParaRPr>
          </a:p>
          <a:p>
            <a:pPr marL="617855">
              <a:lnSpc>
                <a:spcPts val="2220"/>
              </a:lnSpc>
            </a:pPr>
            <a:r>
              <a:rPr sz="1950" spc="215" dirty="0">
                <a:solidFill>
                  <a:srgbClr val="A9B7C6"/>
                </a:solidFill>
                <a:latin typeface="MS Gothic"/>
                <a:cs typeface="MS Gothic"/>
              </a:rPr>
              <a:t>}</a:t>
            </a:r>
            <a:endParaRPr sz="1950">
              <a:latin typeface="MS Gothic"/>
              <a:cs typeface="MS Gothic"/>
            </a:endParaRPr>
          </a:p>
          <a:p>
            <a:pPr marL="12700">
              <a:lnSpc>
                <a:spcPts val="2325"/>
              </a:lnSpc>
            </a:pP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}</a:t>
            </a:r>
            <a:endParaRPr sz="1950">
              <a:latin typeface="MS Gothic"/>
              <a:cs typeface="MS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21811" y="688848"/>
            <a:ext cx="2021205" cy="1043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50" spc="-50" dirty="0"/>
              <a:t>Code</a:t>
            </a:r>
            <a:endParaRPr sz="6650"/>
          </a:p>
        </p:txBody>
      </p:sp>
      <p:sp>
        <p:nvSpPr>
          <p:cNvPr id="8" name="object 8"/>
          <p:cNvSpPr txBox="1"/>
          <p:nvPr/>
        </p:nvSpPr>
        <p:spPr>
          <a:xfrm>
            <a:off x="353780" y="3358925"/>
            <a:ext cx="2055495" cy="859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10"/>
              </a:lnSpc>
              <a:spcBef>
                <a:spcPts val="95"/>
              </a:spcBef>
            </a:pPr>
            <a:r>
              <a:rPr sz="1900" spc="190" dirty="0">
                <a:solidFill>
                  <a:srgbClr val="FFFFFF"/>
                </a:solidFill>
                <a:latin typeface="MS Gothic"/>
                <a:cs typeface="MS Gothic"/>
              </a:rPr>
              <a:t>app</a:t>
            </a:r>
            <a:endParaRPr sz="1900">
              <a:latin typeface="MS Gothic"/>
              <a:cs typeface="MS Gothic"/>
            </a:endParaRPr>
          </a:p>
          <a:p>
            <a:pPr marL="12700">
              <a:lnSpc>
                <a:spcPts val="2145"/>
              </a:lnSpc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S Gothic"/>
              </a:rPr>
              <a:t>├──</a:t>
            </a:r>
            <a:r>
              <a:rPr sz="1900" spc="-64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900" spc="190" dirty="0">
                <a:solidFill>
                  <a:srgbClr val="FFFFFF"/>
                </a:solidFill>
                <a:latin typeface="MS Gothic"/>
                <a:cs typeface="MS Gothic"/>
              </a:rPr>
              <a:t>manifests/</a:t>
            </a:r>
            <a:endParaRPr sz="1900">
              <a:latin typeface="MS Gothic"/>
              <a:cs typeface="MS Gothic"/>
            </a:endParaRPr>
          </a:p>
          <a:p>
            <a:pPr marL="12700">
              <a:lnSpc>
                <a:spcPts val="2210"/>
              </a:lnSpc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S Gothic"/>
              </a:rPr>
              <a:t>├──</a:t>
            </a:r>
            <a:r>
              <a:rPr sz="1900" spc="-58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900" spc="190" dirty="0">
                <a:solidFill>
                  <a:srgbClr val="FFFFFF"/>
                </a:solidFill>
                <a:latin typeface="MS Gothic"/>
                <a:cs typeface="MS Gothic"/>
              </a:rPr>
              <a:t>java/</a:t>
            </a:r>
            <a:endParaRPr sz="1900">
              <a:latin typeface="MS Gothic"/>
              <a:cs typeface="MS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780" y="4175654"/>
            <a:ext cx="36506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2455" algn="l"/>
              </a:tabLst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S Gothic"/>
              </a:rPr>
              <a:t>│	└──</a:t>
            </a:r>
            <a:r>
              <a:rPr sz="1900" spc="-63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900" u="sng" spc="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S Gothic"/>
                <a:cs typeface="MS Gothic"/>
              </a:rPr>
              <a:t>MainActivity.java</a:t>
            </a:r>
            <a:endParaRPr sz="1900">
              <a:latin typeface="MS Gothic"/>
              <a:cs typeface="MS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780" y="4447897"/>
            <a:ext cx="11855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760" dirty="0">
                <a:solidFill>
                  <a:srgbClr val="FFFFFF"/>
                </a:solidFill>
                <a:latin typeface="MS Gothic"/>
                <a:cs typeface="MS Gothic"/>
              </a:rPr>
              <a:t>└──</a:t>
            </a:r>
            <a:r>
              <a:rPr sz="1900" spc="-65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900" spc="190" dirty="0">
                <a:solidFill>
                  <a:srgbClr val="FFFFFF"/>
                </a:solidFill>
                <a:latin typeface="MS Gothic"/>
                <a:cs typeface="MS Gothic"/>
              </a:rPr>
              <a:t>res/</a:t>
            </a:r>
            <a:endParaRPr sz="19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E3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spc="-150" dirty="0"/>
              <a:t>Emulation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954473" y="2632088"/>
            <a:ext cx="4201894" cy="794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4269" y="2754664"/>
            <a:ext cx="3575422" cy="7348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D3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233295" marR="5080" indent="-901065">
              <a:lnSpc>
                <a:spcPts val="14760"/>
              </a:lnSpc>
              <a:spcBef>
                <a:spcPts val="660"/>
              </a:spcBef>
            </a:pPr>
            <a:r>
              <a:rPr spc="5" dirty="0"/>
              <a:t>Cross</a:t>
            </a:r>
            <a:r>
              <a:rPr spc="-60" dirty="0"/>
              <a:t> </a:t>
            </a:r>
            <a:r>
              <a:rPr spc="90" dirty="0"/>
              <a:t>Platform  </a:t>
            </a:r>
            <a:r>
              <a:rPr spc="30" dirty="0"/>
              <a:t>Frameworks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23177" y="8908494"/>
            <a:ext cx="3856990" cy="122999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345"/>
              </a:spcBef>
            </a:pPr>
            <a:r>
              <a:rPr sz="3700" spc="-55" dirty="0">
                <a:solidFill>
                  <a:srgbClr val="16E7CF"/>
                </a:solidFill>
                <a:latin typeface="Arial"/>
                <a:cs typeface="Arial"/>
              </a:rPr>
              <a:t>Akshath</a:t>
            </a:r>
            <a:r>
              <a:rPr sz="3700" spc="-15" dirty="0">
                <a:solidFill>
                  <a:srgbClr val="16E7CF"/>
                </a:solidFill>
                <a:latin typeface="Arial"/>
                <a:cs typeface="Arial"/>
              </a:rPr>
              <a:t> </a:t>
            </a:r>
            <a:r>
              <a:rPr sz="3700" spc="-85" dirty="0">
                <a:solidFill>
                  <a:srgbClr val="16E7CF"/>
                </a:solidFill>
                <a:latin typeface="Arial"/>
                <a:cs typeface="Arial"/>
              </a:rPr>
              <a:t>Jain</a:t>
            </a:r>
            <a:endParaRPr sz="3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2450" spc="-35" dirty="0">
                <a:solidFill>
                  <a:srgbClr val="00A2FF"/>
                </a:solidFill>
                <a:latin typeface="Arial"/>
                <a:cs typeface="Arial"/>
              </a:rPr>
              <a:t>Mobile </a:t>
            </a:r>
            <a:r>
              <a:rPr sz="2450" spc="-125" dirty="0">
                <a:solidFill>
                  <a:srgbClr val="00A2FF"/>
                </a:solidFill>
                <a:latin typeface="Arial"/>
                <a:cs typeface="Arial"/>
              </a:rPr>
              <a:t>&amp; </a:t>
            </a:r>
            <a:r>
              <a:rPr sz="2450" spc="-85" dirty="0">
                <a:solidFill>
                  <a:srgbClr val="00A2FF"/>
                </a:solidFill>
                <a:latin typeface="Arial"/>
                <a:cs typeface="Arial"/>
              </a:rPr>
              <a:t>IoT </a:t>
            </a:r>
            <a:r>
              <a:rPr sz="2450" spc="20" dirty="0">
                <a:solidFill>
                  <a:srgbClr val="00A2FF"/>
                </a:solidFill>
                <a:latin typeface="Arial"/>
                <a:cs typeface="Arial"/>
              </a:rPr>
              <a:t>— </a:t>
            </a:r>
            <a:r>
              <a:rPr sz="2450" spc="-30" dirty="0">
                <a:solidFill>
                  <a:srgbClr val="00A2FF"/>
                </a:solidFill>
                <a:latin typeface="Arial"/>
                <a:cs typeface="Arial"/>
              </a:rPr>
              <a:t>Spring</a:t>
            </a:r>
            <a:r>
              <a:rPr sz="2450" spc="215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00A2FF"/>
                </a:solidFill>
                <a:latin typeface="Arial"/>
                <a:cs typeface="Arial"/>
              </a:rPr>
              <a:t>2019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2741" y="1678721"/>
            <a:ext cx="2118616" cy="211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4514" y="1731076"/>
            <a:ext cx="1595071" cy="15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10656" y="7936605"/>
            <a:ext cx="1882787" cy="2118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2428" y="7988959"/>
            <a:ext cx="1359243" cy="1595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63909" y="3705936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39">
                <a:moveTo>
                  <a:pt x="573618" y="0"/>
                </a:moveTo>
                <a:lnTo>
                  <a:pt x="7404" y="566214"/>
                </a:lnTo>
                <a:lnTo>
                  <a:pt x="0" y="573618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0234" y="4236611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35539" y="0"/>
                </a:moveTo>
                <a:lnTo>
                  <a:pt x="0" y="106617"/>
                </a:lnTo>
                <a:lnTo>
                  <a:pt x="106617" y="71078"/>
                </a:lnTo>
                <a:lnTo>
                  <a:pt x="35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3212" y="4811489"/>
            <a:ext cx="2118616" cy="2118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64984" y="4863843"/>
            <a:ext cx="1595071" cy="1595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66572" y="3706627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0"/>
                </a:moveTo>
                <a:lnTo>
                  <a:pt x="564832" y="564832"/>
                </a:lnTo>
                <a:lnTo>
                  <a:pt x="572236" y="572236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95865" y="4235920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71076" y="0"/>
                </a:moveTo>
                <a:lnTo>
                  <a:pt x="0" y="71078"/>
                </a:lnTo>
                <a:lnTo>
                  <a:pt x="106614" y="106617"/>
                </a:lnTo>
                <a:lnTo>
                  <a:pt x="71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0581" y="4804336"/>
            <a:ext cx="2118718" cy="21187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02353" y="4856690"/>
            <a:ext cx="1595071" cy="1595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80728" y="4929403"/>
            <a:ext cx="1882787" cy="18827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42500" y="4981758"/>
            <a:ext cx="1359243" cy="13592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52050" y="3729345"/>
            <a:ext cx="0" cy="526415"/>
          </a:xfrm>
          <a:custGeom>
            <a:avLst/>
            <a:gdLst/>
            <a:ahLst/>
            <a:cxnLst/>
            <a:rect l="l" t="t" r="r" b="b"/>
            <a:pathLst>
              <a:path h="526414">
                <a:moveTo>
                  <a:pt x="0" y="0"/>
                </a:moveTo>
                <a:lnTo>
                  <a:pt x="0" y="526023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01789" y="424489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00926" y="6885718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40">
                <a:moveTo>
                  <a:pt x="0" y="0"/>
                </a:moveTo>
                <a:lnTo>
                  <a:pt x="566214" y="566214"/>
                </a:lnTo>
                <a:lnTo>
                  <a:pt x="573618" y="573618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1600" y="741639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71078" y="0"/>
                </a:moveTo>
                <a:lnTo>
                  <a:pt x="0" y="71078"/>
                </a:lnTo>
                <a:lnTo>
                  <a:pt x="106618" y="106617"/>
                </a:lnTo>
                <a:lnTo>
                  <a:pt x="71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30934" y="6886409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572236" y="0"/>
                </a:moveTo>
                <a:lnTo>
                  <a:pt x="7404" y="564832"/>
                </a:lnTo>
                <a:lnTo>
                  <a:pt x="0" y="572236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67263" y="741570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35538" y="0"/>
                </a:moveTo>
                <a:lnTo>
                  <a:pt x="0" y="106617"/>
                </a:lnTo>
                <a:lnTo>
                  <a:pt x="106614" y="71078"/>
                </a:lnTo>
                <a:lnTo>
                  <a:pt x="35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52741" y="6909127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8919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02480" y="741757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5432" y="2637841"/>
            <a:ext cx="2617721" cy="261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67204" y="2690195"/>
            <a:ext cx="2094177" cy="2094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24208" y="6471828"/>
            <a:ext cx="2931193" cy="2617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85979" y="6524183"/>
            <a:ext cx="2407528" cy="2094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6025" y="2637841"/>
            <a:ext cx="2617721" cy="26177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7867" y="2690195"/>
            <a:ext cx="2094230" cy="2094230"/>
          </a:xfrm>
          <a:custGeom>
            <a:avLst/>
            <a:gdLst/>
            <a:ahLst/>
            <a:cxnLst/>
            <a:rect l="l" t="t" r="r" b="b"/>
            <a:pathLst>
              <a:path w="2094229" h="2094229">
                <a:moveTo>
                  <a:pt x="1368886" y="0"/>
                </a:moveTo>
                <a:lnTo>
                  <a:pt x="728376" y="0"/>
                </a:lnTo>
                <a:lnTo>
                  <a:pt x="602023" y="390"/>
                </a:lnTo>
                <a:lnTo>
                  <a:pt x="548270" y="1316"/>
                </a:lnTo>
                <a:lnTo>
                  <a:pt x="499568" y="3120"/>
                </a:lnTo>
                <a:lnTo>
                  <a:pt x="454993" y="6093"/>
                </a:lnTo>
                <a:lnTo>
                  <a:pt x="413625" y="10530"/>
                </a:lnTo>
                <a:lnTo>
                  <a:pt x="374538" y="16721"/>
                </a:lnTo>
                <a:lnTo>
                  <a:pt x="336811" y="24960"/>
                </a:lnTo>
                <a:lnTo>
                  <a:pt x="299520" y="35539"/>
                </a:lnTo>
                <a:lnTo>
                  <a:pt x="254773" y="54675"/>
                </a:lnTo>
                <a:lnTo>
                  <a:pt x="212772" y="78383"/>
                </a:lnTo>
                <a:lnTo>
                  <a:pt x="173822" y="106358"/>
                </a:lnTo>
                <a:lnTo>
                  <a:pt x="138225" y="138295"/>
                </a:lnTo>
                <a:lnTo>
                  <a:pt x="106288" y="173891"/>
                </a:lnTo>
                <a:lnTo>
                  <a:pt x="78314" y="212841"/>
                </a:lnTo>
                <a:lnTo>
                  <a:pt x="54606" y="254842"/>
                </a:lnTo>
                <a:lnTo>
                  <a:pt x="35469" y="299589"/>
                </a:lnTo>
                <a:lnTo>
                  <a:pt x="23739" y="341547"/>
                </a:lnTo>
                <a:lnTo>
                  <a:pt x="14923" y="384165"/>
                </a:lnTo>
                <a:lnTo>
                  <a:pt x="8607" y="428720"/>
                </a:lnTo>
                <a:lnTo>
                  <a:pt x="4372" y="476488"/>
                </a:lnTo>
                <a:lnTo>
                  <a:pt x="1804" y="528746"/>
                </a:lnTo>
                <a:lnTo>
                  <a:pt x="485" y="586770"/>
                </a:lnTo>
                <a:lnTo>
                  <a:pt x="0" y="651836"/>
                </a:lnTo>
                <a:lnTo>
                  <a:pt x="36" y="1442341"/>
                </a:lnTo>
                <a:lnTo>
                  <a:pt x="320" y="1492084"/>
                </a:lnTo>
                <a:lnTo>
                  <a:pt x="1246" y="1545838"/>
                </a:lnTo>
                <a:lnTo>
                  <a:pt x="3050" y="1594540"/>
                </a:lnTo>
                <a:lnTo>
                  <a:pt x="6024" y="1639114"/>
                </a:lnTo>
                <a:lnTo>
                  <a:pt x="10460" y="1680483"/>
                </a:lnTo>
                <a:lnTo>
                  <a:pt x="16652" y="1719569"/>
                </a:lnTo>
                <a:lnTo>
                  <a:pt x="24890" y="1757296"/>
                </a:lnTo>
                <a:lnTo>
                  <a:pt x="35469" y="1794587"/>
                </a:lnTo>
                <a:lnTo>
                  <a:pt x="54606" y="1839334"/>
                </a:lnTo>
                <a:lnTo>
                  <a:pt x="78314" y="1881335"/>
                </a:lnTo>
                <a:lnTo>
                  <a:pt x="106288" y="1920285"/>
                </a:lnTo>
                <a:lnTo>
                  <a:pt x="138225" y="1955882"/>
                </a:lnTo>
                <a:lnTo>
                  <a:pt x="173822" y="1987819"/>
                </a:lnTo>
                <a:lnTo>
                  <a:pt x="212772" y="2015794"/>
                </a:lnTo>
                <a:lnTo>
                  <a:pt x="254773" y="2039501"/>
                </a:lnTo>
                <a:lnTo>
                  <a:pt x="299520" y="2058637"/>
                </a:lnTo>
                <a:lnTo>
                  <a:pt x="341478" y="2070368"/>
                </a:lnTo>
                <a:lnTo>
                  <a:pt x="384096" y="2079183"/>
                </a:lnTo>
                <a:lnTo>
                  <a:pt x="428651" y="2085500"/>
                </a:lnTo>
                <a:lnTo>
                  <a:pt x="476419" y="2089734"/>
                </a:lnTo>
                <a:lnTo>
                  <a:pt x="528677" y="2092302"/>
                </a:lnTo>
                <a:lnTo>
                  <a:pt x="586701" y="2093621"/>
                </a:lnTo>
                <a:lnTo>
                  <a:pt x="725152" y="2094177"/>
                </a:lnTo>
                <a:lnTo>
                  <a:pt x="1365661" y="2094177"/>
                </a:lnTo>
                <a:lnTo>
                  <a:pt x="1492014" y="2093787"/>
                </a:lnTo>
                <a:lnTo>
                  <a:pt x="1545768" y="2092860"/>
                </a:lnTo>
                <a:lnTo>
                  <a:pt x="1594471" y="2091057"/>
                </a:lnTo>
                <a:lnTo>
                  <a:pt x="1639045" y="2088083"/>
                </a:lnTo>
                <a:lnTo>
                  <a:pt x="1680414" y="2083646"/>
                </a:lnTo>
                <a:lnTo>
                  <a:pt x="1719500" y="2077455"/>
                </a:lnTo>
                <a:lnTo>
                  <a:pt x="1757226" y="2069216"/>
                </a:lnTo>
                <a:lnTo>
                  <a:pt x="1794514" y="2058637"/>
                </a:lnTo>
                <a:lnTo>
                  <a:pt x="1839262" y="2039501"/>
                </a:lnTo>
                <a:lnTo>
                  <a:pt x="1881263" y="2015794"/>
                </a:lnTo>
                <a:lnTo>
                  <a:pt x="1920214" y="1987819"/>
                </a:lnTo>
                <a:lnTo>
                  <a:pt x="1955810" y="1955882"/>
                </a:lnTo>
                <a:lnTo>
                  <a:pt x="1987748" y="1920285"/>
                </a:lnTo>
                <a:lnTo>
                  <a:pt x="2015723" y="1881335"/>
                </a:lnTo>
                <a:lnTo>
                  <a:pt x="2039431" y="1839334"/>
                </a:lnTo>
                <a:lnTo>
                  <a:pt x="2058569" y="1794587"/>
                </a:lnTo>
                <a:lnTo>
                  <a:pt x="2070299" y="1752629"/>
                </a:lnTo>
                <a:lnTo>
                  <a:pt x="2079114" y="1710011"/>
                </a:lnTo>
                <a:lnTo>
                  <a:pt x="2085431" y="1665457"/>
                </a:lnTo>
                <a:lnTo>
                  <a:pt x="2089665" y="1617688"/>
                </a:lnTo>
                <a:lnTo>
                  <a:pt x="2092233" y="1565431"/>
                </a:lnTo>
                <a:lnTo>
                  <a:pt x="2093552" y="1507407"/>
                </a:lnTo>
                <a:lnTo>
                  <a:pt x="2094038" y="1442341"/>
                </a:lnTo>
                <a:lnTo>
                  <a:pt x="2094001" y="651836"/>
                </a:lnTo>
                <a:lnTo>
                  <a:pt x="2093717" y="602093"/>
                </a:lnTo>
                <a:lnTo>
                  <a:pt x="2092791" y="548339"/>
                </a:lnTo>
                <a:lnTo>
                  <a:pt x="2090987" y="499637"/>
                </a:lnTo>
                <a:lnTo>
                  <a:pt x="2088014" y="455062"/>
                </a:lnTo>
                <a:lnTo>
                  <a:pt x="2083577" y="413694"/>
                </a:lnTo>
                <a:lnTo>
                  <a:pt x="2077386" y="374607"/>
                </a:lnTo>
                <a:lnTo>
                  <a:pt x="2069148" y="336880"/>
                </a:lnTo>
                <a:lnTo>
                  <a:pt x="2058569" y="299589"/>
                </a:lnTo>
                <a:lnTo>
                  <a:pt x="2039431" y="254842"/>
                </a:lnTo>
                <a:lnTo>
                  <a:pt x="2015723" y="212841"/>
                </a:lnTo>
                <a:lnTo>
                  <a:pt x="1987748" y="173891"/>
                </a:lnTo>
                <a:lnTo>
                  <a:pt x="1955810" y="138295"/>
                </a:lnTo>
                <a:lnTo>
                  <a:pt x="1920214" y="106358"/>
                </a:lnTo>
                <a:lnTo>
                  <a:pt x="1881263" y="78383"/>
                </a:lnTo>
                <a:lnTo>
                  <a:pt x="1839262" y="54675"/>
                </a:lnTo>
                <a:lnTo>
                  <a:pt x="1794514" y="35539"/>
                </a:lnTo>
                <a:lnTo>
                  <a:pt x="1752559" y="23808"/>
                </a:lnTo>
                <a:lnTo>
                  <a:pt x="1709942" y="14993"/>
                </a:lnTo>
                <a:lnTo>
                  <a:pt x="1665388" y="8676"/>
                </a:lnTo>
                <a:lnTo>
                  <a:pt x="1617619" y="4442"/>
                </a:lnTo>
                <a:lnTo>
                  <a:pt x="1565361" y="1874"/>
                </a:lnTo>
                <a:lnTo>
                  <a:pt x="1507337" y="555"/>
                </a:lnTo>
                <a:lnTo>
                  <a:pt x="13688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5315" y="6471705"/>
            <a:ext cx="2613561" cy="261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7088" y="6535522"/>
            <a:ext cx="2090019" cy="2082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86618" y="2637831"/>
            <a:ext cx="2406374" cy="2617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48624" y="2701593"/>
            <a:ext cx="1880632" cy="2082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8003" y="6471828"/>
            <a:ext cx="2712580" cy="26177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775" y="6524183"/>
            <a:ext cx="2189035" cy="20941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3470" y="2795868"/>
            <a:ext cx="1882830" cy="18828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D3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08494" y="3767289"/>
            <a:ext cx="3603625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114" dirty="0">
                <a:solidFill>
                  <a:srgbClr val="FFFFFF"/>
                </a:solidFill>
              </a:rPr>
              <a:t>lutter</a:t>
            </a:r>
            <a:endParaRPr sz="12350"/>
          </a:p>
        </p:txBody>
      </p:sp>
      <p:sp>
        <p:nvSpPr>
          <p:cNvPr id="4" name="object 4"/>
          <p:cNvSpPr txBox="1"/>
          <p:nvPr/>
        </p:nvSpPr>
        <p:spPr>
          <a:xfrm>
            <a:off x="7735754" y="8908494"/>
            <a:ext cx="4636770" cy="122999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3700" spc="-55" dirty="0">
                <a:solidFill>
                  <a:srgbClr val="16E7CF"/>
                </a:solidFill>
                <a:latin typeface="Arial"/>
                <a:cs typeface="Arial"/>
              </a:rPr>
              <a:t>Akshath</a:t>
            </a:r>
            <a:r>
              <a:rPr sz="3700" spc="-10" dirty="0">
                <a:solidFill>
                  <a:srgbClr val="16E7CF"/>
                </a:solidFill>
                <a:latin typeface="Arial"/>
                <a:cs typeface="Arial"/>
              </a:rPr>
              <a:t> </a:t>
            </a:r>
            <a:r>
              <a:rPr sz="3700" spc="-85" dirty="0">
                <a:solidFill>
                  <a:srgbClr val="16E7CF"/>
                </a:solidFill>
                <a:latin typeface="Arial"/>
                <a:cs typeface="Arial"/>
              </a:rPr>
              <a:t>Jain</a:t>
            </a:r>
            <a:endParaRPr sz="3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2450" spc="-35" dirty="0">
                <a:solidFill>
                  <a:srgbClr val="00A2FF"/>
                </a:solidFill>
                <a:latin typeface="Arial"/>
                <a:cs typeface="Arial"/>
              </a:rPr>
              <a:t>Mobile </a:t>
            </a:r>
            <a:r>
              <a:rPr sz="2450" spc="-125" dirty="0">
                <a:solidFill>
                  <a:srgbClr val="00A2FF"/>
                </a:solidFill>
                <a:latin typeface="Arial"/>
                <a:cs typeface="Arial"/>
              </a:rPr>
              <a:t>&amp; </a:t>
            </a:r>
            <a:r>
              <a:rPr sz="2450" spc="-85" dirty="0">
                <a:solidFill>
                  <a:srgbClr val="00A2FF"/>
                </a:solidFill>
                <a:latin typeface="Arial"/>
                <a:cs typeface="Arial"/>
              </a:rPr>
              <a:t>IoT </a:t>
            </a:r>
            <a:r>
              <a:rPr sz="2450" spc="140" dirty="0">
                <a:solidFill>
                  <a:srgbClr val="00A2FF"/>
                </a:solidFill>
                <a:latin typeface="Arial"/>
                <a:cs typeface="Arial"/>
              </a:rPr>
              <a:t>/ </a:t>
            </a:r>
            <a:r>
              <a:rPr sz="2450" spc="-45" dirty="0">
                <a:solidFill>
                  <a:srgbClr val="00A2FF"/>
                </a:solidFill>
                <a:latin typeface="Arial"/>
                <a:cs typeface="Arial"/>
              </a:rPr>
              <a:t>Crash </a:t>
            </a:r>
            <a:r>
              <a:rPr sz="2450" spc="-35" dirty="0">
                <a:solidFill>
                  <a:srgbClr val="00A2FF"/>
                </a:solidFill>
                <a:latin typeface="Arial"/>
                <a:cs typeface="Arial"/>
              </a:rPr>
              <a:t>Course</a:t>
            </a:r>
            <a:r>
              <a:rPr sz="2450" spc="145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00A2FF"/>
                </a:solidFill>
                <a:latin typeface="Arial"/>
                <a:cs typeface="Arial"/>
              </a:rPr>
              <a:t>2019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9944" y="3836820"/>
            <a:ext cx="1595071" cy="1595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5824" y="2807470"/>
            <a:ext cx="6112450" cy="611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57596" y="2859825"/>
            <a:ext cx="5588906" cy="55889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5432" y="6471828"/>
            <a:ext cx="2617721" cy="261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67273" y="6524183"/>
            <a:ext cx="2094230" cy="2094230"/>
          </a:xfrm>
          <a:custGeom>
            <a:avLst/>
            <a:gdLst/>
            <a:ahLst/>
            <a:cxnLst/>
            <a:rect l="l" t="t" r="r" b="b"/>
            <a:pathLst>
              <a:path w="2094229" h="2094229">
                <a:moveTo>
                  <a:pt x="1368886" y="0"/>
                </a:moveTo>
                <a:lnTo>
                  <a:pt x="728376" y="0"/>
                </a:lnTo>
                <a:lnTo>
                  <a:pt x="602023" y="390"/>
                </a:lnTo>
                <a:lnTo>
                  <a:pt x="548270" y="1316"/>
                </a:lnTo>
                <a:lnTo>
                  <a:pt x="499568" y="3120"/>
                </a:lnTo>
                <a:lnTo>
                  <a:pt x="454994" y="6093"/>
                </a:lnTo>
                <a:lnTo>
                  <a:pt x="413625" y="10530"/>
                </a:lnTo>
                <a:lnTo>
                  <a:pt x="374539" y="16721"/>
                </a:lnTo>
                <a:lnTo>
                  <a:pt x="336812" y="24960"/>
                </a:lnTo>
                <a:lnTo>
                  <a:pt x="299521" y="35539"/>
                </a:lnTo>
                <a:lnTo>
                  <a:pt x="254774" y="54675"/>
                </a:lnTo>
                <a:lnTo>
                  <a:pt x="212772" y="78382"/>
                </a:lnTo>
                <a:lnTo>
                  <a:pt x="173822" y="106357"/>
                </a:lnTo>
                <a:lnTo>
                  <a:pt x="138226" y="138295"/>
                </a:lnTo>
                <a:lnTo>
                  <a:pt x="106288" y="173891"/>
                </a:lnTo>
                <a:lnTo>
                  <a:pt x="78314" y="212841"/>
                </a:lnTo>
                <a:lnTo>
                  <a:pt x="54606" y="254842"/>
                </a:lnTo>
                <a:lnTo>
                  <a:pt x="35469" y="299589"/>
                </a:lnTo>
                <a:lnTo>
                  <a:pt x="23739" y="341547"/>
                </a:lnTo>
                <a:lnTo>
                  <a:pt x="14923" y="384165"/>
                </a:lnTo>
                <a:lnTo>
                  <a:pt x="8607" y="428719"/>
                </a:lnTo>
                <a:lnTo>
                  <a:pt x="4372" y="476488"/>
                </a:lnTo>
                <a:lnTo>
                  <a:pt x="1804" y="528745"/>
                </a:lnTo>
                <a:lnTo>
                  <a:pt x="485" y="586769"/>
                </a:lnTo>
                <a:lnTo>
                  <a:pt x="0" y="651835"/>
                </a:lnTo>
                <a:lnTo>
                  <a:pt x="36" y="1442340"/>
                </a:lnTo>
                <a:lnTo>
                  <a:pt x="320" y="1492083"/>
                </a:lnTo>
                <a:lnTo>
                  <a:pt x="1246" y="1545837"/>
                </a:lnTo>
                <a:lnTo>
                  <a:pt x="3050" y="1594540"/>
                </a:lnTo>
                <a:lnTo>
                  <a:pt x="6024" y="1639114"/>
                </a:lnTo>
                <a:lnTo>
                  <a:pt x="10460" y="1680483"/>
                </a:lnTo>
                <a:lnTo>
                  <a:pt x="16652" y="1719569"/>
                </a:lnTo>
                <a:lnTo>
                  <a:pt x="24890" y="1757296"/>
                </a:lnTo>
                <a:lnTo>
                  <a:pt x="35469" y="1794587"/>
                </a:lnTo>
                <a:lnTo>
                  <a:pt x="54606" y="1839334"/>
                </a:lnTo>
                <a:lnTo>
                  <a:pt x="78314" y="1881335"/>
                </a:lnTo>
                <a:lnTo>
                  <a:pt x="106288" y="1920285"/>
                </a:lnTo>
                <a:lnTo>
                  <a:pt x="138226" y="1955881"/>
                </a:lnTo>
                <a:lnTo>
                  <a:pt x="173822" y="1987819"/>
                </a:lnTo>
                <a:lnTo>
                  <a:pt x="212772" y="2015793"/>
                </a:lnTo>
                <a:lnTo>
                  <a:pt x="254774" y="2039501"/>
                </a:lnTo>
                <a:lnTo>
                  <a:pt x="299521" y="2058637"/>
                </a:lnTo>
                <a:lnTo>
                  <a:pt x="341478" y="2070368"/>
                </a:lnTo>
                <a:lnTo>
                  <a:pt x="384096" y="2079183"/>
                </a:lnTo>
                <a:lnTo>
                  <a:pt x="428651" y="2085500"/>
                </a:lnTo>
                <a:lnTo>
                  <a:pt x="476419" y="2089734"/>
                </a:lnTo>
                <a:lnTo>
                  <a:pt x="528677" y="2092302"/>
                </a:lnTo>
                <a:lnTo>
                  <a:pt x="586701" y="2093621"/>
                </a:lnTo>
                <a:lnTo>
                  <a:pt x="725152" y="2094177"/>
                </a:lnTo>
                <a:lnTo>
                  <a:pt x="1365662" y="2094177"/>
                </a:lnTo>
                <a:lnTo>
                  <a:pt x="1492015" y="2093787"/>
                </a:lnTo>
                <a:lnTo>
                  <a:pt x="1545768" y="2092860"/>
                </a:lnTo>
                <a:lnTo>
                  <a:pt x="1594471" y="2091057"/>
                </a:lnTo>
                <a:lnTo>
                  <a:pt x="1639045" y="2088083"/>
                </a:lnTo>
                <a:lnTo>
                  <a:pt x="1680413" y="2083646"/>
                </a:lnTo>
                <a:lnTo>
                  <a:pt x="1719500" y="2077455"/>
                </a:lnTo>
                <a:lnTo>
                  <a:pt x="1757227" y="2069216"/>
                </a:lnTo>
                <a:lnTo>
                  <a:pt x="1794517" y="2058637"/>
                </a:lnTo>
                <a:lnTo>
                  <a:pt x="1839264" y="2039501"/>
                </a:lnTo>
                <a:lnTo>
                  <a:pt x="1881265" y="2015793"/>
                </a:lnTo>
                <a:lnTo>
                  <a:pt x="1920216" y="1987819"/>
                </a:lnTo>
                <a:lnTo>
                  <a:pt x="1955812" y="1955881"/>
                </a:lnTo>
                <a:lnTo>
                  <a:pt x="1987750" y="1920285"/>
                </a:lnTo>
                <a:lnTo>
                  <a:pt x="2015725" y="1881335"/>
                </a:lnTo>
                <a:lnTo>
                  <a:pt x="2039432" y="1839334"/>
                </a:lnTo>
                <a:lnTo>
                  <a:pt x="2058569" y="1794587"/>
                </a:lnTo>
                <a:lnTo>
                  <a:pt x="2070299" y="1752629"/>
                </a:lnTo>
                <a:lnTo>
                  <a:pt x="2079114" y="1710011"/>
                </a:lnTo>
                <a:lnTo>
                  <a:pt x="2085431" y="1665456"/>
                </a:lnTo>
                <a:lnTo>
                  <a:pt x="2089665" y="1617688"/>
                </a:lnTo>
                <a:lnTo>
                  <a:pt x="2092233" y="1565430"/>
                </a:lnTo>
                <a:lnTo>
                  <a:pt x="2093552" y="1507406"/>
                </a:lnTo>
                <a:lnTo>
                  <a:pt x="2094038" y="1442340"/>
                </a:lnTo>
                <a:lnTo>
                  <a:pt x="2094001" y="651835"/>
                </a:lnTo>
                <a:lnTo>
                  <a:pt x="2093717" y="602092"/>
                </a:lnTo>
                <a:lnTo>
                  <a:pt x="2092791" y="548339"/>
                </a:lnTo>
                <a:lnTo>
                  <a:pt x="2090987" y="499636"/>
                </a:lnTo>
                <a:lnTo>
                  <a:pt x="2088014" y="455062"/>
                </a:lnTo>
                <a:lnTo>
                  <a:pt x="2083577" y="413693"/>
                </a:lnTo>
                <a:lnTo>
                  <a:pt x="2077386" y="374607"/>
                </a:lnTo>
                <a:lnTo>
                  <a:pt x="2069148" y="336880"/>
                </a:lnTo>
                <a:lnTo>
                  <a:pt x="2058569" y="299589"/>
                </a:lnTo>
                <a:lnTo>
                  <a:pt x="2039432" y="254842"/>
                </a:lnTo>
                <a:lnTo>
                  <a:pt x="2015725" y="212841"/>
                </a:lnTo>
                <a:lnTo>
                  <a:pt x="1987750" y="173891"/>
                </a:lnTo>
                <a:lnTo>
                  <a:pt x="1955812" y="138295"/>
                </a:lnTo>
                <a:lnTo>
                  <a:pt x="1920216" y="106357"/>
                </a:lnTo>
                <a:lnTo>
                  <a:pt x="1881265" y="78382"/>
                </a:lnTo>
                <a:lnTo>
                  <a:pt x="1839264" y="54675"/>
                </a:lnTo>
                <a:lnTo>
                  <a:pt x="1794517" y="35539"/>
                </a:lnTo>
                <a:lnTo>
                  <a:pt x="1752560" y="23808"/>
                </a:lnTo>
                <a:lnTo>
                  <a:pt x="1709942" y="14993"/>
                </a:lnTo>
                <a:lnTo>
                  <a:pt x="1665387" y="8676"/>
                </a:lnTo>
                <a:lnTo>
                  <a:pt x="1617619" y="4442"/>
                </a:lnTo>
                <a:lnTo>
                  <a:pt x="1565361" y="1874"/>
                </a:lnTo>
                <a:lnTo>
                  <a:pt x="1507337" y="555"/>
                </a:lnTo>
                <a:lnTo>
                  <a:pt x="1368886" y="0"/>
                </a:lnTo>
                <a:close/>
              </a:path>
            </a:pathLst>
          </a:custGeom>
          <a:solidFill>
            <a:srgbClr val="FE9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0287" y="6702976"/>
            <a:ext cx="1743401" cy="1736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5432" y="2637841"/>
            <a:ext cx="2617721" cy="2617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7204" y="2690195"/>
            <a:ext cx="2094177" cy="2094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38608" y="2637841"/>
            <a:ext cx="2626883" cy="26177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0380" y="2690195"/>
            <a:ext cx="2103187" cy="20942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80945" y="2637841"/>
            <a:ext cx="2617721" cy="26177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42719" y="2690195"/>
            <a:ext cx="2094177" cy="20941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80945" y="6471828"/>
            <a:ext cx="2617721" cy="26177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42719" y="6524183"/>
            <a:ext cx="2094177" cy="20941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41426" y="6471828"/>
            <a:ext cx="2821321" cy="2617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03197" y="6524183"/>
            <a:ext cx="2297780" cy="20943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2954" y="2979878"/>
            <a:ext cx="2973705" cy="4768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810" algn="ctr">
              <a:lnSpc>
                <a:spcPct val="150400"/>
              </a:lnSpc>
              <a:spcBef>
                <a:spcPts val="90"/>
              </a:spcBef>
            </a:pPr>
            <a:r>
              <a:rPr spc="-185" dirty="0"/>
              <a:t>Fast  </a:t>
            </a:r>
            <a:r>
              <a:rPr spc="-160" dirty="0"/>
              <a:t>Native  </a:t>
            </a:r>
            <a:r>
              <a:rPr spc="-150" dirty="0"/>
              <a:t>Efficient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2741" y="1694599"/>
            <a:ext cx="2118616" cy="211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4514" y="1746954"/>
            <a:ext cx="1595071" cy="15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2741" y="4804387"/>
            <a:ext cx="2118616" cy="2118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54514" y="4856742"/>
            <a:ext cx="1595071" cy="1595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66966" y="7676921"/>
            <a:ext cx="1882787" cy="2118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8737" y="7729275"/>
            <a:ext cx="1359243" cy="1595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18523" y="7676921"/>
            <a:ext cx="2118616" cy="2118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80295" y="7729275"/>
            <a:ext cx="1595071" cy="1595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52050" y="3650272"/>
            <a:ext cx="0" cy="808355"/>
          </a:xfrm>
          <a:custGeom>
            <a:avLst/>
            <a:gdLst/>
            <a:ahLst/>
            <a:cxnLst/>
            <a:rect l="l" t="t" r="r" b="b"/>
            <a:pathLst>
              <a:path h="808354">
                <a:moveTo>
                  <a:pt x="0" y="0"/>
                </a:moveTo>
                <a:lnTo>
                  <a:pt x="0" y="808174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01789" y="444797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99107" y="6768155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0"/>
                </a:moveTo>
                <a:lnTo>
                  <a:pt x="564832" y="564832"/>
                </a:lnTo>
                <a:lnTo>
                  <a:pt x="572236" y="572236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28399" y="729744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71076" y="0"/>
                </a:moveTo>
                <a:lnTo>
                  <a:pt x="0" y="71079"/>
                </a:lnTo>
                <a:lnTo>
                  <a:pt x="106614" y="106618"/>
                </a:lnTo>
                <a:lnTo>
                  <a:pt x="71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32759" y="6767464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40">
                <a:moveTo>
                  <a:pt x="573618" y="0"/>
                </a:moveTo>
                <a:lnTo>
                  <a:pt x="7404" y="566214"/>
                </a:lnTo>
                <a:lnTo>
                  <a:pt x="0" y="573618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69084" y="7298139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35540" y="0"/>
                </a:moveTo>
                <a:lnTo>
                  <a:pt x="0" y="106618"/>
                </a:lnTo>
                <a:lnTo>
                  <a:pt x="106618" y="71078"/>
                </a:lnTo>
                <a:lnTo>
                  <a:pt x="35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307" y="4039532"/>
            <a:ext cx="15466060" cy="3196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https://flutter.io/docs/get-started/install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40" dirty="0"/>
              <a:t>https://akshathjain.com/FlutterWorkshop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3375" y="4667785"/>
            <a:ext cx="651383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-225" dirty="0"/>
              <a:t>Paradigm</a:t>
            </a:r>
            <a:endParaRPr sz="123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8828" y="678378"/>
            <a:ext cx="3615690" cy="1068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850" spc="-135" dirty="0"/>
              <a:t>Paradigm</a:t>
            </a:r>
            <a:endParaRPr sz="6850"/>
          </a:p>
        </p:txBody>
      </p:sp>
      <p:sp>
        <p:nvSpPr>
          <p:cNvPr id="3" name="object 3"/>
          <p:cNvSpPr/>
          <p:nvPr/>
        </p:nvSpPr>
        <p:spPr>
          <a:xfrm>
            <a:off x="7707187" y="2123187"/>
            <a:ext cx="4689725" cy="8611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6818" y="3591412"/>
            <a:ext cx="4797119" cy="6597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8372" y="3037272"/>
            <a:ext cx="1447800" cy="373380"/>
          </a:xfrm>
          <a:custGeom>
            <a:avLst/>
            <a:gdLst/>
            <a:ahLst/>
            <a:cxnLst/>
            <a:rect l="l" t="t" r="r" b="b"/>
            <a:pathLst>
              <a:path w="1447800" h="373379">
                <a:moveTo>
                  <a:pt x="1260812" y="0"/>
                </a:moveTo>
                <a:lnTo>
                  <a:pt x="186547" y="0"/>
                </a:lnTo>
                <a:lnTo>
                  <a:pt x="151467" y="140"/>
                </a:lnTo>
                <a:lnTo>
                  <a:pt x="99709" y="3802"/>
                </a:lnTo>
                <a:lnTo>
                  <a:pt x="55334" y="20153"/>
                </a:lnTo>
                <a:lnTo>
                  <a:pt x="20152" y="55334"/>
                </a:lnTo>
                <a:lnTo>
                  <a:pt x="3801" y="99709"/>
                </a:lnTo>
                <a:lnTo>
                  <a:pt x="140" y="151467"/>
                </a:lnTo>
                <a:lnTo>
                  <a:pt x="0" y="186547"/>
                </a:lnTo>
                <a:lnTo>
                  <a:pt x="140" y="221626"/>
                </a:lnTo>
                <a:lnTo>
                  <a:pt x="3801" y="273384"/>
                </a:lnTo>
                <a:lnTo>
                  <a:pt x="20152" y="317760"/>
                </a:lnTo>
                <a:lnTo>
                  <a:pt x="55334" y="352941"/>
                </a:lnTo>
                <a:lnTo>
                  <a:pt x="99709" y="369292"/>
                </a:lnTo>
                <a:lnTo>
                  <a:pt x="151467" y="372953"/>
                </a:lnTo>
                <a:lnTo>
                  <a:pt x="186547" y="373094"/>
                </a:lnTo>
                <a:lnTo>
                  <a:pt x="1260812" y="373094"/>
                </a:lnTo>
                <a:lnTo>
                  <a:pt x="1324011" y="371967"/>
                </a:lnTo>
                <a:lnTo>
                  <a:pt x="1369280" y="364082"/>
                </a:lnTo>
                <a:lnTo>
                  <a:pt x="1411545" y="337284"/>
                </a:lnTo>
                <a:lnTo>
                  <a:pt x="1438346" y="295018"/>
                </a:lnTo>
                <a:lnTo>
                  <a:pt x="1446226" y="249746"/>
                </a:lnTo>
                <a:lnTo>
                  <a:pt x="1447351" y="186547"/>
                </a:lnTo>
                <a:lnTo>
                  <a:pt x="1447211" y="151467"/>
                </a:lnTo>
                <a:lnTo>
                  <a:pt x="1443552" y="99709"/>
                </a:lnTo>
                <a:lnTo>
                  <a:pt x="1427203" y="55334"/>
                </a:lnTo>
                <a:lnTo>
                  <a:pt x="1392021" y="20153"/>
                </a:lnTo>
                <a:lnTo>
                  <a:pt x="1347648" y="3802"/>
                </a:lnTo>
                <a:lnTo>
                  <a:pt x="1295891" y="140"/>
                </a:lnTo>
                <a:lnTo>
                  <a:pt x="1260812" y="0"/>
                </a:lnTo>
                <a:close/>
              </a:path>
            </a:pathLst>
          </a:custGeom>
          <a:solidFill>
            <a:srgbClr val="EF5FA7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8372" y="3037272"/>
            <a:ext cx="1447800" cy="373380"/>
          </a:xfrm>
          <a:custGeom>
            <a:avLst/>
            <a:gdLst/>
            <a:ahLst/>
            <a:cxnLst/>
            <a:rect l="l" t="t" r="r" b="b"/>
            <a:pathLst>
              <a:path w="1447800" h="373379">
                <a:moveTo>
                  <a:pt x="186547" y="0"/>
                </a:moveTo>
                <a:lnTo>
                  <a:pt x="1260808" y="0"/>
                </a:lnTo>
                <a:lnTo>
                  <a:pt x="1295888" y="140"/>
                </a:lnTo>
                <a:lnTo>
                  <a:pt x="1347646" y="3801"/>
                </a:lnTo>
                <a:lnTo>
                  <a:pt x="1392021" y="20152"/>
                </a:lnTo>
                <a:lnTo>
                  <a:pt x="1427203" y="55334"/>
                </a:lnTo>
                <a:lnTo>
                  <a:pt x="1443554" y="99710"/>
                </a:lnTo>
                <a:lnTo>
                  <a:pt x="1447215" y="151467"/>
                </a:lnTo>
                <a:lnTo>
                  <a:pt x="1447355" y="186547"/>
                </a:lnTo>
                <a:lnTo>
                  <a:pt x="1447215" y="221626"/>
                </a:lnTo>
                <a:lnTo>
                  <a:pt x="1443554" y="273384"/>
                </a:lnTo>
                <a:lnTo>
                  <a:pt x="1427203" y="317760"/>
                </a:lnTo>
                <a:lnTo>
                  <a:pt x="1392021" y="352941"/>
                </a:lnTo>
                <a:lnTo>
                  <a:pt x="1347646" y="369292"/>
                </a:lnTo>
                <a:lnTo>
                  <a:pt x="1295888" y="372953"/>
                </a:lnTo>
                <a:lnTo>
                  <a:pt x="1260808" y="373094"/>
                </a:lnTo>
                <a:lnTo>
                  <a:pt x="186547" y="373094"/>
                </a:lnTo>
                <a:lnTo>
                  <a:pt x="123347" y="371968"/>
                </a:lnTo>
                <a:lnTo>
                  <a:pt x="78076" y="364082"/>
                </a:lnTo>
                <a:lnTo>
                  <a:pt x="35810" y="337284"/>
                </a:lnTo>
                <a:lnTo>
                  <a:pt x="9012" y="295018"/>
                </a:lnTo>
                <a:lnTo>
                  <a:pt x="1126" y="249746"/>
                </a:lnTo>
                <a:lnTo>
                  <a:pt x="0" y="186547"/>
                </a:lnTo>
                <a:lnTo>
                  <a:pt x="140" y="151467"/>
                </a:lnTo>
                <a:lnTo>
                  <a:pt x="3801" y="99710"/>
                </a:lnTo>
                <a:lnTo>
                  <a:pt x="20152" y="55334"/>
                </a:lnTo>
                <a:lnTo>
                  <a:pt x="55334" y="20152"/>
                </a:lnTo>
                <a:lnTo>
                  <a:pt x="99710" y="3801"/>
                </a:lnTo>
                <a:lnTo>
                  <a:pt x="151467" y="140"/>
                </a:lnTo>
                <a:lnTo>
                  <a:pt x="186547" y="0"/>
                </a:lnTo>
                <a:close/>
              </a:path>
            </a:pathLst>
          </a:custGeom>
          <a:ln w="52354">
            <a:solidFill>
              <a:srgbClr val="CB29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77615" y="2925037"/>
            <a:ext cx="3348990" cy="598170"/>
          </a:xfrm>
          <a:custGeom>
            <a:avLst/>
            <a:gdLst/>
            <a:ahLst/>
            <a:cxnLst/>
            <a:rect l="l" t="t" r="r" b="b"/>
            <a:pathLst>
              <a:path w="3348990" h="598170">
                <a:moveTo>
                  <a:pt x="3161100" y="0"/>
                </a:moveTo>
                <a:lnTo>
                  <a:pt x="188606" y="0"/>
                </a:lnTo>
                <a:lnTo>
                  <a:pt x="152276" y="143"/>
                </a:lnTo>
                <a:lnTo>
                  <a:pt x="99479" y="3882"/>
                </a:lnTo>
                <a:lnTo>
                  <a:pt x="55108" y="20295"/>
                </a:lnTo>
                <a:lnTo>
                  <a:pt x="20294" y="55108"/>
                </a:lnTo>
                <a:lnTo>
                  <a:pt x="3880" y="99480"/>
                </a:lnTo>
                <a:lnTo>
                  <a:pt x="142" y="152277"/>
                </a:lnTo>
                <a:lnTo>
                  <a:pt x="0" y="187772"/>
                </a:lnTo>
                <a:lnTo>
                  <a:pt x="3" y="409792"/>
                </a:lnTo>
                <a:lnTo>
                  <a:pt x="1162" y="474193"/>
                </a:lnTo>
                <a:lnTo>
                  <a:pt x="9201" y="519995"/>
                </a:lnTo>
                <a:lnTo>
                  <a:pt x="35806" y="561757"/>
                </a:lnTo>
                <a:lnTo>
                  <a:pt x="77568" y="588363"/>
                </a:lnTo>
                <a:lnTo>
                  <a:pt x="123370" y="596414"/>
                </a:lnTo>
                <a:lnTo>
                  <a:pt x="187772" y="597565"/>
                </a:lnTo>
                <a:lnTo>
                  <a:pt x="3160262" y="597565"/>
                </a:lnTo>
                <a:lnTo>
                  <a:pt x="3225391" y="596414"/>
                </a:lnTo>
                <a:lnTo>
                  <a:pt x="3271296" y="588363"/>
                </a:lnTo>
                <a:lnTo>
                  <a:pt x="3313061" y="561757"/>
                </a:lnTo>
                <a:lnTo>
                  <a:pt x="3339671" y="519995"/>
                </a:lnTo>
                <a:lnTo>
                  <a:pt x="3347719" y="474089"/>
                </a:lnTo>
                <a:lnTo>
                  <a:pt x="3348864" y="409792"/>
                </a:lnTo>
                <a:lnTo>
                  <a:pt x="3348861" y="187772"/>
                </a:lnTo>
                <a:lnTo>
                  <a:pt x="3347703" y="123371"/>
                </a:lnTo>
                <a:lnTo>
                  <a:pt x="3339671" y="77569"/>
                </a:lnTo>
                <a:lnTo>
                  <a:pt x="3313061" y="35807"/>
                </a:lnTo>
                <a:lnTo>
                  <a:pt x="3271296" y="9201"/>
                </a:lnTo>
                <a:lnTo>
                  <a:pt x="3225496" y="1150"/>
                </a:lnTo>
                <a:lnTo>
                  <a:pt x="3161100" y="0"/>
                </a:lnTo>
                <a:close/>
              </a:path>
            </a:pathLst>
          </a:custGeom>
          <a:solidFill>
            <a:srgbClr val="EF5FA7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77616" y="2925037"/>
            <a:ext cx="3348990" cy="598170"/>
          </a:xfrm>
          <a:custGeom>
            <a:avLst/>
            <a:gdLst/>
            <a:ahLst/>
            <a:cxnLst/>
            <a:rect l="l" t="t" r="r" b="b"/>
            <a:pathLst>
              <a:path w="3348990" h="598170">
                <a:moveTo>
                  <a:pt x="187772" y="0"/>
                </a:moveTo>
                <a:lnTo>
                  <a:pt x="3161096" y="0"/>
                </a:lnTo>
                <a:lnTo>
                  <a:pt x="3196943" y="143"/>
                </a:lnTo>
                <a:lnTo>
                  <a:pt x="3249401" y="3881"/>
                </a:lnTo>
                <a:lnTo>
                  <a:pt x="3293760" y="20294"/>
                </a:lnTo>
                <a:lnTo>
                  <a:pt x="3328574" y="55108"/>
                </a:lnTo>
                <a:lnTo>
                  <a:pt x="3344986" y="99480"/>
                </a:lnTo>
                <a:lnTo>
                  <a:pt x="3348724" y="152277"/>
                </a:lnTo>
                <a:lnTo>
                  <a:pt x="3348868" y="188607"/>
                </a:lnTo>
                <a:lnTo>
                  <a:pt x="3348868" y="409792"/>
                </a:lnTo>
                <a:lnTo>
                  <a:pt x="3347718" y="474193"/>
                </a:lnTo>
                <a:lnTo>
                  <a:pt x="3339666" y="519995"/>
                </a:lnTo>
                <a:lnTo>
                  <a:pt x="3313061" y="561757"/>
                </a:lnTo>
                <a:lnTo>
                  <a:pt x="3271299" y="588362"/>
                </a:lnTo>
                <a:lnTo>
                  <a:pt x="3225393" y="596414"/>
                </a:lnTo>
                <a:lnTo>
                  <a:pt x="3160261" y="597564"/>
                </a:lnTo>
                <a:lnTo>
                  <a:pt x="187772" y="597564"/>
                </a:lnTo>
                <a:lnTo>
                  <a:pt x="123371" y="596414"/>
                </a:lnTo>
                <a:lnTo>
                  <a:pt x="77568" y="588362"/>
                </a:lnTo>
                <a:lnTo>
                  <a:pt x="35806" y="561757"/>
                </a:lnTo>
                <a:lnTo>
                  <a:pt x="9201" y="519995"/>
                </a:lnTo>
                <a:lnTo>
                  <a:pt x="1150" y="474088"/>
                </a:lnTo>
                <a:lnTo>
                  <a:pt x="0" y="408957"/>
                </a:lnTo>
                <a:lnTo>
                  <a:pt x="0" y="187772"/>
                </a:lnTo>
                <a:lnTo>
                  <a:pt x="1150" y="123371"/>
                </a:lnTo>
                <a:lnTo>
                  <a:pt x="9201" y="77568"/>
                </a:lnTo>
                <a:lnTo>
                  <a:pt x="35806" y="35806"/>
                </a:lnTo>
                <a:lnTo>
                  <a:pt x="77568" y="9201"/>
                </a:lnTo>
                <a:lnTo>
                  <a:pt x="123475" y="1150"/>
                </a:lnTo>
                <a:lnTo>
                  <a:pt x="188607" y="0"/>
                </a:lnTo>
                <a:lnTo>
                  <a:pt x="187772" y="0"/>
                </a:lnTo>
                <a:close/>
              </a:path>
            </a:pathLst>
          </a:custGeom>
          <a:ln w="52354">
            <a:solidFill>
              <a:srgbClr val="CB29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26712" y="3055269"/>
            <a:ext cx="8496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5" dirty="0">
                <a:solidFill>
                  <a:srgbClr val="FFFFFF"/>
                </a:solidFill>
                <a:latin typeface="Arial"/>
                <a:cs typeface="Arial"/>
              </a:rPr>
              <a:t>AppBar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26712" y="4877203"/>
            <a:ext cx="4629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3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50" spc="-15" dirty="0">
                <a:solidFill>
                  <a:srgbClr val="FFFFFF"/>
                </a:solidFill>
                <a:latin typeface="Arial"/>
                <a:cs typeface="Arial"/>
              </a:rPr>
              <a:t>ext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7973" y="7536808"/>
            <a:ext cx="5518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95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50" spc="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78195" y="4248950"/>
            <a:ext cx="9956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5" dirty="0">
                <a:solidFill>
                  <a:srgbClr val="FFFFFF"/>
                </a:solidFill>
                <a:latin typeface="Arial"/>
                <a:cs typeface="Arial"/>
              </a:rPr>
              <a:t>Grid</a:t>
            </a:r>
            <a:r>
              <a:rPr sz="1950" spc="-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iew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93990" y="5233889"/>
            <a:ext cx="1431290" cy="2028825"/>
          </a:xfrm>
          <a:custGeom>
            <a:avLst/>
            <a:gdLst/>
            <a:ahLst/>
            <a:cxnLst/>
            <a:rect l="l" t="t" r="r" b="b"/>
            <a:pathLst>
              <a:path w="1431290" h="2028825">
                <a:moveTo>
                  <a:pt x="1431241" y="0"/>
                </a:moveTo>
                <a:lnTo>
                  <a:pt x="3023" y="2024146"/>
                </a:lnTo>
                <a:lnTo>
                  <a:pt x="0" y="202843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56124" y="7253636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21344" y="0"/>
                </a:moveTo>
                <a:lnTo>
                  <a:pt x="11963" y="3564"/>
                </a:lnTo>
                <a:lnTo>
                  <a:pt x="4408" y="10703"/>
                </a:lnTo>
                <a:lnTo>
                  <a:pt x="214" y="20215"/>
                </a:lnTo>
                <a:lnTo>
                  <a:pt x="0" y="30248"/>
                </a:lnTo>
                <a:lnTo>
                  <a:pt x="3563" y="39629"/>
                </a:lnTo>
                <a:lnTo>
                  <a:pt x="10701" y="47184"/>
                </a:lnTo>
                <a:lnTo>
                  <a:pt x="20212" y="51377"/>
                </a:lnTo>
                <a:lnTo>
                  <a:pt x="30245" y="51591"/>
                </a:lnTo>
                <a:lnTo>
                  <a:pt x="39626" y="48026"/>
                </a:lnTo>
                <a:lnTo>
                  <a:pt x="47181" y="40887"/>
                </a:lnTo>
                <a:lnTo>
                  <a:pt x="51375" y="31375"/>
                </a:lnTo>
                <a:lnTo>
                  <a:pt x="51590" y="21342"/>
                </a:lnTo>
                <a:lnTo>
                  <a:pt x="48027" y="11961"/>
                </a:lnTo>
                <a:lnTo>
                  <a:pt x="40888" y="4406"/>
                </a:lnTo>
                <a:lnTo>
                  <a:pt x="31377" y="213"/>
                </a:lnTo>
                <a:lnTo>
                  <a:pt x="21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9824" y="4611313"/>
            <a:ext cx="916305" cy="787400"/>
          </a:xfrm>
          <a:custGeom>
            <a:avLst/>
            <a:gdLst/>
            <a:ahLst/>
            <a:cxnLst/>
            <a:rect l="l" t="t" r="r" b="b"/>
            <a:pathLst>
              <a:path w="916304" h="787400">
                <a:moveTo>
                  <a:pt x="0" y="0"/>
                </a:moveTo>
                <a:lnTo>
                  <a:pt x="911903" y="783573"/>
                </a:lnTo>
                <a:lnTo>
                  <a:pt x="915876" y="786987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05481" y="538584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4126" y="0"/>
                </a:moveTo>
                <a:lnTo>
                  <a:pt x="14449" y="2654"/>
                </a:lnTo>
                <a:lnTo>
                  <a:pt x="6248" y="9042"/>
                </a:lnTo>
                <a:lnTo>
                  <a:pt x="1167" y="18111"/>
                </a:lnTo>
                <a:lnTo>
                  <a:pt x="0" y="28078"/>
                </a:lnTo>
                <a:lnTo>
                  <a:pt x="2654" y="37755"/>
                </a:lnTo>
                <a:lnTo>
                  <a:pt x="9042" y="45956"/>
                </a:lnTo>
                <a:lnTo>
                  <a:pt x="18111" y="51037"/>
                </a:lnTo>
                <a:lnTo>
                  <a:pt x="28078" y="52205"/>
                </a:lnTo>
                <a:lnTo>
                  <a:pt x="37756" y="49550"/>
                </a:lnTo>
                <a:lnTo>
                  <a:pt x="45957" y="43162"/>
                </a:lnTo>
                <a:lnTo>
                  <a:pt x="51037" y="34094"/>
                </a:lnTo>
                <a:lnTo>
                  <a:pt x="52205" y="24126"/>
                </a:lnTo>
                <a:lnTo>
                  <a:pt x="49550" y="14448"/>
                </a:lnTo>
                <a:lnTo>
                  <a:pt x="43162" y="6247"/>
                </a:lnTo>
                <a:lnTo>
                  <a:pt x="34093" y="1167"/>
                </a:lnTo>
                <a:lnTo>
                  <a:pt x="241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99630" y="3223820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5235" y="0"/>
                </a:lnTo>
                <a:lnTo>
                  <a:pt x="602084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52511" y="319764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177" y="0"/>
                </a:moveTo>
                <a:lnTo>
                  <a:pt x="15986" y="2057"/>
                </a:lnTo>
                <a:lnTo>
                  <a:pt x="7665" y="7667"/>
                </a:lnTo>
                <a:lnTo>
                  <a:pt x="2056" y="15987"/>
                </a:lnTo>
                <a:lnTo>
                  <a:pt x="0" y="26177"/>
                </a:lnTo>
                <a:lnTo>
                  <a:pt x="2056" y="36366"/>
                </a:lnTo>
                <a:lnTo>
                  <a:pt x="7665" y="44687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7"/>
                </a:lnTo>
                <a:lnTo>
                  <a:pt x="50297" y="36366"/>
                </a:lnTo>
                <a:lnTo>
                  <a:pt x="52354" y="26177"/>
                </a:lnTo>
                <a:lnTo>
                  <a:pt x="50297" y="15987"/>
                </a:lnTo>
                <a:lnTo>
                  <a:pt x="44688" y="7667"/>
                </a:lnTo>
                <a:lnTo>
                  <a:pt x="36367" y="2057"/>
                </a:lnTo>
                <a:lnTo>
                  <a:pt x="261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678378"/>
            <a:ext cx="36588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Paradigm</a:t>
            </a:r>
          </a:p>
        </p:txBody>
      </p:sp>
      <p:sp>
        <p:nvSpPr>
          <p:cNvPr id="3" name="object 3"/>
          <p:cNvSpPr/>
          <p:nvPr/>
        </p:nvSpPr>
        <p:spPr>
          <a:xfrm>
            <a:off x="7803973" y="1422634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5744" y="1474988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5" h="1047114">
                <a:moveTo>
                  <a:pt x="3732513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3731445" y="1047088"/>
                </a:lnTo>
                <a:lnTo>
                  <a:pt x="3777899" y="1046904"/>
                </a:lnTo>
                <a:lnTo>
                  <a:pt x="3845407" y="1042124"/>
                </a:lnTo>
                <a:lnTo>
                  <a:pt x="3902144" y="1021138"/>
                </a:lnTo>
                <a:lnTo>
                  <a:pt x="3946659" y="976623"/>
                </a:lnTo>
                <a:lnTo>
                  <a:pt x="3967647" y="919887"/>
                </a:lnTo>
                <a:lnTo>
                  <a:pt x="3972427" y="852828"/>
                </a:lnTo>
                <a:lnTo>
                  <a:pt x="3972610" y="806991"/>
                </a:lnTo>
                <a:lnTo>
                  <a:pt x="3972606" y="240097"/>
                </a:lnTo>
                <a:lnTo>
                  <a:pt x="3972427" y="194710"/>
                </a:lnTo>
                <a:lnTo>
                  <a:pt x="3967641" y="127184"/>
                </a:lnTo>
                <a:lnTo>
                  <a:pt x="3946659" y="70465"/>
                </a:lnTo>
                <a:lnTo>
                  <a:pt x="3902144" y="25950"/>
                </a:lnTo>
                <a:lnTo>
                  <a:pt x="3845423" y="4963"/>
                </a:lnTo>
                <a:lnTo>
                  <a:pt x="3778350" y="183"/>
                </a:lnTo>
                <a:lnTo>
                  <a:pt x="3732513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05334" y="1767350"/>
            <a:ext cx="10871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40" dirty="0">
                <a:latin typeface="Arial"/>
                <a:cs typeface="Arial"/>
              </a:rPr>
              <a:t>Widget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8654" y="4960875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0426" y="5013229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5" h="1047114">
                <a:moveTo>
                  <a:pt x="3732512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3"/>
                </a:lnTo>
                <a:lnTo>
                  <a:pt x="25950" y="976623"/>
                </a:lnTo>
                <a:lnTo>
                  <a:pt x="70464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3731445" y="1047088"/>
                </a:lnTo>
                <a:lnTo>
                  <a:pt x="3777899" y="1046904"/>
                </a:lnTo>
                <a:lnTo>
                  <a:pt x="3845408" y="1042124"/>
                </a:lnTo>
                <a:lnTo>
                  <a:pt x="3902144" y="1021138"/>
                </a:lnTo>
                <a:lnTo>
                  <a:pt x="3946659" y="976623"/>
                </a:lnTo>
                <a:lnTo>
                  <a:pt x="3967647" y="919887"/>
                </a:lnTo>
                <a:lnTo>
                  <a:pt x="3972426" y="852827"/>
                </a:lnTo>
                <a:lnTo>
                  <a:pt x="3972609" y="806991"/>
                </a:lnTo>
                <a:lnTo>
                  <a:pt x="3972605" y="240097"/>
                </a:lnTo>
                <a:lnTo>
                  <a:pt x="3972426" y="194710"/>
                </a:lnTo>
                <a:lnTo>
                  <a:pt x="3967642" y="127184"/>
                </a:lnTo>
                <a:lnTo>
                  <a:pt x="3946659" y="70464"/>
                </a:lnTo>
                <a:lnTo>
                  <a:pt x="3902144" y="25950"/>
                </a:lnTo>
                <a:lnTo>
                  <a:pt x="3845425" y="4963"/>
                </a:lnTo>
                <a:lnTo>
                  <a:pt x="3778349" y="183"/>
                </a:lnTo>
                <a:lnTo>
                  <a:pt x="373251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73051" y="5306509"/>
            <a:ext cx="24644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"/>
                <a:cs typeface="Arial"/>
              </a:rPr>
              <a:t>StatelessWidget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49291" y="4960875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11063" y="5013229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4" h="1047114">
                <a:moveTo>
                  <a:pt x="3732514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199" y="4963"/>
                </a:lnTo>
                <a:lnTo>
                  <a:pt x="70461" y="25950"/>
                </a:lnTo>
                <a:lnTo>
                  <a:pt x="25951" y="70464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9" y="919903"/>
                </a:lnTo>
                <a:lnTo>
                  <a:pt x="25951" y="976623"/>
                </a:lnTo>
                <a:lnTo>
                  <a:pt x="70461" y="1021138"/>
                </a:lnTo>
                <a:lnTo>
                  <a:pt x="127182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3731446" y="1047088"/>
                </a:lnTo>
                <a:lnTo>
                  <a:pt x="3777900" y="1046904"/>
                </a:lnTo>
                <a:lnTo>
                  <a:pt x="3845408" y="1042124"/>
                </a:lnTo>
                <a:lnTo>
                  <a:pt x="3902145" y="1021138"/>
                </a:lnTo>
                <a:lnTo>
                  <a:pt x="3946660" y="976623"/>
                </a:lnTo>
                <a:lnTo>
                  <a:pt x="3967648" y="919887"/>
                </a:lnTo>
                <a:lnTo>
                  <a:pt x="3972428" y="852827"/>
                </a:lnTo>
                <a:lnTo>
                  <a:pt x="3972612" y="806991"/>
                </a:lnTo>
                <a:lnTo>
                  <a:pt x="3972607" y="240097"/>
                </a:lnTo>
                <a:lnTo>
                  <a:pt x="3972428" y="194710"/>
                </a:lnTo>
                <a:lnTo>
                  <a:pt x="3967642" y="127184"/>
                </a:lnTo>
                <a:lnTo>
                  <a:pt x="3946660" y="70464"/>
                </a:lnTo>
                <a:lnTo>
                  <a:pt x="3902145" y="25950"/>
                </a:lnTo>
                <a:lnTo>
                  <a:pt x="3845424" y="4963"/>
                </a:lnTo>
                <a:lnTo>
                  <a:pt x="3778351" y="183"/>
                </a:lnTo>
                <a:lnTo>
                  <a:pt x="373251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81111" y="5306509"/>
            <a:ext cx="22345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30" dirty="0">
                <a:solidFill>
                  <a:srgbClr val="FFFFFF"/>
                </a:solidFill>
                <a:latin typeface="Arial"/>
                <a:cs typeface="Arial"/>
              </a:rPr>
              <a:t>StatefulWidget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52533" y="8734124"/>
            <a:ext cx="2308393" cy="1570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14306" y="8786479"/>
            <a:ext cx="1784985" cy="1047115"/>
          </a:xfrm>
          <a:custGeom>
            <a:avLst/>
            <a:gdLst/>
            <a:ahLst/>
            <a:cxnLst/>
            <a:rect l="l" t="t" r="r" b="b"/>
            <a:pathLst>
              <a:path w="1784985" h="1047115">
                <a:moveTo>
                  <a:pt x="1544752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1" y="4963"/>
                </a:lnTo>
                <a:lnTo>
                  <a:pt x="70465" y="25949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3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1543684" y="1047088"/>
                </a:lnTo>
                <a:lnTo>
                  <a:pt x="1590138" y="1046904"/>
                </a:lnTo>
                <a:lnTo>
                  <a:pt x="1657648" y="1042124"/>
                </a:lnTo>
                <a:lnTo>
                  <a:pt x="1714384" y="1021138"/>
                </a:lnTo>
                <a:lnTo>
                  <a:pt x="1758899" y="976623"/>
                </a:lnTo>
                <a:lnTo>
                  <a:pt x="1779887" y="919887"/>
                </a:lnTo>
                <a:lnTo>
                  <a:pt x="1784665" y="852827"/>
                </a:lnTo>
                <a:lnTo>
                  <a:pt x="1784849" y="806991"/>
                </a:lnTo>
                <a:lnTo>
                  <a:pt x="1784845" y="240097"/>
                </a:lnTo>
                <a:lnTo>
                  <a:pt x="1784665" y="194710"/>
                </a:lnTo>
                <a:lnTo>
                  <a:pt x="1779881" y="127184"/>
                </a:lnTo>
                <a:lnTo>
                  <a:pt x="1758899" y="70464"/>
                </a:lnTo>
                <a:lnTo>
                  <a:pt x="1714384" y="25949"/>
                </a:lnTo>
                <a:lnTo>
                  <a:pt x="1657664" y="4963"/>
                </a:lnTo>
                <a:lnTo>
                  <a:pt x="1590589" y="183"/>
                </a:lnTo>
                <a:lnTo>
                  <a:pt x="1544752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84018" y="9086499"/>
            <a:ext cx="6400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ext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1234" y="7248338"/>
            <a:ext cx="2954650" cy="1570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3006" y="7300693"/>
            <a:ext cx="2431415" cy="1047115"/>
          </a:xfrm>
          <a:custGeom>
            <a:avLst/>
            <a:gdLst/>
            <a:ahLst/>
            <a:cxnLst/>
            <a:rect l="l" t="t" r="r" b="b"/>
            <a:pathLst>
              <a:path w="2431415" h="1047115">
                <a:moveTo>
                  <a:pt x="219100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5" y="25949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6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3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2189941" y="1047088"/>
                </a:lnTo>
                <a:lnTo>
                  <a:pt x="2236395" y="1046904"/>
                </a:lnTo>
                <a:lnTo>
                  <a:pt x="2303904" y="1042124"/>
                </a:lnTo>
                <a:lnTo>
                  <a:pt x="2360640" y="1021138"/>
                </a:lnTo>
                <a:lnTo>
                  <a:pt x="2405155" y="976623"/>
                </a:lnTo>
                <a:lnTo>
                  <a:pt x="2426144" y="919886"/>
                </a:lnTo>
                <a:lnTo>
                  <a:pt x="2430922" y="852827"/>
                </a:lnTo>
                <a:lnTo>
                  <a:pt x="2431106" y="806991"/>
                </a:lnTo>
                <a:lnTo>
                  <a:pt x="2431101" y="240096"/>
                </a:lnTo>
                <a:lnTo>
                  <a:pt x="2430922" y="194710"/>
                </a:lnTo>
                <a:lnTo>
                  <a:pt x="2426138" y="127184"/>
                </a:lnTo>
                <a:lnTo>
                  <a:pt x="2405155" y="70464"/>
                </a:lnTo>
                <a:lnTo>
                  <a:pt x="2360640" y="25949"/>
                </a:lnTo>
                <a:lnTo>
                  <a:pt x="2303921" y="4963"/>
                </a:lnTo>
                <a:lnTo>
                  <a:pt x="2236845" y="183"/>
                </a:lnTo>
                <a:lnTo>
                  <a:pt x="2191008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13942" y="7599633"/>
            <a:ext cx="16637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AlertDialog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79778" y="7248338"/>
            <a:ext cx="2204277" cy="1570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1550" y="7300693"/>
            <a:ext cx="1680845" cy="1047115"/>
          </a:xfrm>
          <a:custGeom>
            <a:avLst/>
            <a:gdLst/>
            <a:ahLst/>
            <a:cxnLst/>
            <a:rect l="l" t="t" r="r" b="b"/>
            <a:pathLst>
              <a:path w="1680845" h="1047115">
                <a:moveTo>
                  <a:pt x="1440635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5" y="25949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6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3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1439568" y="1047088"/>
                </a:lnTo>
                <a:lnTo>
                  <a:pt x="1486022" y="1046904"/>
                </a:lnTo>
                <a:lnTo>
                  <a:pt x="1553532" y="1042124"/>
                </a:lnTo>
                <a:lnTo>
                  <a:pt x="1610268" y="1021138"/>
                </a:lnTo>
                <a:lnTo>
                  <a:pt x="1654783" y="976623"/>
                </a:lnTo>
                <a:lnTo>
                  <a:pt x="1675771" y="919886"/>
                </a:lnTo>
                <a:lnTo>
                  <a:pt x="1680549" y="852827"/>
                </a:lnTo>
                <a:lnTo>
                  <a:pt x="1680733" y="806991"/>
                </a:lnTo>
                <a:lnTo>
                  <a:pt x="1680728" y="240096"/>
                </a:lnTo>
                <a:lnTo>
                  <a:pt x="1680549" y="194710"/>
                </a:lnTo>
                <a:lnTo>
                  <a:pt x="1675765" y="127184"/>
                </a:lnTo>
                <a:lnTo>
                  <a:pt x="1654783" y="70464"/>
                </a:lnTo>
                <a:lnTo>
                  <a:pt x="1610268" y="25949"/>
                </a:lnTo>
                <a:lnTo>
                  <a:pt x="1553548" y="4963"/>
                </a:lnTo>
                <a:lnTo>
                  <a:pt x="1486472" y="183"/>
                </a:lnTo>
                <a:lnTo>
                  <a:pt x="1440635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08616" y="7599633"/>
            <a:ext cx="7518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1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37949" y="7248338"/>
            <a:ext cx="2204277" cy="1570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99721" y="7300693"/>
            <a:ext cx="1680845" cy="1047115"/>
          </a:xfrm>
          <a:custGeom>
            <a:avLst/>
            <a:gdLst/>
            <a:ahLst/>
            <a:cxnLst/>
            <a:rect l="l" t="t" r="r" b="b"/>
            <a:pathLst>
              <a:path w="1680845" h="1047115">
                <a:moveTo>
                  <a:pt x="1440636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5" y="25949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6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3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1439568" y="1047088"/>
                </a:lnTo>
                <a:lnTo>
                  <a:pt x="1486022" y="1046904"/>
                </a:lnTo>
                <a:lnTo>
                  <a:pt x="1553532" y="1042124"/>
                </a:lnTo>
                <a:lnTo>
                  <a:pt x="1610268" y="1021138"/>
                </a:lnTo>
                <a:lnTo>
                  <a:pt x="1654783" y="976623"/>
                </a:lnTo>
                <a:lnTo>
                  <a:pt x="1675771" y="919886"/>
                </a:lnTo>
                <a:lnTo>
                  <a:pt x="1680549" y="852827"/>
                </a:lnTo>
                <a:lnTo>
                  <a:pt x="1680733" y="806991"/>
                </a:lnTo>
                <a:lnTo>
                  <a:pt x="1680728" y="240096"/>
                </a:lnTo>
                <a:lnTo>
                  <a:pt x="1680549" y="194710"/>
                </a:lnTo>
                <a:lnTo>
                  <a:pt x="1675765" y="127184"/>
                </a:lnTo>
                <a:lnTo>
                  <a:pt x="1654783" y="70464"/>
                </a:lnTo>
                <a:lnTo>
                  <a:pt x="1610268" y="25949"/>
                </a:lnTo>
                <a:lnTo>
                  <a:pt x="1553548" y="4963"/>
                </a:lnTo>
                <a:lnTo>
                  <a:pt x="1486473" y="183"/>
                </a:lnTo>
                <a:lnTo>
                  <a:pt x="144063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87613" y="7599633"/>
            <a:ext cx="10985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Drawer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94362" y="8734124"/>
            <a:ext cx="2204277" cy="1570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56135" y="8786479"/>
            <a:ext cx="1680845" cy="1047115"/>
          </a:xfrm>
          <a:custGeom>
            <a:avLst/>
            <a:gdLst/>
            <a:ahLst/>
            <a:cxnLst/>
            <a:rect l="l" t="t" r="r" b="b"/>
            <a:pathLst>
              <a:path w="1680845" h="1047115">
                <a:moveTo>
                  <a:pt x="1440635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5" y="25949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3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1439568" y="1047088"/>
                </a:lnTo>
                <a:lnTo>
                  <a:pt x="1486022" y="1046904"/>
                </a:lnTo>
                <a:lnTo>
                  <a:pt x="1553532" y="1042124"/>
                </a:lnTo>
                <a:lnTo>
                  <a:pt x="1610268" y="1021138"/>
                </a:lnTo>
                <a:lnTo>
                  <a:pt x="1654782" y="976623"/>
                </a:lnTo>
                <a:lnTo>
                  <a:pt x="1675771" y="919887"/>
                </a:lnTo>
                <a:lnTo>
                  <a:pt x="1680549" y="852827"/>
                </a:lnTo>
                <a:lnTo>
                  <a:pt x="1680733" y="806991"/>
                </a:lnTo>
                <a:lnTo>
                  <a:pt x="1680728" y="240097"/>
                </a:lnTo>
                <a:lnTo>
                  <a:pt x="1680549" y="194710"/>
                </a:lnTo>
                <a:lnTo>
                  <a:pt x="1675765" y="127184"/>
                </a:lnTo>
                <a:lnTo>
                  <a:pt x="1654782" y="70464"/>
                </a:lnTo>
                <a:lnTo>
                  <a:pt x="1610268" y="25949"/>
                </a:lnTo>
                <a:lnTo>
                  <a:pt x="1553548" y="4963"/>
                </a:lnTo>
                <a:lnTo>
                  <a:pt x="1486472" y="183"/>
                </a:lnTo>
                <a:lnTo>
                  <a:pt x="1440635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64190" y="9086499"/>
            <a:ext cx="6711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40" dirty="0">
                <a:solidFill>
                  <a:srgbClr val="FFFFFF"/>
                </a:solidFill>
                <a:latin typeface="Arial"/>
                <a:cs typeface="Arial"/>
              </a:rPr>
              <a:t>Icon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752898" y="8734124"/>
            <a:ext cx="2204277" cy="1570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014670" y="8786479"/>
            <a:ext cx="1680845" cy="1047115"/>
          </a:xfrm>
          <a:custGeom>
            <a:avLst/>
            <a:gdLst/>
            <a:ahLst/>
            <a:cxnLst/>
            <a:rect l="l" t="t" r="r" b="b"/>
            <a:pathLst>
              <a:path w="1680844" h="1047115">
                <a:moveTo>
                  <a:pt x="1440636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199" y="4963"/>
                </a:lnTo>
                <a:lnTo>
                  <a:pt x="70461" y="25949"/>
                </a:lnTo>
                <a:lnTo>
                  <a:pt x="25947" y="70464"/>
                </a:lnTo>
                <a:lnTo>
                  <a:pt x="4958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4" y="919903"/>
                </a:lnTo>
                <a:lnTo>
                  <a:pt x="25947" y="976623"/>
                </a:lnTo>
                <a:lnTo>
                  <a:pt x="70461" y="1021138"/>
                </a:lnTo>
                <a:lnTo>
                  <a:pt x="127182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1439568" y="1047088"/>
                </a:lnTo>
                <a:lnTo>
                  <a:pt x="1486022" y="1046904"/>
                </a:lnTo>
                <a:lnTo>
                  <a:pt x="1553530" y="1042124"/>
                </a:lnTo>
                <a:lnTo>
                  <a:pt x="1610263" y="1021138"/>
                </a:lnTo>
                <a:lnTo>
                  <a:pt x="1654781" y="976623"/>
                </a:lnTo>
                <a:lnTo>
                  <a:pt x="1675770" y="919887"/>
                </a:lnTo>
                <a:lnTo>
                  <a:pt x="1680550" y="852827"/>
                </a:lnTo>
                <a:lnTo>
                  <a:pt x="1680734" y="806991"/>
                </a:lnTo>
                <a:lnTo>
                  <a:pt x="1680729" y="240097"/>
                </a:lnTo>
                <a:lnTo>
                  <a:pt x="1680550" y="194710"/>
                </a:lnTo>
                <a:lnTo>
                  <a:pt x="1675764" y="127184"/>
                </a:lnTo>
                <a:lnTo>
                  <a:pt x="1654781" y="70464"/>
                </a:lnTo>
                <a:lnTo>
                  <a:pt x="1610263" y="25949"/>
                </a:lnTo>
                <a:lnTo>
                  <a:pt x="1553547" y="4963"/>
                </a:lnTo>
                <a:lnTo>
                  <a:pt x="1486473" y="183"/>
                </a:lnTo>
                <a:lnTo>
                  <a:pt x="144063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269648" y="9086499"/>
            <a:ext cx="11614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40" dirty="0">
                <a:solidFill>
                  <a:srgbClr val="FFFFFF"/>
                </a:solidFill>
                <a:latin typeface="Arial"/>
                <a:cs typeface="Arial"/>
              </a:rPr>
              <a:t>AppBar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911064" y="8734124"/>
            <a:ext cx="4730777" cy="1570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72835" y="8786479"/>
            <a:ext cx="4207510" cy="1047115"/>
          </a:xfrm>
          <a:custGeom>
            <a:avLst/>
            <a:gdLst/>
            <a:ahLst/>
            <a:cxnLst/>
            <a:rect l="l" t="t" r="r" b="b"/>
            <a:pathLst>
              <a:path w="4207509" h="1047115">
                <a:moveTo>
                  <a:pt x="3967135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3"/>
                </a:lnTo>
                <a:lnTo>
                  <a:pt x="70470" y="25949"/>
                </a:lnTo>
                <a:lnTo>
                  <a:pt x="25953" y="70464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9" y="919903"/>
                </a:lnTo>
                <a:lnTo>
                  <a:pt x="25953" y="976623"/>
                </a:lnTo>
                <a:lnTo>
                  <a:pt x="70470" y="1021138"/>
                </a:lnTo>
                <a:lnTo>
                  <a:pt x="127187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3966067" y="1047088"/>
                </a:lnTo>
                <a:lnTo>
                  <a:pt x="4012522" y="1046904"/>
                </a:lnTo>
                <a:lnTo>
                  <a:pt x="4080033" y="1042124"/>
                </a:lnTo>
                <a:lnTo>
                  <a:pt x="4136771" y="1021138"/>
                </a:lnTo>
                <a:lnTo>
                  <a:pt x="4181286" y="976623"/>
                </a:lnTo>
                <a:lnTo>
                  <a:pt x="4202274" y="919887"/>
                </a:lnTo>
                <a:lnTo>
                  <a:pt x="4207049" y="852827"/>
                </a:lnTo>
                <a:lnTo>
                  <a:pt x="4207233" y="806991"/>
                </a:lnTo>
                <a:lnTo>
                  <a:pt x="4207228" y="240097"/>
                </a:lnTo>
                <a:lnTo>
                  <a:pt x="4207049" y="194710"/>
                </a:lnTo>
                <a:lnTo>
                  <a:pt x="4202268" y="127184"/>
                </a:lnTo>
                <a:lnTo>
                  <a:pt x="4181286" y="70464"/>
                </a:lnTo>
                <a:lnTo>
                  <a:pt x="4136771" y="25949"/>
                </a:lnTo>
                <a:lnTo>
                  <a:pt x="4080050" y="4963"/>
                </a:lnTo>
                <a:lnTo>
                  <a:pt x="4012972" y="183"/>
                </a:lnTo>
                <a:lnTo>
                  <a:pt x="3967135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646540" y="9086499"/>
            <a:ext cx="32524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40" dirty="0">
                <a:solidFill>
                  <a:srgbClr val="FFFFFF"/>
                </a:solidFill>
                <a:latin typeface="Arial"/>
                <a:cs typeface="Arial"/>
              </a:rPr>
              <a:t>BottomNavigationBar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69322" y="7248338"/>
            <a:ext cx="2954650" cy="1570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531093" y="7300693"/>
            <a:ext cx="2431415" cy="1047115"/>
          </a:xfrm>
          <a:custGeom>
            <a:avLst/>
            <a:gdLst/>
            <a:ahLst/>
            <a:cxnLst/>
            <a:rect l="l" t="t" r="r" b="b"/>
            <a:pathLst>
              <a:path w="2431415" h="1047115">
                <a:moveTo>
                  <a:pt x="2191001" y="0"/>
                </a:moveTo>
                <a:lnTo>
                  <a:pt x="241154" y="0"/>
                </a:lnTo>
                <a:lnTo>
                  <a:pt x="194706" y="183"/>
                </a:lnTo>
                <a:lnTo>
                  <a:pt x="127199" y="4963"/>
                </a:lnTo>
                <a:lnTo>
                  <a:pt x="70460" y="25949"/>
                </a:lnTo>
                <a:lnTo>
                  <a:pt x="25942" y="70464"/>
                </a:lnTo>
                <a:lnTo>
                  <a:pt x="4958" y="127201"/>
                </a:lnTo>
                <a:lnTo>
                  <a:pt x="183" y="194260"/>
                </a:lnTo>
                <a:lnTo>
                  <a:pt x="0" y="240096"/>
                </a:lnTo>
                <a:lnTo>
                  <a:pt x="4" y="806991"/>
                </a:lnTo>
                <a:lnTo>
                  <a:pt x="183" y="852377"/>
                </a:lnTo>
                <a:lnTo>
                  <a:pt x="4964" y="919903"/>
                </a:lnTo>
                <a:lnTo>
                  <a:pt x="25942" y="976623"/>
                </a:lnTo>
                <a:lnTo>
                  <a:pt x="70460" y="1021138"/>
                </a:lnTo>
                <a:lnTo>
                  <a:pt x="127182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2189933" y="1047088"/>
                </a:lnTo>
                <a:lnTo>
                  <a:pt x="2236387" y="1046904"/>
                </a:lnTo>
                <a:lnTo>
                  <a:pt x="2303899" y="1042124"/>
                </a:lnTo>
                <a:lnTo>
                  <a:pt x="2360637" y="1021138"/>
                </a:lnTo>
                <a:lnTo>
                  <a:pt x="2405151" y="976623"/>
                </a:lnTo>
                <a:lnTo>
                  <a:pt x="2426139" y="919886"/>
                </a:lnTo>
                <a:lnTo>
                  <a:pt x="2430915" y="852827"/>
                </a:lnTo>
                <a:lnTo>
                  <a:pt x="2431098" y="806991"/>
                </a:lnTo>
                <a:lnTo>
                  <a:pt x="2431094" y="240096"/>
                </a:lnTo>
                <a:lnTo>
                  <a:pt x="2430915" y="194710"/>
                </a:lnTo>
                <a:lnTo>
                  <a:pt x="2426133" y="127184"/>
                </a:lnTo>
                <a:lnTo>
                  <a:pt x="2405151" y="70464"/>
                </a:lnTo>
                <a:lnTo>
                  <a:pt x="2360637" y="25949"/>
                </a:lnTo>
                <a:lnTo>
                  <a:pt x="2303916" y="4963"/>
                </a:lnTo>
                <a:lnTo>
                  <a:pt x="2236838" y="183"/>
                </a:lnTo>
                <a:lnTo>
                  <a:pt x="2191001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955522" y="7599633"/>
            <a:ext cx="15830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0" dirty="0">
                <a:solidFill>
                  <a:srgbClr val="FFFFFF"/>
                </a:solidFill>
                <a:latin typeface="Arial"/>
                <a:cs typeface="Arial"/>
              </a:rPr>
              <a:t>CheckBox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211713" y="7248338"/>
            <a:ext cx="2462984" cy="15706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73485" y="7300693"/>
            <a:ext cx="1939925" cy="1047115"/>
          </a:xfrm>
          <a:custGeom>
            <a:avLst/>
            <a:gdLst/>
            <a:ahLst/>
            <a:cxnLst/>
            <a:rect l="l" t="t" r="r" b="b"/>
            <a:pathLst>
              <a:path w="1939925" h="1047115">
                <a:moveTo>
                  <a:pt x="1699340" y="0"/>
                </a:moveTo>
                <a:lnTo>
                  <a:pt x="241154" y="0"/>
                </a:lnTo>
                <a:lnTo>
                  <a:pt x="194706" y="183"/>
                </a:lnTo>
                <a:lnTo>
                  <a:pt x="127199" y="4963"/>
                </a:lnTo>
                <a:lnTo>
                  <a:pt x="70460" y="25949"/>
                </a:lnTo>
                <a:lnTo>
                  <a:pt x="25942" y="70464"/>
                </a:lnTo>
                <a:lnTo>
                  <a:pt x="4958" y="127201"/>
                </a:lnTo>
                <a:lnTo>
                  <a:pt x="183" y="194260"/>
                </a:lnTo>
                <a:lnTo>
                  <a:pt x="0" y="240096"/>
                </a:lnTo>
                <a:lnTo>
                  <a:pt x="4" y="806991"/>
                </a:lnTo>
                <a:lnTo>
                  <a:pt x="183" y="852377"/>
                </a:lnTo>
                <a:lnTo>
                  <a:pt x="4964" y="919903"/>
                </a:lnTo>
                <a:lnTo>
                  <a:pt x="25942" y="976623"/>
                </a:lnTo>
                <a:lnTo>
                  <a:pt x="70460" y="1021138"/>
                </a:lnTo>
                <a:lnTo>
                  <a:pt x="127182" y="1042124"/>
                </a:lnTo>
                <a:lnTo>
                  <a:pt x="194256" y="1046904"/>
                </a:lnTo>
                <a:lnTo>
                  <a:pt x="240086" y="1047088"/>
                </a:lnTo>
                <a:lnTo>
                  <a:pt x="1698272" y="1047088"/>
                </a:lnTo>
                <a:lnTo>
                  <a:pt x="1744727" y="1046904"/>
                </a:lnTo>
                <a:lnTo>
                  <a:pt x="1812234" y="1042124"/>
                </a:lnTo>
                <a:lnTo>
                  <a:pt x="1868967" y="1021138"/>
                </a:lnTo>
                <a:lnTo>
                  <a:pt x="1913485" y="976623"/>
                </a:lnTo>
                <a:lnTo>
                  <a:pt x="1934475" y="919886"/>
                </a:lnTo>
                <a:lnTo>
                  <a:pt x="1939254" y="852827"/>
                </a:lnTo>
                <a:lnTo>
                  <a:pt x="1939438" y="806991"/>
                </a:lnTo>
                <a:lnTo>
                  <a:pt x="1939434" y="240096"/>
                </a:lnTo>
                <a:lnTo>
                  <a:pt x="1939254" y="194710"/>
                </a:lnTo>
                <a:lnTo>
                  <a:pt x="1934469" y="127184"/>
                </a:lnTo>
                <a:lnTo>
                  <a:pt x="1913485" y="70464"/>
                </a:lnTo>
                <a:lnTo>
                  <a:pt x="1868967" y="25949"/>
                </a:lnTo>
                <a:lnTo>
                  <a:pt x="1812251" y="4963"/>
                </a:lnTo>
                <a:lnTo>
                  <a:pt x="1745177" y="183"/>
                </a:lnTo>
                <a:lnTo>
                  <a:pt x="1699340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044433" y="7599633"/>
            <a:ext cx="8077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2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662435" y="7248338"/>
            <a:ext cx="2462984" cy="15706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924207" y="7300693"/>
            <a:ext cx="1939925" cy="1047115"/>
          </a:xfrm>
          <a:custGeom>
            <a:avLst/>
            <a:gdLst/>
            <a:ahLst/>
            <a:cxnLst/>
            <a:rect l="l" t="t" r="r" b="b"/>
            <a:pathLst>
              <a:path w="1939925" h="1047115">
                <a:moveTo>
                  <a:pt x="1699340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199" y="4963"/>
                </a:lnTo>
                <a:lnTo>
                  <a:pt x="70461" y="25949"/>
                </a:lnTo>
                <a:lnTo>
                  <a:pt x="25951" y="70464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6"/>
                </a:lnTo>
                <a:lnTo>
                  <a:pt x="4" y="806991"/>
                </a:lnTo>
                <a:lnTo>
                  <a:pt x="183" y="852377"/>
                </a:lnTo>
                <a:lnTo>
                  <a:pt x="4969" y="919903"/>
                </a:lnTo>
                <a:lnTo>
                  <a:pt x="25951" y="976623"/>
                </a:lnTo>
                <a:lnTo>
                  <a:pt x="70461" y="1021138"/>
                </a:lnTo>
                <a:lnTo>
                  <a:pt x="127182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1698272" y="1047088"/>
                </a:lnTo>
                <a:lnTo>
                  <a:pt x="1744727" y="1046904"/>
                </a:lnTo>
                <a:lnTo>
                  <a:pt x="1812238" y="1042124"/>
                </a:lnTo>
                <a:lnTo>
                  <a:pt x="1868976" y="1021138"/>
                </a:lnTo>
                <a:lnTo>
                  <a:pt x="1913491" y="976623"/>
                </a:lnTo>
                <a:lnTo>
                  <a:pt x="1934479" y="919886"/>
                </a:lnTo>
                <a:lnTo>
                  <a:pt x="1939254" y="852827"/>
                </a:lnTo>
                <a:lnTo>
                  <a:pt x="1939438" y="806991"/>
                </a:lnTo>
                <a:lnTo>
                  <a:pt x="1939434" y="240096"/>
                </a:lnTo>
                <a:lnTo>
                  <a:pt x="1939254" y="194710"/>
                </a:lnTo>
                <a:lnTo>
                  <a:pt x="1934473" y="127184"/>
                </a:lnTo>
                <a:lnTo>
                  <a:pt x="1913491" y="70464"/>
                </a:lnTo>
                <a:lnTo>
                  <a:pt x="1868976" y="25949"/>
                </a:lnTo>
                <a:lnTo>
                  <a:pt x="1812255" y="4963"/>
                </a:lnTo>
                <a:lnTo>
                  <a:pt x="1745177" y="183"/>
                </a:lnTo>
                <a:lnTo>
                  <a:pt x="1699340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7421324" y="7599633"/>
            <a:ext cx="95059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14821" y="8734124"/>
            <a:ext cx="2308393" cy="1570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76593" y="8786479"/>
            <a:ext cx="1784985" cy="1047115"/>
          </a:xfrm>
          <a:custGeom>
            <a:avLst/>
            <a:gdLst/>
            <a:ahLst/>
            <a:cxnLst/>
            <a:rect l="l" t="t" r="r" b="b"/>
            <a:pathLst>
              <a:path w="1784984" h="1047115">
                <a:moveTo>
                  <a:pt x="1544752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5" y="25949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3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1543684" y="1047088"/>
                </a:lnTo>
                <a:lnTo>
                  <a:pt x="1590138" y="1046904"/>
                </a:lnTo>
                <a:lnTo>
                  <a:pt x="1657648" y="1042124"/>
                </a:lnTo>
                <a:lnTo>
                  <a:pt x="1714384" y="1021138"/>
                </a:lnTo>
                <a:lnTo>
                  <a:pt x="1758899" y="976623"/>
                </a:lnTo>
                <a:lnTo>
                  <a:pt x="1779887" y="919887"/>
                </a:lnTo>
                <a:lnTo>
                  <a:pt x="1784665" y="852827"/>
                </a:lnTo>
                <a:lnTo>
                  <a:pt x="1784849" y="806991"/>
                </a:lnTo>
                <a:lnTo>
                  <a:pt x="1784845" y="240097"/>
                </a:lnTo>
                <a:lnTo>
                  <a:pt x="1784665" y="194710"/>
                </a:lnTo>
                <a:lnTo>
                  <a:pt x="1779881" y="127184"/>
                </a:lnTo>
                <a:lnTo>
                  <a:pt x="1758899" y="70464"/>
                </a:lnTo>
                <a:lnTo>
                  <a:pt x="1714384" y="25949"/>
                </a:lnTo>
                <a:lnTo>
                  <a:pt x="1657664" y="4963"/>
                </a:lnTo>
                <a:lnTo>
                  <a:pt x="1590589" y="183"/>
                </a:lnTo>
                <a:lnTo>
                  <a:pt x="1544752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845730" y="9086499"/>
            <a:ext cx="652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77284" y="2679139"/>
            <a:ext cx="2860040" cy="2112645"/>
          </a:xfrm>
          <a:custGeom>
            <a:avLst/>
            <a:gdLst/>
            <a:ahLst/>
            <a:cxnLst/>
            <a:rect l="l" t="t" r="r" b="b"/>
            <a:pathLst>
              <a:path w="2860040" h="2112645">
                <a:moveTo>
                  <a:pt x="0" y="2112485"/>
                </a:moveTo>
                <a:lnTo>
                  <a:pt x="43489" y="2068270"/>
                </a:lnTo>
                <a:lnTo>
                  <a:pt x="79809" y="2031752"/>
                </a:lnTo>
                <a:lnTo>
                  <a:pt x="116262" y="1995428"/>
                </a:lnTo>
                <a:lnTo>
                  <a:pt x="152847" y="1959295"/>
                </a:lnTo>
                <a:lnTo>
                  <a:pt x="189564" y="1923355"/>
                </a:lnTo>
                <a:lnTo>
                  <a:pt x="226414" y="1887608"/>
                </a:lnTo>
                <a:lnTo>
                  <a:pt x="263395" y="1852052"/>
                </a:lnTo>
                <a:lnTo>
                  <a:pt x="300510" y="1816690"/>
                </a:lnTo>
                <a:lnTo>
                  <a:pt x="337756" y="1781519"/>
                </a:lnTo>
                <a:lnTo>
                  <a:pt x="375135" y="1746542"/>
                </a:lnTo>
                <a:lnTo>
                  <a:pt x="412646" y="1711756"/>
                </a:lnTo>
                <a:lnTo>
                  <a:pt x="450289" y="1677163"/>
                </a:lnTo>
                <a:lnTo>
                  <a:pt x="488065" y="1642762"/>
                </a:lnTo>
                <a:lnTo>
                  <a:pt x="525973" y="1608554"/>
                </a:lnTo>
                <a:lnTo>
                  <a:pt x="564013" y="1574538"/>
                </a:lnTo>
                <a:lnTo>
                  <a:pt x="602186" y="1540715"/>
                </a:lnTo>
                <a:lnTo>
                  <a:pt x="640491" y="1507084"/>
                </a:lnTo>
                <a:lnTo>
                  <a:pt x="678928" y="1473646"/>
                </a:lnTo>
                <a:lnTo>
                  <a:pt x="717498" y="1440400"/>
                </a:lnTo>
                <a:lnTo>
                  <a:pt x="756200" y="1407346"/>
                </a:lnTo>
                <a:lnTo>
                  <a:pt x="795034" y="1374485"/>
                </a:lnTo>
                <a:lnTo>
                  <a:pt x="834001" y="1341816"/>
                </a:lnTo>
                <a:lnTo>
                  <a:pt x="873100" y="1309339"/>
                </a:lnTo>
                <a:lnTo>
                  <a:pt x="912331" y="1277055"/>
                </a:lnTo>
                <a:lnTo>
                  <a:pt x="951695" y="1244964"/>
                </a:lnTo>
                <a:lnTo>
                  <a:pt x="991191" y="1213065"/>
                </a:lnTo>
                <a:lnTo>
                  <a:pt x="1030819" y="1181358"/>
                </a:lnTo>
                <a:lnTo>
                  <a:pt x="1070579" y="1149844"/>
                </a:lnTo>
                <a:lnTo>
                  <a:pt x="1110472" y="1118522"/>
                </a:lnTo>
                <a:lnTo>
                  <a:pt x="1150497" y="1087392"/>
                </a:lnTo>
                <a:lnTo>
                  <a:pt x="1190655" y="1056455"/>
                </a:lnTo>
                <a:lnTo>
                  <a:pt x="1230945" y="1025711"/>
                </a:lnTo>
                <a:lnTo>
                  <a:pt x="1271367" y="995158"/>
                </a:lnTo>
                <a:lnTo>
                  <a:pt x="1311921" y="964799"/>
                </a:lnTo>
                <a:lnTo>
                  <a:pt x="1352608" y="934631"/>
                </a:lnTo>
                <a:lnTo>
                  <a:pt x="1393427" y="904656"/>
                </a:lnTo>
                <a:lnTo>
                  <a:pt x="1434378" y="874874"/>
                </a:lnTo>
                <a:lnTo>
                  <a:pt x="1475462" y="845284"/>
                </a:lnTo>
                <a:lnTo>
                  <a:pt x="1516678" y="815886"/>
                </a:lnTo>
                <a:lnTo>
                  <a:pt x="1558027" y="786681"/>
                </a:lnTo>
                <a:lnTo>
                  <a:pt x="1599507" y="757668"/>
                </a:lnTo>
                <a:lnTo>
                  <a:pt x="1641120" y="728848"/>
                </a:lnTo>
                <a:lnTo>
                  <a:pt x="1682866" y="700220"/>
                </a:lnTo>
                <a:lnTo>
                  <a:pt x="1724743" y="671784"/>
                </a:lnTo>
                <a:lnTo>
                  <a:pt x="1766753" y="643541"/>
                </a:lnTo>
                <a:lnTo>
                  <a:pt x="1808895" y="615490"/>
                </a:lnTo>
                <a:lnTo>
                  <a:pt x="1851170" y="587632"/>
                </a:lnTo>
                <a:lnTo>
                  <a:pt x="1893577" y="559966"/>
                </a:lnTo>
                <a:lnTo>
                  <a:pt x="1936116" y="532493"/>
                </a:lnTo>
                <a:lnTo>
                  <a:pt x="1978788" y="505212"/>
                </a:lnTo>
                <a:lnTo>
                  <a:pt x="2021592" y="478123"/>
                </a:lnTo>
                <a:lnTo>
                  <a:pt x="2064528" y="451227"/>
                </a:lnTo>
                <a:lnTo>
                  <a:pt x="2107596" y="424523"/>
                </a:lnTo>
                <a:lnTo>
                  <a:pt x="2150797" y="398012"/>
                </a:lnTo>
                <a:lnTo>
                  <a:pt x="2194130" y="371693"/>
                </a:lnTo>
                <a:lnTo>
                  <a:pt x="2237596" y="345566"/>
                </a:lnTo>
                <a:lnTo>
                  <a:pt x="2281194" y="319632"/>
                </a:lnTo>
                <a:lnTo>
                  <a:pt x="2324924" y="293891"/>
                </a:lnTo>
                <a:lnTo>
                  <a:pt x="2368786" y="268341"/>
                </a:lnTo>
                <a:lnTo>
                  <a:pt x="2412781" y="242985"/>
                </a:lnTo>
                <a:lnTo>
                  <a:pt x="2456908" y="217820"/>
                </a:lnTo>
                <a:lnTo>
                  <a:pt x="2501168" y="192848"/>
                </a:lnTo>
                <a:lnTo>
                  <a:pt x="2545559" y="168069"/>
                </a:lnTo>
                <a:lnTo>
                  <a:pt x="2590083" y="143481"/>
                </a:lnTo>
                <a:lnTo>
                  <a:pt x="2634740" y="119087"/>
                </a:lnTo>
                <a:lnTo>
                  <a:pt x="2679529" y="94884"/>
                </a:lnTo>
                <a:lnTo>
                  <a:pt x="2724450" y="70875"/>
                </a:lnTo>
                <a:lnTo>
                  <a:pt x="2769503" y="47057"/>
                </a:lnTo>
                <a:lnTo>
                  <a:pt x="2814689" y="23432"/>
                </a:lnTo>
                <a:lnTo>
                  <a:pt x="2860007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14488" y="4749070"/>
            <a:ext cx="106680" cy="107314"/>
          </a:xfrm>
          <a:custGeom>
            <a:avLst/>
            <a:gdLst/>
            <a:ahLst/>
            <a:cxnLst/>
            <a:rect l="l" t="t" r="r" b="b"/>
            <a:pathLst>
              <a:path w="106679" h="107314">
                <a:moveTo>
                  <a:pt x="34074" y="0"/>
                </a:moveTo>
                <a:lnTo>
                  <a:pt x="0" y="107095"/>
                </a:lnTo>
                <a:lnTo>
                  <a:pt x="106120" y="70097"/>
                </a:lnTo>
                <a:lnTo>
                  <a:pt x="34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666807" y="2679139"/>
            <a:ext cx="2860040" cy="2112645"/>
          </a:xfrm>
          <a:custGeom>
            <a:avLst/>
            <a:gdLst/>
            <a:ahLst/>
            <a:cxnLst/>
            <a:rect l="l" t="t" r="r" b="b"/>
            <a:pathLst>
              <a:path w="2860040" h="2112645">
                <a:moveTo>
                  <a:pt x="0" y="0"/>
                </a:moveTo>
                <a:lnTo>
                  <a:pt x="45317" y="23432"/>
                </a:lnTo>
                <a:lnTo>
                  <a:pt x="90503" y="47057"/>
                </a:lnTo>
                <a:lnTo>
                  <a:pt x="135557" y="70875"/>
                </a:lnTo>
                <a:lnTo>
                  <a:pt x="180478" y="94884"/>
                </a:lnTo>
                <a:lnTo>
                  <a:pt x="225266" y="119087"/>
                </a:lnTo>
                <a:lnTo>
                  <a:pt x="269923" y="143481"/>
                </a:lnTo>
                <a:lnTo>
                  <a:pt x="314447" y="168069"/>
                </a:lnTo>
                <a:lnTo>
                  <a:pt x="358838" y="192848"/>
                </a:lnTo>
                <a:lnTo>
                  <a:pt x="403098" y="217820"/>
                </a:lnTo>
                <a:lnTo>
                  <a:pt x="447225" y="242985"/>
                </a:lnTo>
                <a:lnTo>
                  <a:pt x="491220" y="268341"/>
                </a:lnTo>
                <a:lnTo>
                  <a:pt x="535082" y="293891"/>
                </a:lnTo>
                <a:lnTo>
                  <a:pt x="578812" y="319632"/>
                </a:lnTo>
                <a:lnTo>
                  <a:pt x="622410" y="345566"/>
                </a:lnTo>
                <a:lnTo>
                  <a:pt x="665876" y="371693"/>
                </a:lnTo>
                <a:lnTo>
                  <a:pt x="709209" y="398012"/>
                </a:lnTo>
                <a:lnTo>
                  <a:pt x="752410" y="424523"/>
                </a:lnTo>
                <a:lnTo>
                  <a:pt x="795478" y="451227"/>
                </a:lnTo>
                <a:lnTo>
                  <a:pt x="838415" y="478123"/>
                </a:lnTo>
                <a:lnTo>
                  <a:pt x="881218" y="505212"/>
                </a:lnTo>
                <a:lnTo>
                  <a:pt x="923890" y="532493"/>
                </a:lnTo>
                <a:lnTo>
                  <a:pt x="966429" y="559966"/>
                </a:lnTo>
                <a:lnTo>
                  <a:pt x="1008836" y="587632"/>
                </a:lnTo>
                <a:lnTo>
                  <a:pt x="1051111" y="615490"/>
                </a:lnTo>
                <a:lnTo>
                  <a:pt x="1093253" y="643541"/>
                </a:lnTo>
                <a:lnTo>
                  <a:pt x="1135263" y="671784"/>
                </a:lnTo>
                <a:lnTo>
                  <a:pt x="1177141" y="700220"/>
                </a:lnTo>
                <a:lnTo>
                  <a:pt x="1218886" y="728848"/>
                </a:lnTo>
                <a:lnTo>
                  <a:pt x="1260499" y="757668"/>
                </a:lnTo>
                <a:lnTo>
                  <a:pt x="1301980" y="786681"/>
                </a:lnTo>
                <a:lnTo>
                  <a:pt x="1343328" y="815886"/>
                </a:lnTo>
                <a:lnTo>
                  <a:pt x="1384544" y="845284"/>
                </a:lnTo>
                <a:lnTo>
                  <a:pt x="1425628" y="874874"/>
                </a:lnTo>
                <a:lnTo>
                  <a:pt x="1466579" y="904656"/>
                </a:lnTo>
                <a:lnTo>
                  <a:pt x="1507398" y="934631"/>
                </a:lnTo>
                <a:lnTo>
                  <a:pt x="1548085" y="964799"/>
                </a:lnTo>
                <a:lnTo>
                  <a:pt x="1588640" y="995158"/>
                </a:lnTo>
                <a:lnTo>
                  <a:pt x="1629062" y="1025710"/>
                </a:lnTo>
                <a:lnTo>
                  <a:pt x="1669352" y="1056455"/>
                </a:lnTo>
                <a:lnTo>
                  <a:pt x="1709509" y="1087392"/>
                </a:lnTo>
                <a:lnTo>
                  <a:pt x="1749534" y="1118522"/>
                </a:lnTo>
                <a:lnTo>
                  <a:pt x="1789427" y="1149843"/>
                </a:lnTo>
                <a:lnTo>
                  <a:pt x="1829188" y="1181358"/>
                </a:lnTo>
                <a:lnTo>
                  <a:pt x="1868816" y="1213064"/>
                </a:lnTo>
                <a:lnTo>
                  <a:pt x="1908312" y="1244964"/>
                </a:lnTo>
                <a:lnTo>
                  <a:pt x="1947675" y="1277055"/>
                </a:lnTo>
                <a:lnTo>
                  <a:pt x="1986907" y="1309339"/>
                </a:lnTo>
                <a:lnTo>
                  <a:pt x="2026005" y="1341815"/>
                </a:lnTo>
                <a:lnTo>
                  <a:pt x="2064972" y="1374484"/>
                </a:lnTo>
                <a:lnTo>
                  <a:pt x="2103806" y="1407345"/>
                </a:lnTo>
                <a:lnTo>
                  <a:pt x="2142508" y="1440399"/>
                </a:lnTo>
                <a:lnTo>
                  <a:pt x="2181078" y="1473645"/>
                </a:lnTo>
                <a:lnTo>
                  <a:pt x="2219515" y="1507084"/>
                </a:lnTo>
                <a:lnTo>
                  <a:pt x="2257820" y="1540715"/>
                </a:lnTo>
                <a:lnTo>
                  <a:pt x="2295993" y="1574538"/>
                </a:lnTo>
                <a:lnTo>
                  <a:pt x="2334033" y="1608554"/>
                </a:lnTo>
                <a:lnTo>
                  <a:pt x="2371941" y="1642762"/>
                </a:lnTo>
                <a:lnTo>
                  <a:pt x="2409717" y="1677162"/>
                </a:lnTo>
                <a:lnTo>
                  <a:pt x="2447360" y="1711755"/>
                </a:lnTo>
                <a:lnTo>
                  <a:pt x="2484871" y="1746541"/>
                </a:lnTo>
                <a:lnTo>
                  <a:pt x="2522250" y="1781519"/>
                </a:lnTo>
                <a:lnTo>
                  <a:pt x="2559497" y="1816689"/>
                </a:lnTo>
                <a:lnTo>
                  <a:pt x="2596611" y="1852052"/>
                </a:lnTo>
                <a:lnTo>
                  <a:pt x="2633592" y="1887607"/>
                </a:lnTo>
                <a:lnTo>
                  <a:pt x="2670442" y="1923354"/>
                </a:lnTo>
                <a:lnTo>
                  <a:pt x="2707159" y="1959294"/>
                </a:lnTo>
                <a:lnTo>
                  <a:pt x="2743744" y="1995427"/>
                </a:lnTo>
                <a:lnTo>
                  <a:pt x="2780196" y="2031751"/>
                </a:lnTo>
                <a:lnTo>
                  <a:pt x="2816516" y="2068269"/>
                </a:lnTo>
                <a:lnTo>
                  <a:pt x="2852704" y="2104978"/>
                </a:lnTo>
                <a:lnTo>
                  <a:pt x="2860008" y="2112485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483495" y="4749070"/>
            <a:ext cx="106680" cy="107314"/>
          </a:xfrm>
          <a:custGeom>
            <a:avLst/>
            <a:gdLst/>
            <a:ahLst/>
            <a:cxnLst/>
            <a:rect l="l" t="t" r="r" b="b"/>
            <a:pathLst>
              <a:path w="106680" h="107314">
                <a:moveTo>
                  <a:pt x="72039" y="0"/>
                </a:moveTo>
                <a:lnTo>
                  <a:pt x="0" y="70097"/>
                </a:lnTo>
                <a:lnTo>
                  <a:pt x="106111" y="107095"/>
                </a:lnTo>
                <a:lnTo>
                  <a:pt x="72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86378" y="6217379"/>
            <a:ext cx="680720" cy="926465"/>
          </a:xfrm>
          <a:custGeom>
            <a:avLst/>
            <a:gdLst/>
            <a:ahLst/>
            <a:cxnLst/>
            <a:rect l="l" t="t" r="r" b="b"/>
            <a:pathLst>
              <a:path w="680720" h="926465">
                <a:moveTo>
                  <a:pt x="0" y="926249"/>
                </a:moveTo>
                <a:lnTo>
                  <a:pt x="22501" y="879308"/>
                </a:lnTo>
                <a:lnTo>
                  <a:pt x="45644" y="832974"/>
                </a:lnTo>
                <a:lnTo>
                  <a:pt x="69431" y="787245"/>
                </a:lnTo>
                <a:lnTo>
                  <a:pt x="93859" y="742123"/>
                </a:lnTo>
                <a:lnTo>
                  <a:pt x="118931" y="697608"/>
                </a:lnTo>
                <a:lnTo>
                  <a:pt x="144645" y="653698"/>
                </a:lnTo>
                <a:lnTo>
                  <a:pt x="171002" y="610395"/>
                </a:lnTo>
                <a:lnTo>
                  <a:pt x="198001" y="567698"/>
                </a:lnTo>
                <a:lnTo>
                  <a:pt x="225643" y="525607"/>
                </a:lnTo>
                <a:lnTo>
                  <a:pt x="253928" y="484123"/>
                </a:lnTo>
                <a:lnTo>
                  <a:pt x="282855" y="443245"/>
                </a:lnTo>
                <a:lnTo>
                  <a:pt x="312425" y="402973"/>
                </a:lnTo>
                <a:lnTo>
                  <a:pt x="342637" y="363308"/>
                </a:lnTo>
                <a:lnTo>
                  <a:pt x="373492" y="324249"/>
                </a:lnTo>
                <a:lnTo>
                  <a:pt x="404990" y="285796"/>
                </a:lnTo>
                <a:lnTo>
                  <a:pt x="437130" y="247949"/>
                </a:lnTo>
                <a:lnTo>
                  <a:pt x="469913" y="210709"/>
                </a:lnTo>
                <a:lnTo>
                  <a:pt x="503339" y="174075"/>
                </a:lnTo>
                <a:lnTo>
                  <a:pt x="537407" y="138047"/>
                </a:lnTo>
                <a:lnTo>
                  <a:pt x="572117" y="102626"/>
                </a:lnTo>
                <a:lnTo>
                  <a:pt x="607471" y="67811"/>
                </a:lnTo>
                <a:lnTo>
                  <a:pt x="643467" y="33602"/>
                </a:lnTo>
                <a:lnTo>
                  <a:pt x="680105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13697" y="6217378"/>
            <a:ext cx="803275" cy="926465"/>
          </a:xfrm>
          <a:custGeom>
            <a:avLst/>
            <a:gdLst/>
            <a:ahLst/>
            <a:cxnLst/>
            <a:rect l="l" t="t" r="r" b="b"/>
            <a:pathLst>
              <a:path w="803275" h="926465">
                <a:moveTo>
                  <a:pt x="0" y="0"/>
                </a:moveTo>
                <a:lnTo>
                  <a:pt x="39504" y="31900"/>
                </a:lnTo>
                <a:lnTo>
                  <a:pt x="78484" y="64383"/>
                </a:lnTo>
                <a:lnTo>
                  <a:pt x="116938" y="97448"/>
                </a:lnTo>
                <a:lnTo>
                  <a:pt x="154866" y="131095"/>
                </a:lnTo>
                <a:lnTo>
                  <a:pt x="192269" y="165324"/>
                </a:lnTo>
                <a:lnTo>
                  <a:pt x="229147" y="200135"/>
                </a:lnTo>
                <a:lnTo>
                  <a:pt x="265499" y="235528"/>
                </a:lnTo>
                <a:lnTo>
                  <a:pt x="301326" y="271503"/>
                </a:lnTo>
                <a:lnTo>
                  <a:pt x="336627" y="308060"/>
                </a:lnTo>
                <a:lnTo>
                  <a:pt x="371402" y="345199"/>
                </a:lnTo>
                <a:lnTo>
                  <a:pt x="405652" y="382919"/>
                </a:lnTo>
                <a:lnTo>
                  <a:pt x="439377" y="421222"/>
                </a:lnTo>
                <a:lnTo>
                  <a:pt x="472576" y="460107"/>
                </a:lnTo>
                <a:lnTo>
                  <a:pt x="505249" y="499574"/>
                </a:lnTo>
                <a:lnTo>
                  <a:pt x="537397" y="539622"/>
                </a:lnTo>
                <a:lnTo>
                  <a:pt x="569020" y="580253"/>
                </a:lnTo>
                <a:lnTo>
                  <a:pt x="600117" y="621466"/>
                </a:lnTo>
                <a:lnTo>
                  <a:pt x="630688" y="663261"/>
                </a:lnTo>
                <a:lnTo>
                  <a:pt x="660734" y="705637"/>
                </a:lnTo>
                <a:lnTo>
                  <a:pt x="690255" y="748596"/>
                </a:lnTo>
                <a:lnTo>
                  <a:pt x="719250" y="792137"/>
                </a:lnTo>
                <a:lnTo>
                  <a:pt x="747720" y="836259"/>
                </a:lnTo>
                <a:lnTo>
                  <a:pt x="775664" y="880964"/>
                </a:lnTo>
                <a:lnTo>
                  <a:pt x="803082" y="926251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77743" y="6217377"/>
            <a:ext cx="857250" cy="926465"/>
          </a:xfrm>
          <a:custGeom>
            <a:avLst/>
            <a:gdLst/>
            <a:ahLst/>
            <a:cxnLst/>
            <a:rect l="l" t="t" r="r" b="b"/>
            <a:pathLst>
              <a:path w="857250" h="926465">
                <a:moveTo>
                  <a:pt x="0" y="0"/>
                </a:moveTo>
                <a:lnTo>
                  <a:pt x="39806" y="30521"/>
                </a:lnTo>
                <a:lnTo>
                  <a:pt x="79151" y="61587"/>
                </a:lnTo>
                <a:lnTo>
                  <a:pt x="118034" y="93197"/>
                </a:lnTo>
                <a:lnTo>
                  <a:pt x="156456" y="125351"/>
                </a:lnTo>
                <a:lnTo>
                  <a:pt x="194416" y="158048"/>
                </a:lnTo>
                <a:lnTo>
                  <a:pt x="231915" y="191290"/>
                </a:lnTo>
                <a:lnTo>
                  <a:pt x="268952" y="225076"/>
                </a:lnTo>
                <a:lnTo>
                  <a:pt x="305528" y="259406"/>
                </a:lnTo>
                <a:lnTo>
                  <a:pt x="341643" y="294280"/>
                </a:lnTo>
                <a:lnTo>
                  <a:pt x="377295" y="329698"/>
                </a:lnTo>
                <a:lnTo>
                  <a:pt x="412487" y="365660"/>
                </a:lnTo>
                <a:lnTo>
                  <a:pt x="447217" y="402166"/>
                </a:lnTo>
                <a:lnTo>
                  <a:pt x="481485" y="439216"/>
                </a:lnTo>
                <a:lnTo>
                  <a:pt x="515292" y="476810"/>
                </a:lnTo>
                <a:lnTo>
                  <a:pt x="548637" y="514948"/>
                </a:lnTo>
                <a:lnTo>
                  <a:pt x="581521" y="553630"/>
                </a:lnTo>
                <a:lnTo>
                  <a:pt x="613944" y="592857"/>
                </a:lnTo>
                <a:lnTo>
                  <a:pt x="645905" y="632627"/>
                </a:lnTo>
                <a:lnTo>
                  <a:pt x="677404" y="672941"/>
                </a:lnTo>
                <a:lnTo>
                  <a:pt x="708442" y="713799"/>
                </a:lnTo>
                <a:lnTo>
                  <a:pt x="739018" y="755202"/>
                </a:lnTo>
                <a:lnTo>
                  <a:pt x="769133" y="797148"/>
                </a:lnTo>
                <a:lnTo>
                  <a:pt x="798787" y="839638"/>
                </a:lnTo>
                <a:lnTo>
                  <a:pt x="827979" y="882673"/>
                </a:lnTo>
                <a:lnTo>
                  <a:pt x="856709" y="926251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051414" y="6217378"/>
            <a:ext cx="775970" cy="926465"/>
          </a:xfrm>
          <a:custGeom>
            <a:avLst/>
            <a:gdLst/>
            <a:ahLst/>
            <a:cxnLst/>
            <a:rect l="l" t="t" r="r" b="b"/>
            <a:pathLst>
              <a:path w="775969" h="926465">
                <a:moveTo>
                  <a:pt x="0" y="926250"/>
                </a:moveTo>
                <a:lnTo>
                  <a:pt x="26135" y="881018"/>
                </a:lnTo>
                <a:lnTo>
                  <a:pt x="52809" y="836364"/>
                </a:lnTo>
                <a:lnTo>
                  <a:pt x="80023" y="792286"/>
                </a:lnTo>
                <a:lnTo>
                  <a:pt x="107775" y="748786"/>
                </a:lnTo>
                <a:lnTo>
                  <a:pt x="136065" y="705863"/>
                </a:lnTo>
                <a:lnTo>
                  <a:pt x="164895" y="663517"/>
                </a:lnTo>
                <a:lnTo>
                  <a:pt x="194263" y="621749"/>
                </a:lnTo>
                <a:lnTo>
                  <a:pt x="224170" y="580557"/>
                </a:lnTo>
                <a:lnTo>
                  <a:pt x="254616" y="539943"/>
                </a:lnTo>
                <a:lnTo>
                  <a:pt x="285600" y="499906"/>
                </a:lnTo>
                <a:lnTo>
                  <a:pt x="317124" y="460447"/>
                </a:lnTo>
                <a:lnTo>
                  <a:pt x="349186" y="421564"/>
                </a:lnTo>
                <a:lnTo>
                  <a:pt x="381787" y="383259"/>
                </a:lnTo>
                <a:lnTo>
                  <a:pt x="414926" y="345531"/>
                </a:lnTo>
                <a:lnTo>
                  <a:pt x="448605" y="308380"/>
                </a:lnTo>
                <a:lnTo>
                  <a:pt x="482822" y="271807"/>
                </a:lnTo>
                <a:lnTo>
                  <a:pt x="517578" y="235811"/>
                </a:lnTo>
                <a:lnTo>
                  <a:pt x="552873" y="200392"/>
                </a:lnTo>
                <a:lnTo>
                  <a:pt x="588707" y="165550"/>
                </a:lnTo>
                <a:lnTo>
                  <a:pt x="625079" y="131285"/>
                </a:lnTo>
                <a:lnTo>
                  <a:pt x="661990" y="97598"/>
                </a:lnTo>
                <a:lnTo>
                  <a:pt x="699440" y="64488"/>
                </a:lnTo>
                <a:lnTo>
                  <a:pt x="737429" y="31955"/>
                </a:lnTo>
                <a:lnTo>
                  <a:pt x="775956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735" y="5097091"/>
            <a:ext cx="1432814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https://develope</a:t>
            </a:r>
            <a:r>
              <a:rPr spc="-760" dirty="0"/>
              <a:t>r</a:t>
            </a:r>
            <a:r>
              <a:rPr spc="-55" dirty="0"/>
              <a:t>.and</a:t>
            </a:r>
            <a:r>
              <a:rPr spc="-245" dirty="0"/>
              <a:t>r</a:t>
            </a:r>
            <a:r>
              <a:rPr spc="40" dirty="0"/>
              <a:t>oid.com/studio/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8443" y="5055208"/>
            <a:ext cx="5845175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-250" dirty="0">
                <a:solidFill>
                  <a:srgbClr val="16E7CF"/>
                </a:solidFill>
                <a:latin typeface="Arial"/>
                <a:cs typeface="Arial"/>
              </a:rPr>
              <a:t>Lifecycle</a:t>
            </a:r>
            <a:endParaRPr sz="12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1621" y="3297221"/>
            <a:ext cx="5700857" cy="1888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3394" y="3349574"/>
            <a:ext cx="5177790" cy="1364615"/>
          </a:xfrm>
          <a:custGeom>
            <a:avLst/>
            <a:gdLst/>
            <a:ahLst/>
            <a:cxnLst/>
            <a:rect l="l" t="t" r="r" b="b"/>
            <a:pathLst>
              <a:path w="5177790" h="1364614">
                <a:moveTo>
                  <a:pt x="4864408" y="0"/>
                </a:moveTo>
                <a:lnTo>
                  <a:pt x="314298" y="0"/>
                </a:lnTo>
                <a:lnTo>
                  <a:pt x="253757" y="239"/>
                </a:lnTo>
                <a:lnTo>
                  <a:pt x="205761" y="1916"/>
                </a:lnTo>
                <a:lnTo>
                  <a:pt x="165775" y="6469"/>
                </a:lnTo>
                <a:lnTo>
                  <a:pt x="129262" y="15334"/>
                </a:lnTo>
                <a:lnTo>
                  <a:pt x="91833" y="33819"/>
                </a:lnTo>
                <a:lnTo>
                  <a:pt x="59669" y="59669"/>
                </a:lnTo>
                <a:lnTo>
                  <a:pt x="33819" y="91834"/>
                </a:lnTo>
                <a:lnTo>
                  <a:pt x="15333" y="129263"/>
                </a:lnTo>
                <a:lnTo>
                  <a:pt x="1916" y="205587"/>
                </a:lnTo>
                <a:lnTo>
                  <a:pt x="239" y="253170"/>
                </a:lnTo>
                <a:lnTo>
                  <a:pt x="0" y="312907"/>
                </a:lnTo>
                <a:lnTo>
                  <a:pt x="5" y="1051713"/>
                </a:lnTo>
                <a:lnTo>
                  <a:pt x="239" y="1110863"/>
                </a:lnTo>
                <a:lnTo>
                  <a:pt x="1916" y="1158859"/>
                </a:lnTo>
                <a:lnTo>
                  <a:pt x="6474" y="1198867"/>
                </a:lnTo>
                <a:lnTo>
                  <a:pt x="33819" y="1272787"/>
                </a:lnTo>
                <a:lnTo>
                  <a:pt x="59669" y="1304951"/>
                </a:lnTo>
                <a:lnTo>
                  <a:pt x="91833" y="1330801"/>
                </a:lnTo>
                <a:lnTo>
                  <a:pt x="129262" y="1349286"/>
                </a:lnTo>
                <a:lnTo>
                  <a:pt x="205587" y="1362704"/>
                </a:lnTo>
                <a:lnTo>
                  <a:pt x="253170" y="1364381"/>
                </a:lnTo>
                <a:lnTo>
                  <a:pt x="312906" y="1364621"/>
                </a:lnTo>
                <a:lnTo>
                  <a:pt x="4863016" y="1364621"/>
                </a:lnTo>
                <a:lnTo>
                  <a:pt x="4923554" y="1364381"/>
                </a:lnTo>
                <a:lnTo>
                  <a:pt x="4971548" y="1362704"/>
                </a:lnTo>
                <a:lnTo>
                  <a:pt x="5011533" y="1358151"/>
                </a:lnTo>
                <a:lnTo>
                  <a:pt x="5085477" y="1330801"/>
                </a:lnTo>
                <a:lnTo>
                  <a:pt x="5117642" y="1304951"/>
                </a:lnTo>
                <a:lnTo>
                  <a:pt x="5143492" y="1272787"/>
                </a:lnTo>
                <a:lnTo>
                  <a:pt x="5161981" y="1235358"/>
                </a:lnTo>
                <a:lnTo>
                  <a:pt x="5175394" y="1159033"/>
                </a:lnTo>
                <a:lnTo>
                  <a:pt x="5177070" y="1111450"/>
                </a:lnTo>
                <a:lnTo>
                  <a:pt x="5177310" y="1051713"/>
                </a:lnTo>
                <a:lnTo>
                  <a:pt x="5177304" y="312907"/>
                </a:lnTo>
                <a:lnTo>
                  <a:pt x="5177070" y="253757"/>
                </a:lnTo>
                <a:lnTo>
                  <a:pt x="5175394" y="205761"/>
                </a:lnTo>
                <a:lnTo>
                  <a:pt x="5170838" y="165753"/>
                </a:lnTo>
                <a:lnTo>
                  <a:pt x="5143492" y="91834"/>
                </a:lnTo>
                <a:lnTo>
                  <a:pt x="5117642" y="59669"/>
                </a:lnTo>
                <a:lnTo>
                  <a:pt x="5085477" y="33819"/>
                </a:lnTo>
                <a:lnTo>
                  <a:pt x="5048047" y="15334"/>
                </a:lnTo>
                <a:lnTo>
                  <a:pt x="4971722" y="1916"/>
                </a:lnTo>
                <a:lnTo>
                  <a:pt x="4924142" y="239"/>
                </a:lnTo>
                <a:lnTo>
                  <a:pt x="486440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StatefulWidget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678378"/>
            <a:ext cx="32842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5" dirty="0"/>
              <a:t>Lifecycle</a:t>
            </a:r>
          </a:p>
        </p:txBody>
      </p:sp>
      <p:sp>
        <p:nvSpPr>
          <p:cNvPr id="3" name="object 3"/>
          <p:cNvSpPr/>
          <p:nvPr/>
        </p:nvSpPr>
        <p:spPr>
          <a:xfrm>
            <a:off x="7925311" y="1402213"/>
            <a:ext cx="4253477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7083" y="1454568"/>
            <a:ext cx="3729990" cy="1047115"/>
          </a:xfrm>
          <a:custGeom>
            <a:avLst/>
            <a:gdLst/>
            <a:ahLst/>
            <a:cxnLst/>
            <a:rect l="l" t="t" r="r" b="b"/>
            <a:pathLst>
              <a:path w="3729990" h="1047114">
                <a:moveTo>
                  <a:pt x="348983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2"/>
                </a:lnTo>
                <a:lnTo>
                  <a:pt x="183" y="852377"/>
                </a:lnTo>
                <a:lnTo>
                  <a:pt x="4967" y="919904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5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3488770" y="1047088"/>
                </a:lnTo>
                <a:lnTo>
                  <a:pt x="3535224" y="1046904"/>
                </a:lnTo>
                <a:lnTo>
                  <a:pt x="3602731" y="1042125"/>
                </a:lnTo>
                <a:lnTo>
                  <a:pt x="3659464" y="1021138"/>
                </a:lnTo>
                <a:lnTo>
                  <a:pt x="3703982" y="976623"/>
                </a:lnTo>
                <a:lnTo>
                  <a:pt x="3724972" y="919887"/>
                </a:lnTo>
                <a:lnTo>
                  <a:pt x="3729751" y="852828"/>
                </a:lnTo>
                <a:lnTo>
                  <a:pt x="3729935" y="806992"/>
                </a:lnTo>
                <a:lnTo>
                  <a:pt x="3729931" y="240097"/>
                </a:lnTo>
                <a:lnTo>
                  <a:pt x="3729751" y="194710"/>
                </a:lnTo>
                <a:lnTo>
                  <a:pt x="3724966" y="127184"/>
                </a:lnTo>
                <a:lnTo>
                  <a:pt x="3703982" y="70465"/>
                </a:lnTo>
                <a:lnTo>
                  <a:pt x="3659464" y="25950"/>
                </a:lnTo>
                <a:lnTo>
                  <a:pt x="3602748" y="4963"/>
                </a:lnTo>
                <a:lnTo>
                  <a:pt x="3535675" y="183"/>
                </a:lnTo>
                <a:lnTo>
                  <a:pt x="3489838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14256" y="1767350"/>
            <a:ext cx="24841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260" dirty="0">
                <a:latin typeface="MS Gothic"/>
                <a:cs typeface="MS Gothic"/>
              </a:rPr>
              <a:t>createState()</a:t>
            </a:r>
            <a:endParaRPr sz="2450">
              <a:latin typeface="MS Gothic"/>
              <a:cs typeface="MS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5311" y="3240297"/>
            <a:ext cx="4253477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7083" y="3292651"/>
            <a:ext cx="3729990" cy="1047115"/>
          </a:xfrm>
          <a:custGeom>
            <a:avLst/>
            <a:gdLst/>
            <a:ahLst/>
            <a:cxnLst/>
            <a:rect l="l" t="t" r="r" b="b"/>
            <a:pathLst>
              <a:path w="3729990" h="1047114">
                <a:moveTo>
                  <a:pt x="348983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49"/>
                </a:lnTo>
                <a:lnTo>
                  <a:pt x="25949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6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3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3488770" y="1047088"/>
                </a:lnTo>
                <a:lnTo>
                  <a:pt x="3535224" y="1046904"/>
                </a:lnTo>
                <a:lnTo>
                  <a:pt x="3602731" y="1042124"/>
                </a:lnTo>
                <a:lnTo>
                  <a:pt x="3659464" y="1021138"/>
                </a:lnTo>
                <a:lnTo>
                  <a:pt x="3703982" y="976623"/>
                </a:lnTo>
                <a:lnTo>
                  <a:pt x="3724972" y="919886"/>
                </a:lnTo>
                <a:lnTo>
                  <a:pt x="3729751" y="852827"/>
                </a:lnTo>
                <a:lnTo>
                  <a:pt x="3729935" y="806991"/>
                </a:lnTo>
                <a:lnTo>
                  <a:pt x="3729931" y="240096"/>
                </a:lnTo>
                <a:lnTo>
                  <a:pt x="3729751" y="194710"/>
                </a:lnTo>
                <a:lnTo>
                  <a:pt x="3724966" y="127184"/>
                </a:lnTo>
                <a:lnTo>
                  <a:pt x="3703982" y="70464"/>
                </a:lnTo>
                <a:lnTo>
                  <a:pt x="3659464" y="25949"/>
                </a:lnTo>
                <a:lnTo>
                  <a:pt x="3602748" y="4963"/>
                </a:lnTo>
                <a:lnTo>
                  <a:pt x="3535675" y="183"/>
                </a:lnTo>
                <a:lnTo>
                  <a:pt x="3489838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02732" y="3599755"/>
            <a:ext cx="21062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260" dirty="0">
                <a:latin typeface="MS Gothic"/>
                <a:cs typeface="MS Gothic"/>
              </a:rPr>
              <a:t>initState()</a:t>
            </a:r>
            <a:endParaRPr sz="2450">
              <a:latin typeface="MS Gothic"/>
              <a:cs typeface="MS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5311" y="5078379"/>
            <a:ext cx="4253477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7083" y="5130733"/>
            <a:ext cx="3729990" cy="1047115"/>
          </a:xfrm>
          <a:custGeom>
            <a:avLst/>
            <a:gdLst/>
            <a:ahLst/>
            <a:cxnLst/>
            <a:rect l="l" t="t" r="r" b="b"/>
            <a:pathLst>
              <a:path w="3729990" h="1047114">
                <a:moveTo>
                  <a:pt x="348983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3488770" y="1047088"/>
                </a:lnTo>
                <a:lnTo>
                  <a:pt x="3535224" y="1046904"/>
                </a:lnTo>
                <a:lnTo>
                  <a:pt x="3602731" y="1042124"/>
                </a:lnTo>
                <a:lnTo>
                  <a:pt x="3659464" y="1021138"/>
                </a:lnTo>
                <a:lnTo>
                  <a:pt x="3703982" y="976623"/>
                </a:lnTo>
                <a:lnTo>
                  <a:pt x="3724972" y="919887"/>
                </a:lnTo>
                <a:lnTo>
                  <a:pt x="3729751" y="852828"/>
                </a:lnTo>
                <a:lnTo>
                  <a:pt x="3729935" y="806991"/>
                </a:lnTo>
                <a:lnTo>
                  <a:pt x="3729931" y="240097"/>
                </a:lnTo>
                <a:lnTo>
                  <a:pt x="3729751" y="194710"/>
                </a:lnTo>
                <a:lnTo>
                  <a:pt x="3724966" y="127184"/>
                </a:lnTo>
                <a:lnTo>
                  <a:pt x="3703982" y="70465"/>
                </a:lnTo>
                <a:lnTo>
                  <a:pt x="3659464" y="25950"/>
                </a:lnTo>
                <a:lnTo>
                  <a:pt x="3602748" y="4963"/>
                </a:lnTo>
                <a:lnTo>
                  <a:pt x="3572185" y="1470"/>
                </a:lnTo>
                <a:lnTo>
                  <a:pt x="3535675" y="183"/>
                </a:lnTo>
                <a:lnTo>
                  <a:pt x="348983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79684" y="5442631"/>
            <a:ext cx="134937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260" dirty="0">
                <a:solidFill>
                  <a:srgbClr val="FFFFFF"/>
                </a:solidFill>
                <a:latin typeface="MS Gothic"/>
                <a:cs typeface="MS Gothic"/>
              </a:rPr>
              <a:t>build()</a:t>
            </a:r>
            <a:endParaRPr sz="2450">
              <a:latin typeface="MS Gothic"/>
              <a:cs typeface="MS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25311" y="6916461"/>
            <a:ext cx="4253477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7083" y="6968816"/>
            <a:ext cx="3729990" cy="1047115"/>
          </a:xfrm>
          <a:custGeom>
            <a:avLst/>
            <a:gdLst/>
            <a:ahLst/>
            <a:cxnLst/>
            <a:rect l="l" t="t" r="r" b="b"/>
            <a:pathLst>
              <a:path w="3729990" h="1047115">
                <a:moveTo>
                  <a:pt x="348983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2"/>
                </a:lnTo>
                <a:lnTo>
                  <a:pt x="183" y="852377"/>
                </a:lnTo>
                <a:lnTo>
                  <a:pt x="4967" y="919904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5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3488770" y="1047088"/>
                </a:lnTo>
                <a:lnTo>
                  <a:pt x="3535224" y="1046904"/>
                </a:lnTo>
                <a:lnTo>
                  <a:pt x="3602731" y="1042125"/>
                </a:lnTo>
                <a:lnTo>
                  <a:pt x="3659464" y="1021138"/>
                </a:lnTo>
                <a:lnTo>
                  <a:pt x="3703982" y="976623"/>
                </a:lnTo>
                <a:lnTo>
                  <a:pt x="3724972" y="919887"/>
                </a:lnTo>
                <a:lnTo>
                  <a:pt x="3729751" y="852828"/>
                </a:lnTo>
                <a:lnTo>
                  <a:pt x="3729935" y="806992"/>
                </a:lnTo>
                <a:lnTo>
                  <a:pt x="3729931" y="240097"/>
                </a:lnTo>
                <a:lnTo>
                  <a:pt x="3729751" y="194711"/>
                </a:lnTo>
                <a:lnTo>
                  <a:pt x="3724966" y="127184"/>
                </a:lnTo>
                <a:lnTo>
                  <a:pt x="3703982" y="70465"/>
                </a:lnTo>
                <a:lnTo>
                  <a:pt x="3659464" y="25950"/>
                </a:lnTo>
                <a:lnTo>
                  <a:pt x="3602748" y="4963"/>
                </a:lnTo>
                <a:lnTo>
                  <a:pt x="3572185" y="1470"/>
                </a:lnTo>
                <a:lnTo>
                  <a:pt x="3535675" y="183"/>
                </a:lnTo>
                <a:lnTo>
                  <a:pt x="348983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96970" y="7275036"/>
            <a:ext cx="1917064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260" dirty="0">
                <a:solidFill>
                  <a:srgbClr val="FFFFFF"/>
                </a:solidFill>
                <a:latin typeface="MS Gothic"/>
                <a:cs typeface="MS Gothic"/>
              </a:rPr>
              <a:t>setState()</a:t>
            </a:r>
            <a:endParaRPr sz="2450">
              <a:latin typeface="MS Gothic"/>
              <a:cs typeface="MS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25311" y="8754544"/>
            <a:ext cx="4253477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87083" y="8806899"/>
            <a:ext cx="3729990" cy="1047115"/>
          </a:xfrm>
          <a:custGeom>
            <a:avLst/>
            <a:gdLst/>
            <a:ahLst/>
            <a:cxnLst/>
            <a:rect l="l" t="t" r="r" b="b"/>
            <a:pathLst>
              <a:path w="3729990" h="1047115">
                <a:moveTo>
                  <a:pt x="348983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49"/>
                </a:lnTo>
                <a:lnTo>
                  <a:pt x="25949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6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3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3488770" y="1047088"/>
                </a:lnTo>
                <a:lnTo>
                  <a:pt x="3535224" y="1046904"/>
                </a:lnTo>
                <a:lnTo>
                  <a:pt x="3602731" y="1042124"/>
                </a:lnTo>
                <a:lnTo>
                  <a:pt x="3659464" y="1021138"/>
                </a:lnTo>
                <a:lnTo>
                  <a:pt x="3703982" y="976623"/>
                </a:lnTo>
                <a:lnTo>
                  <a:pt x="3724972" y="919887"/>
                </a:lnTo>
                <a:lnTo>
                  <a:pt x="3729751" y="852827"/>
                </a:lnTo>
                <a:lnTo>
                  <a:pt x="3729935" y="806991"/>
                </a:lnTo>
                <a:lnTo>
                  <a:pt x="3729931" y="240096"/>
                </a:lnTo>
                <a:lnTo>
                  <a:pt x="3729751" y="194710"/>
                </a:lnTo>
                <a:lnTo>
                  <a:pt x="3724966" y="127184"/>
                </a:lnTo>
                <a:lnTo>
                  <a:pt x="3703982" y="70464"/>
                </a:lnTo>
                <a:lnTo>
                  <a:pt x="3659464" y="25949"/>
                </a:lnTo>
                <a:lnTo>
                  <a:pt x="3602748" y="4963"/>
                </a:lnTo>
                <a:lnTo>
                  <a:pt x="3535675" y="183"/>
                </a:lnTo>
                <a:lnTo>
                  <a:pt x="3489838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91207" y="9117911"/>
            <a:ext cx="17278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260" dirty="0">
                <a:latin typeface="MS Gothic"/>
                <a:cs typeface="MS Gothic"/>
              </a:rPr>
              <a:t>dispose()</a:t>
            </a:r>
            <a:endParaRPr sz="2450">
              <a:latin typeface="MS Gothic"/>
              <a:cs typeface="MS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52050" y="2606365"/>
            <a:ext cx="0" cy="492125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491526"/>
                </a:moveTo>
                <a:lnTo>
                  <a:pt x="0" y="491526"/>
                </a:lnTo>
                <a:lnTo>
                  <a:pt x="0" y="53450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01789" y="308742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52050" y="4444448"/>
            <a:ext cx="0" cy="492125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491526"/>
                </a:moveTo>
                <a:lnTo>
                  <a:pt x="0" y="491526"/>
                </a:lnTo>
                <a:lnTo>
                  <a:pt x="0" y="53450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01789" y="492550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52050" y="6282531"/>
            <a:ext cx="0" cy="492125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491526"/>
                </a:moveTo>
                <a:lnTo>
                  <a:pt x="0" y="491526"/>
                </a:lnTo>
                <a:lnTo>
                  <a:pt x="0" y="53450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01789" y="676358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52050" y="8120613"/>
            <a:ext cx="0" cy="492125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491526"/>
                </a:moveTo>
                <a:lnTo>
                  <a:pt x="0" y="491526"/>
                </a:lnTo>
                <a:lnTo>
                  <a:pt x="0" y="53450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01789" y="860167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21623" y="5654278"/>
            <a:ext cx="1479550" cy="1837689"/>
          </a:xfrm>
          <a:custGeom>
            <a:avLst/>
            <a:gdLst/>
            <a:ahLst/>
            <a:cxnLst/>
            <a:rect l="l" t="t" r="r" b="b"/>
            <a:pathLst>
              <a:path w="1479550" h="1837690">
                <a:moveTo>
                  <a:pt x="0" y="1837640"/>
                </a:moveTo>
                <a:lnTo>
                  <a:pt x="1479536" y="1837640"/>
                </a:lnTo>
                <a:lnTo>
                  <a:pt x="1479536" y="0"/>
                </a:lnTo>
                <a:lnTo>
                  <a:pt x="100520" y="0"/>
                </a:lnTo>
                <a:lnTo>
                  <a:pt x="90049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21623" y="560401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4651" y="4667785"/>
            <a:ext cx="779399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-315" dirty="0"/>
              <a:t>Hello</a:t>
            </a:r>
            <a:r>
              <a:rPr sz="12350" spc="-85" dirty="0"/>
              <a:t> </a:t>
            </a:r>
            <a:r>
              <a:rPr sz="12350" spc="-220" dirty="0"/>
              <a:t>World</a:t>
            </a:r>
            <a:endParaRPr sz="123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8964" y="678378"/>
            <a:ext cx="227393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3846" y="4919086"/>
            <a:ext cx="6254115" cy="1435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1490" indent="-478790">
              <a:lnSpc>
                <a:spcPct val="100000"/>
              </a:lnSpc>
              <a:spcBef>
                <a:spcPts val="130"/>
              </a:spcBef>
              <a:buClr>
                <a:srgbClr val="FFFFFF"/>
              </a:buClr>
              <a:buChar char="➜"/>
              <a:tabLst>
                <a:tab pos="492125" algn="l"/>
              </a:tabLst>
            </a:pPr>
            <a:r>
              <a:rPr sz="3100" spc="65" dirty="0">
                <a:solidFill>
                  <a:srgbClr val="00A2FF"/>
                </a:solidFill>
                <a:latin typeface="MS Gothic"/>
                <a:cs typeface="MS Gothic"/>
              </a:rPr>
              <a:t>flutter </a:t>
            </a:r>
            <a:r>
              <a:rPr sz="3100" spc="335" dirty="0">
                <a:solidFill>
                  <a:srgbClr val="EF5FA7"/>
                </a:solidFill>
                <a:latin typeface="MS Gothic"/>
                <a:cs typeface="MS Gothic"/>
              </a:rPr>
              <a:t>create</a:t>
            </a:r>
            <a:r>
              <a:rPr sz="3100" spc="535" dirty="0">
                <a:solidFill>
                  <a:srgbClr val="EF5FA7"/>
                </a:solidFill>
                <a:latin typeface="MS Gothic"/>
                <a:cs typeface="MS Gothic"/>
              </a:rPr>
              <a:t> </a:t>
            </a:r>
            <a:r>
              <a:rPr sz="3100" spc="335" dirty="0">
                <a:solidFill>
                  <a:srgbClr val="FFFFFF"/>
                </a:solidFill>
                <a:latin typeface="MS Gothic"/>
                <a:cs typeface="MS Gothic"/>
              </a:rPr>
              <a:t>helloworld</a:t>
            </a:r>
            <a:endParaRPr sz="3100">
              <a:latin typeface="MS Gothic"/>
              <a:cs typeface="MS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MS Gothic"/>
              <a:buChar char="➜"/>
            </a:pPr>
            <a:endParaRPr sz="3100">
              <a:latin typeface="Times New Roman"/>
              <a:cs typeface="Times New Roman"/>
            </a:endParaRPr>
          </a:p>
          <a:p>
            <a:pPr marL="491490" indent="-478790">
              <a:lnSpc>
                <a:spcPct val="100000"/>
              </a:lnSpc>
              <a:buClr>
                <a:srgbClr val="FFFFFF"/>
              </a:buClr>
              <a:buChar char="➜"/>
              <a:tabLst>
                <a:tab pos="492125" algn="l"/>
              </a:tabLst>
            </a:pPr>
            <a:r>
              <a:rPr sz="3100" spc="335" dirty="0">
                <a:solidFill>
                  <a:srgbClr val="00A2FF"/>
                </a:solidFill>
                <a:latin typeface="MS Gothic"/>
                <a:cs typeface="MS Gothic"/>
              </a:rPr>
              <a:t>cd</a:t>
            </a:r>
            <a:r>
              <a:rPr sz="3100" spc="325" dirty="0">
                <a:solidFill>
                  <a:srgbClr val="00A2FF"/>
                </a:solidFill>
                <a:latin typeface="MS Gothic"/>
                <a:cs typeface="MS Gothic"/>
              </a:rPr>
              <a:t> </a:t>
            </a:r>
            <a:r>
              <a:rPr sz="3100" spc="335" dirty="0">
                <a:solidFill>
                  <a:srgbClr val="FFFFFF"/>
                </a:solidFill>
                <a:latin typeface="MS Gothic"/>
                <a:cs typeface="MS Gothic"/>
              </a:rPr>
              <a:t>helloworld</a:t>
            </a:r>
            <a:endParaRPr sz="31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1074" y="0"/>
            <a:ext cx="15103475" cy="11308715"/>
          </a:xfrm>
          <a:custGeom>
            <a:avLst/>
            <a:gdLst/>
            <a:ahLst/>
            <a:cxnLst/>
            <a:rect l="l" t="t" r="r" b="b"/>
            <a:pathLst>
              <a:path w="15103475" h="11308715">
                <a:moveTo>
                  <a:pt x="0" y="11308556"/>
                </a:moveTo>
                <a:lnTo>
                  <a:pt x="15103024" y="11308556"/>
                </a:lnTo>
                <a:lnTo>
                  <a:pt x="15103024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1E3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001260" cy="11308715"/>
          </a:xfrm>
          <a:custGeom>
            <a:avLst/>
            <a:gdLst/>
            <a:ahLst/>
            <a:cxnLst/>
            <a:rect l="l" t="t" r="r" b="b"/>
            <a:pathLst>
              <a:path w="5001260" h="11308715">
                <a:moveTo>
                  <a:pt x="0" y="0"/>
                </a:moveTo>
                <a:lnTo>
                  <a:pt x="5001074" y="0"/>
                </a:lnTo>
                <a:lnTo>
                  <a:pt x="5001074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21E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2433" y="636494"/>
            <a:ext cx="57746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15" dirty="0">
                <a:solidFill>
                  <a:srgbClr val="EE220C"/>
                </a:solidFill>
                <a:latin typeface="MS Gothic"/>
                <a:cs typeface="MS Gothic"/>
              </a:rPr>
              <a:t>import</a:t>
            </a:r>
            <a:r>
              <a:rPr sz="1950" spc="245" dirty="0">
                <a:solidFill>
                  <a:srgbClr val="EE220C"/>
                </a:solidFill>
                <a:latin typeface="MS Gothic"/>
                <a:cs typeface="MS Gothic"/>
              </a:rPr>
              <a:t> </a:t>
            </a:r>
            <a:r>
              <a:rPr sz="1950" spc="175" dirty="0">
                <a:solidFill>
                  <a:srgbClr val="61D836"/>
                </a:solidFill>
                <a:latin typeface="MS Gothic"/>
                <a:cs typeface="MS Gothic"/>
              </a:rPr>
              <a:t>'package:flutter/material.dart'</a:t>
            </a:r>
            <a:r>
              <a:rPr sz="1950" spc="175" dirty="0">
                <a:solidFill>
                  <a:srgbClr val="16E7CF"/>
                </a:solidFill>
                <a:latin typeface="MS Gothic"/>
                <a:cs typeface="MS Gothic"/>
              </a:rPr>
              <a:t>;</a:t>
            </a:r>
            <a:endParaRPr sz="1950">
              <a:latin typeface="MS Gothic"/>
              <a:cs typeface="MS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2433" y="1222864"/>
            <a:ext cx="47161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void </a:t>
            </a:r>
            <a:r>
              <a:rPr sz="1950" spc="215" dirty="0">
                <a:solidFill>
                  <a:srgbClr val="00A2FF"/>
                </a:solidFill>
                <a:latin typeface="MS Gothic"/>
                <a:cs typeface="MS Gothic"/>
              </a:rPr>
              <a:t>main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()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=&gt;</a:t>
            </a:r>
            <a:r>
              <a:rPr sz="1950" spc="130" dirty="0">
                <a:solidFill>
                  <a:srgbClr val="EF5FA7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00A2FF"/>
                </a:solidFill>
                <a:latin typeface="MS Gothic"/>
                <a:cs typeface="MS Gothic"/>
              </a:rPr>
              <a:t>runApp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(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MyApp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())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;</a:t>
            </a:r>
            <a:endParaRPr sz="1950">
              <a:latin typeface="MS Gothic"/>
              <a:cs typeface="MS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2433" y="1809234"/>
            <a:ext cx="5774690" cy="26727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14960" marR="156210" indent="-302895">
              <a:lnSpc>
                <a:spcPts val="2310"/>
              </a:lnSpc>
              <a:spcBef>
                <a:spcPts val="229"/>
              </a:spcBef>
            </a:pP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class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MyApp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extends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StatelessWidget</a:t>
            </a:r>
            <a:r>
              <a:rPr sz="1950" spc="155" dirty="0">
                <a:solidFill>
                  <a:srgbClr val="FAE232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{ 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@override</a:t>
            </a:r>
            <a:endParaRPr sz="1950">
              <a:latin typeface="MS Gothic"/>
              <a:cs typeface="MS Gothic"/>
            </a:endParaRPr>
          </a:p>
          <a:p>
            <a:pPr marL="314960">
              <a:lnSpc>
                <a:spcPts val="2220"/>
              </a:lnSpc>
            </a:pP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Widget </a:t>
            </a:r>
            <a:r>
              <a:rPr sz="1950" spc="215" dirty="0">
                <a:solidFill>
                  <a:srgbClr val="00A2FF"/>
                </a:solidFill>
                <a:latin typeface="MS Gothic"/>
                <a:cs typeface="MS Gothic"/>
              </a:rPr>
              <a:t>build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(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BuildContext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context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)</a:t>
            </a:r>
            <a:r>
              <a:rPr sz="1950" spc="150" dirty="0">
                <a:solidFill>
                  <a:srgbClr val="EEFFFF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{</a:t>
            </a:r>
            <a:endParaRPr sz="1950">
              <a:latin typeface="MS Gothic"/>
              <a:cs typeface="MS Gothic"/>
            </a:endParaRPr>
          </a:p>
          <a:p>
            <a:pPr marL="920115" marR="1668780" indent="-302895">
              <a:lnSpc>
                <a:spcPts val="2310"/>
              </a:lnSpc>
              <a:spcBef>
                <a:spcPts val="85"/>
              </a:spcBef>
            </a:pP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return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MaterialApp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(  title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: 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"Hello</a:t>
            </a:r>
            <a:r>
              <a:rPr sz="1950" spc="130" dirty="0">
                <a:solidFill>
                  <a:srgbClr val="61D836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World"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, 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home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:</a:t>
            </a:r>
            <a:r>
              <a:rPr sz="1950" spc="195" dirty="0">
                <a:solidFill>
                  <a:srgbClr val="EF5FA7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HomePage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()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,</a:t>
            </a:r>
            <a:endParaRPr sz="1950">
              <a:latin typeface="MS Gothic"/>
              <a:cs typeface="MS Gothic"/>
            </a:endParaRPr>
          </a:p>
          <a:p>
            <a:pPr marL="617855">
              <a:lnSpc>
                <a:spcPts val="2220"/>
              </a:lnSpc>
            </a:pPr>
            <a:r>
              <a:rPr sz="1950" spc="210" dirty="0">
                <a:solidFill>
                  <a:srgbClr val="FFFFFF"/>
                </a:solidFill>
                <a:latin typeface="MS Gothic"/>
                <a:cs typeface="MS Gothic"/>
              </a:rPr>
              <a:t>)</a:t>
            </a:r>
            <a:r>
              <a:rPr sz="1950" spc="210" dirty="0">
                <a:solidFill>
                  <a:srgbClr val="16E7CF"/>
                </a:solidFill>
                <a:latin typeface="MS Gothic"/>
                <a:cs typeface="MS Gothic"/>
              </a:rPr>
              <a:t>;</a:t>
            </a:r>
            <a:endParaRPr sz="1950">
              <a:latin typeface="MS Gothic"/>
              <a:cs typeface="MS Gothic"/>
            </a:endParaRPr>
          </a:p>
          <a:p>
            <a:pPr marL="314960">
              <a:lnSpc>
                <a:spcPts val="2310"/>
              </a:lnSpc>
            </a:pP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}</a:t>
            </a:r>
            <a:endParaRPr sz="1950">
              <a:latin typeface="MS Gothic"/>
              <a:cs typeface="MS Gothic"/>
            </a:endParaRPr>
          </a:p>
          <a:p>
            <a:pPr marL="12700">
              <a:lnSpc>
                <a:spcPts val="2325"/>
              </a:lnSpc>
            </a:pP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}</a:t>
            </a:r>
            <a:endParaRPr sz="1950">
              <a:latin typeface="MS Gothic"/>
              <a:cs typeface="MS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2433" y="4741081"/>
            <a:ext cx="6077585" cy="6203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14960" marR="5080" indent="-302895">
              <a:lnSpc>
                <a:spcPts val="2310"/>
              </a:lnSpc>
              <a:spcBef>
                <a:spcPts val="229"/>
              </a:spcBef>
            </a:pP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class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HomePage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extends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StatefulWidget 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{ 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HomePage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({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Key 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key})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: </a:t>
            </a:r>
            <a:r>
              <a:rPr sz="1950" spc="215" dirty="0">
                <a:solidFill>
                  <a:srgbClr val="EE220C"/>
                </a:solidFill>
                <a:latin typeface="MS Gothic"/>
                <a:cs typeface="MS Gothic"/>
              </a:rPr>
              <a:t>super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(key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:</a:t>
            </a:r>
            <a:r>
              <a:rPr sz="1950" spc="135" dirty="0">
                <a:solidFill>
                  <a:srgbClr val="EF5FA7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key)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;</a:t>
            </a:r>
            <a:endParaRPr sz="1950">
              <a:latin typeface="MS Gothic"/>
              <a:cs typeface="MS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2433" y="5620636"/>
            <a:ext cx="7741920" cy="5018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4960">
              <a:lnSpc>
                <a:spcPts val="2325"/>
              </a:lnSpc>
              <a:spcBef>
                <a:spcPts val="125"/>
              </a:spcBef>
            </a:pP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@override</a:t>
            </a:r>
            <a:endParaRPr sz="1950">
              <a:latin typeface="MS Gothic"/>
              <a:cs typeface="MS Gothic"/>
            </a:endParaRPr>
          </a:p>
          <a:p>
            <a:pPr marL="314960">
              <a:lnSpc>
                <a:spcPts val="2310"/>
              </a:lnSpc>
            </a:pP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_HomePageState </a:t>
            </a:r>
            <a:r>
              <a:rPr sz="1950" spc="215" dirty="0">
                <a:solidFill>
                  <a:srgbClr val="00A2FF"/>
                </a:solidFill>
                <a:latin typeface="MS Gothic"/>
                <a:cs typeface="MS Gothic"/>
              </a:rPr>
              <a:t>createState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()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=&gt;</a:t>
            </a:r>
            <a:r>
              <a:rPr sz="1950" spc="160" dirty="0">
                <a:solidFill>
                  <a:srgbClr val="EF5FA7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_HomePageState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()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;</a:t>
            </a:r>
            <a:endParaRPr sz="1950">
              <a:latin typeface="MS Gothic"/>
              <a:cs typeface="MS Gothic"/>
            </a:endParaRPr>
          </a:p>
          <a:p>
            <a:pPr marL="12700">
              <a:lnSpc>
                <a:spcPts val="2325"/>
              </a:lnSpc>
            </a:pP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}</a:t>
            </a:r>
            <a:endParaRPr sz="1950">
              <a:latin typeface="MS Gothic"/>
              <a:cs typeface="MS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314960" marR="761365" indent="-302895">
              <a:lnSpc>
                <a:spcPts val="2310"/>
              </a:lnSpc>
            </a:pP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class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_HomePageState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extends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State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&lt;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HomePage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&gt;</a:t>
            </a:r>
            <a:r>
              <a:rPr sz="1950" spc="160" dirty="0">
                <a:solidFill>
                  <a:srgbClr val="EF5FA7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{  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@override</a:t>
            </a:r>
            <a:endParaRPr sz="1950">
              <a:latin typeface="MS Gothic"/>
              <a:cs typeface="MS Gothic"/>
            </a:endParaRPr>
          </a:p>
          <a:p>
            <a:pPr marL="314960">
              <a:lnSpc>
                <a:spcPts val="2220"/>
              </a:lnSpc>
            </a:pP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Widget </a:t>
            </a:r>
            <a:r>
              <a:rPr sz="1950" spc="215" dirty="0">
                <a:solidFill>
                  <a:srgbClr val="00A2FF"/>
                </a:solidFill>
                <a:latin typeface="MS Gothic"/>
                <a:cs typeface="MS Gothic"/>
              </a:rPr>
              <a:t>build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(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BuildContext</a:t>
            </a:r>
            <a:r>
              <a:rPr sz="1950" spc="204" dirty="0">
                <a:solidFill>
                  <a:srgbClr val="FAE232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context){</a:t>
            </a:r>
            <a:endParaRPr sz="1950">
              <a:latin typeface="MS Gothic"/>
              <a:cs typeface="MS Gothic"/>
            </a:endParaRPr>
          </a:p>
          <a:p>
            <a:pPr marL="920115" marR="4543425" indent="-302895">
              <a:lnSpc>
                <a:spcPts val="2310"/>
              </a:lnSpc>
              <a:spcBef>
                <a:spcPts val="85"/>
              </a:spcBef>
            </a:pP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return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Scaffold</a:t>
            </a:r>
            <a:r>
              <a:rPr sz="1950" spc="215" dirty="0">
                <a:solidFill>
                  <a:srgbClr val="EEFFFF"/>
                </a:solidFill>
                <a:latin typeface="MS Gothic"/>
                <a:cs typeface="MS Gothic"/>
              </a:rPr>
              <a:t>(  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appBar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:</a:t>
            </a:r>
            <a:r>
              <a:rPr sz="1950" spc="125" dirty="0">
                <a:solidFill>
                  <a:srgbClr val="EF5FA7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AppBar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(</a:t>
            </a:r>
            <a:endParaRPr sz="1950">
              <a:latin typeface="MS Gothic"/>
              <a:cs typeface="MS Gothic"/>
            </a:endParaRPr>
          </a:p>
          <a:p>
            <a:pPr marL="1223010">
              <a:lnSpc>
                <a:spcPts val="2220"/>
              </a:lnSpc>
            </a:pP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title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: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Text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(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"Flutter</a:t>
            </a:r>
            <a:r>
              <a:rPr sz="1950" spc="204" dirty="0">
                <a:solidFill>
                  <a:srgbClr val="61D836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Demo"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)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,</a:t>
            </a:r>
            <a:endParaRPr sz="1950">
              <a:latin typeface="MS Gothic"/>
              <a:cs typeface="MS Gothic"/>
            </a:endParaRPr>
          </a:p>
          <a:p>
            <a:pPr marL="920115">
              <a:lnSpc>
                <a:spcPts val="2310"/>
              </a:lnSpc>
            </a:pPr>
            <a:r>
              <a:rPr sz="1950" spc="210" dirty="0">
                <a:solidFill>
                  <a:srgbClr val="FFFFFF"/>
                </a:solidFill>
                <a:latin typeface="MS Gothic"/>
                <a:cs typeface="MS Gothic"/>
              </a:rPr>
              <a:t>)</a:t>
            </a:r>
            <a:r>
              <a:rPr sz="1950" spc="210" dirty="0">
                <a:solidFill>
                  <a:srgbClr val="16E7CF"/>
                </a:solidFill>
                <a:latin typeface="MS Gothic"/>
                <a:cs typeface="MS Gothic"/>
              </a:rPr>
              <a:t>,</a:t>
            </a:r>
            <a:endParaRPr sz="1950">
              <a:latin typeface="MS Gothic"/>
              <a:cs typeface="MS Gothic"/>
            </a:endParaRPr>
          </a:p>
          <a:p>
            <a:pPr marL="920115">
              <a:lnSpc>
                <a:spcPts val="2310"/>
              </a:lnSpc>
            </a:pP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body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:</a:t>
            </a:r>
            <a:r>
              <a:rPr sz="1950" spc="210" dirty="0">
                <a:solidFill>
                  <a:srgbClr val="EF5FA7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Center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(</a:t>
            </a:r>
            <a:endParaRPr sz="1950">
              <a:latin typeface="MS Gothic"/>
              <a:cs typeface="MS Gothic"/>
            </a:endParaRPr>
          </a:p>
          <a:p>
            <a:pPr marL="1223010">
              <a:lnSpc>
                <a:spcPts val="2310"/>
              </a:lnSpc>
            </a:pP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child</a:t>
            </a:r>
            <a:r>
              <a:rPr sz="1950" spc="215" dirty="0">
                <a:solidFill>
                  <a:srgbClr val="EF5FA7"/>
                </a:solidFill>
                <a:latin typeface="MS Gothic"/>
                <a:cs typeface="MS Gothic"/>
              </a:rPr>
              <a:t>: </a:t>
            </a:r>
            <a:r>
              <a:rPr sz="1950" spc="215" dirty="0">
                <a:solidFill>
                  <a:srgbClr val="FAE232"/>
                </a:solidFill>
                <a:latin typeface="MS Gothic"/>
                <a:cs typeface="MS Gothic"/>
              </a:rPr>
              <a:t>Text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(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"Hello</a:t>
            </a:r>
            <a:r>
              <a:rPr sz="1950" spc="204" dirty="0">
                <a:solidFill>
                  <a:srgbClr val="61D836"/>
                </a:solidFill>
                <a:latin typeface="MS Gothic"/>
                <a:cs typeface="MS Gothic"/>
              </a:rPr>
              <a:t> </a:t>
            </a:r>
            <a:r>
              <a:rPr sz="1950" spc="215" dirty="0">
                <a:solidFill>
                  <a:srgbClr val="61D836"/>
                </a:solidFill>
                <a:latin typeface="MS Gothic"/>
                <a:cs typeface="MS Gothic"/>
              </a:rPr>
              <a:t>World"</a:t>
            </a: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)</a:t>
            </a:r>
            <a:r>
              <a:rPr sz="1950" spc="215" dirty="0">
                <a:solidFill>
                  <a:srgbClr val="16E7CF"/>
                </a:solidFill>
                <a:latin typeface="MS Gothic"/>
                <a:cs typeface="MS Gothic"/>
              </a:rPr>
              <a:t>,</a:t>
            </a:r>
            <a:endParaRPr sz="1950">
              <a:latin typeface="MS Gothic"/>
              <a:cs typeface="MS Gothic"/>
            </a:endParaRPr>
          </a:p>
          <a:p>
            <a:pPr marL="920115">
              <a:lnSpc>
                <a:spcPts val="2310"/>
              </a:lnSpc>
            </a:pPr>
            <a:r>
              <a:rPr sz="1950" spc="210" dirty="0">
                <a:solidFill>
                  <a:srgbClr val="FFFFFF"/>
                </a:solidFill>
                <a:latin typeface="MS Gothic"/>
                <a:cs typeface="MS Gothic"/>
              </a:rPr>
              <a:t>)</a:t>
            </a:r>
            <a:r>
              <a:rPr sz="1950" spc="210" dirty="0">
                <a:solidFill>
                  <a:srgbClr val="16E7CF"/>
                </a:solidFill>
                <a:latin typeface="MS Gothic"/>
                <a:cs typeface="MS Gothic"/>
              </a:rPr>
              <a:t>,</a:t>
            </a:r>
            <a:endParaRPr sz="1950">
              <a:latin typeface="MS Gothic"/>
              <a:cs typeface="MS Gothic"/>
            </a:endParaRPr>
          </a:p>
          <a:p>
            <a:pPr marL="617855">
              <a:lnSpc>
                <a:spcPts val="2310"/>
              </a:lnSpc>
            </a:pPr>
            <a:r>
              <a:rPr sz="1950" spc="210" dirty="0">
                <a:solidFill>
                  <a:srgbClr val="FFFFFF"/>
                </a:solidFill>
                <a:latin typeface="MS Gothic"/>
                <a:cs typeface="MS Gothic"/>
              </a:rPr>
              <a:t>)</a:t>
            </a:r>
            <a:r>
              <a:rPr sz="1950" spc="210" dirty="0">
                <a:solidFill>
                  <a:srgbClr val="16E7CF"/>
                </a:solidFill>
                <a:latin typeface="MS Gothic"/>
                <a:cs typeface="MS Gothic"/>
              </a:rPr>
              <a:t>;</a:t>
            </a:r>
            <a:endParaRPr sz="1950">
              <a:latin typeface="MS Gothic"/>
              <a:cs typeface="MS Gothic"/>
            </a:endParaRPr>
          </a:p>
          <a:p>
            <a:pPr marL="314960">
              <a:lnSpc>
                <a:spcPts val="2310"/>
              </a:lnSpc>
            </a:pP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}</a:t>
            </a:r>
            <a:endParaRPr sz="1950">
              <a:latin typeface="MS Gothic"/>
              <a:cs typeface="MS Gothic"/>
            </a:endParaRPr>
          </a:p>
          <a:p>
            <a:pPr marL="12700">
              <a:lnSpc>
                <a:spcPts val="2325"/>
              </a:lnSpc>
            </a:pPr>
            <a:r>
              <a:rPr sz="1950" spc="215" dirty="0">
                <a:solidFill>
                  <a:srgbClr val="FFFFFF"/>
                </a:solidFill>
                <a:latin typeface="MS Gothic"/>
                <a:cs typeface="MS Gothic"/>
              </a:rPr>
              <a:t>}</a:t>
            </a:r>
            <a:endParaRPr sz="1950">
              <a:latin typeface="MS Gothic"/>
              <a:cs typeface="MS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1811" y="688848"/>
            <a:ext cx="2021205" cy="1043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50" spc="-50" dirty="0"/>
              <a:t>Code</a:t>
            </a:r>
            <a:endParaRPr sz="6650"/>
          </a:p>
        </p:txBody>
      </p:sp>
      <p:sp>
        <p:nvSpPr>
          <p:cNvPr id="10" name="object 10"/>
          <p:cNvSpPr txBox="1"/>
          <p:nvPr/>
        </p:nvSpPr>
        <p:spPr>
          <a:xfrm>
            <a:off x="1055330" y="3222803"/>
            <a:ext cx="1992630" cy="1294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525"/>
              </a:lnSpc>
              <a:spcBef>
                <a:spcPts val="90"/>
              </a:spcBef>
            </a:pPr>
            <a:r>
              <a:rPr sz="2150" spc="215" dirty="0">
                <a:solidFill>
                  <a:srgbClr val="FFFFFF"/>
                </a:solidFill>
                <a:latin typeface="MS Gothic"/>
                <a:cs typeface="MS Gothic"/>
              </a:rPr>
              <a:t>helloworld</a:t>
            </a:r>
            <a:endParaRPr sz="2150">
              <a:latin typeface="MS Gothic"/>
              <a:cs typeface="MS Gothic"/>
            </a:endParaRPr>
          </a:p>
          <a:p>
            <a:pPr marL="12700">
              <a:lnSpc>
                <a:spcPts val="2475"/>
              </a:lnSpc>
            </a:pPr>
            <a:r>
              <a:rPr sz="2150" spc="-860" dirty="0">
                <a:solidFill>
                  <a:srgbClr val="FFFFFF"/>
                </a:solidFill>
                <a:latin typeface="MS Gothic"/>
                <a:cs typeface="MS Gothic"/>
              </a:rPr>
              <a:t>├──</a:t>
            </a:r>
            <a:r>
              <a:rPr sz="2150" spc="-73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2150" spc="215" dirty="0">
                <a:solidFill>
                  <a:srgbClr val="FFFFFF"/>
                </a:solidFill>
                <a:latin typeface="MS Gothic"/>
                <a:cs typeface="MS Gothic"/>
              </a:rPr>
              <a:t>android/</a:t>
            </a:r>
            <a:endParaRPr sz="2150">
              <a:latin typeface="MS Gothic"/>
              <a:cs typeface="MS Gothic"/>
            </a:endParaRPr>
          </a:p>
          <a:p>
            <a:pPr marL="12700">
              <a:lnSpc>
                <a:spcPts val="2475"/>
              </a:lnSpc>
            </a:pPr>
            <a:r>
              <a:rPr sz="2150" spc="-860" dirty="0">
                <a:solidFill>
                  <a:srgbClr val="FFFFFF"/>
                </a:solidFill>
                <a:latin typeface="MS Gothic"/>
                <a:cs typeface="MS Gothic"/>
              </a:rPr>
              <a:t>├──    </a:t>
            </a:r>
            <a:r>
              <a:rPr sz="2150" spc="-74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2150" spc="215" dirty="0">
                <a:solidFill>
                  <a:srgbClr val="FFFFFF"/>
                </a:solidFill>
                <a:latin typeface="MS Gothic"/>
                <a:cs typeface="MS Gothic"/>
              </a:rPr>
              <a:t>ios/</a:t>
            </a:r>
            <a:endParaRPr sz="2150">
              <a:latin typeface="MS Gothic"/>
              <a:cs typeface="MS Gothic"/>
            </a:endParaRPr>
          </a:p>
          <a:p>
            <a:pPr marL="12700">
              <a:lnSpc>
                <a:spcPts val="2525"/>
              </a:lnSpc>
            </a:pPr>
            <a:r>
              <a:rPr sz="2150" spc="-860" dirty="0">
                <a:solidFill>
                  <a:srgbClr val="FFFFFF"/>
                </a:solidFill>
                <a:latin typeface="MS Gothic"/>
                <a:cs typeface="MS Gothic"/>
              </a:rPr>
              <a:t>├──    </a:t>
            </a:r>
            <a:r>
              <a:rPr sz="2150" spc="-74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2150" spc="215" dirty="0">
                <a:solidFill>
                  <a:srgbClr val="FFFFFF"/>
                </a:solidFill>
                <a:latin typeface="MS Gothic"/>
                <a:cs typeface="MS Gothic"/>
              </a:rPr>
              <a:t>lib/</a:t>
            </a:r>
            <a:endParaRPr sz="2150">
              <a:latin typeface="MS Gothic"/>
              <a:cs typeface="MS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5330" y="4479309"/>
            <a:ext cx="28124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sz="2150" spc="-860" dirty="0">
                <a:solidFill>
                  <a:srgbClr val="FFFFFF"/>
                </a:solidFill>
                <a:latin typeface="MS Gothic"/>
                <a:cs typeface="MS Gothic"/>
              </a:rPr>
              <a:t>│	└──</a:t>
            </a:r>
            <a:r>
              <a:rPr sz="2150" spc="-73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2150" u="sng" spc="2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S Gothic"/>
                <a:cs typeface="MS Gothic"/>
              </a:rPr>
              <a:t>main.dart</a:t>
            </a:r>
            <a:endParaRPr sz="2150">
              <a:latin typeface="MS Gothic"/>
              <a:cs typeface="MS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5330" y="4793436"/>
            <a:ext cx="150114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860" dirty="0">
                <a:solidFill>
                  <a:srgbClr val="FFFFFF"/>
                </a:solidFill>
                <a:latin typeface="MS Gothic"/>
                <a:cs typeface="MS Gothic"/>
              </a:rPr>
              <a:t>├──</a:t>
            </a:r>
            <a:r>
              <a:rPr sz="2150" spc="-73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2150" spc="215" dirty="0">
                <a:solidFill>
                  <a:srgbClr val="FFFFFF"/>
                </a:solidFill>
                <a:latin typeface="MS Gothic"/>
                <a:cs typeface="MS Gothic"/>
              </a:rPr>
              <a:t>test/</a:t>
            </a:r>
            <a:endParaRPr sz="2150">
              <a:latin typeface="MS Gothic"/>
              <a:cs typeface="MS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5330" y="5107563"/>
            <a:ext cx="26485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860" dirty="0">
                <a:solidFill>
                  <a:srgbClr val="FFFFFF"/>
                </a:solidFill>
                <a:latin typeface="MS Gothic"/>
                <a:cs typeface="MS Gothic"/>
              </a:rPr>
              <a:t>└──</a:t>
            </a:r>
            <a:r>
              <a:rPr sz="2150" spc="-730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2150" spc="215" dirty="0">
                <a:solidFill>
                  <a:srgbClr val="FFFFFF"/>
                </a:solidFill>
                <a:latin typeface="MS Gothic"/>
                <a:cs typeface="MS Gothic"/>
              </a:rPr>
              <a:t>pubspec.yaml</a:t>
            </a:r>
            <a:endParaRPr sz="215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6003" y="678378"/>
            <a:ext cx="37401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Execution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7211" y="4960346"/>
          <a:ext cx="9886948" cy="139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6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6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540">
                <a:tc>
                  <a:txBody>
                    <a:bodyPr/>
                    <a:lstStyle/>
                    <a:p>
                      <a:pPr marL="31750">
                        <a:lnSpc>
                          <a:spcPts val="3529"/>
                        </a:lnSpc>
                      </a:pPr>
                      <a:r>
                        <a:rPr sz="3100" dirty="0">
                          <a:solidFill>
                            <a:srgbClr val="FFFFFF"/>
                          </a:solidFill>
                          <a:latin typeface="MS Gothic"/>
                          <a:cs typeface="MS Gothic"/>
                        </a:rPr>
                        <a:t>➜</a:t>
                      </a:r>
                      <a:endParaRPr sz="3100">
                        <a:latin typeface="MS Gothic"/>
                        <a:cs typeface="MS Gothic"/>
                      </a:endParaRPr>
                    </a:p>
                  </a:txBody>
                  <a:tcPr marL="0" marR="0" marT="0" marB="0">
                    <a:solidFill>
                      <a:srgbClr val="1E31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29"/>
                        </a:lnSpc>
                      </a:pPr>
                      <a:r>
                        <a:rPr sz="3100" spc="65" dirty="0">
                          <a:solidFill>
                            <a:srgbClr val="00A2FF"/>
                          </a:solidFill>
                          <a:latin typeface="MS Gothic"/>
                          <a:cs typeface="MS Gothic"/>
                        </a:rPr>
                        <a:t>flutter</a:t>
                      </a:r>
                      <a:endParaRPr sz="3100">
                        <a:latin typeface="MS Gothic"/>
                        <a:cs typeface="MS Gothic"/>
                      </a:endParaRPr>
                    </a:p>
                  </a:txBody>
                  <a:tcPr marL="0" marR="0" marT="0" marB="0">
                    <a:solidFill>
                      <a:srgbClr val="1E3143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529"/>
                        </a:lnSpc>
                      </a:pPr>
                      <a:r>
                        <a:rPr sz="3100" spc="335" dirty="0">
                          <a:solidFill>
                            <a:srgbClr val="EF5FA7"/>
                          </a:solidFill>
                          <a:latin typeface="MS Gothic"/>
                          <a:cs typeface="MS Gothic"/>
                        </a:rPr>
                        <a:t>emulators</a:t>
                      </a:r>
                      <a:endParaRPr sz="3100">
                        <a:latin typeface="MS Gothic"/>
                        <a:cs typeface="MS Gothic"/>
                      </a:endParaRPr>
                    </a:p>
                  </a:txBody>
                  <a:tcPr marL="0" marR="0" marT="0" marB="0">
                    <a:solidFill>
                      <a:srgbClr val="1E3143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529"/>
                        </a:lnSpc>
                      </a:pPr>
                      <a:r>
                        <a:rPr sz="3100" spc="335" dirty="0">
                          <a:solidFill>
                            <a:srgbClr val="EF5FA7"/>
                          </a:solidFill>
                          <a:latin typeface="MS Gothic"/>
                          <a:cs typeface="MS Gothic"/>
                        </a:rPr>
                        <a:t>—-launch</a:t>
                      </a:r>
                      <a:endParaRPr sz="3100">
                        <a:latin typeface="MS Gothic"/>
                        <a:cs typeface="MS Gothic"/>
                      </a:endParaRPr>
                    </a:p>
                  </a:txBody>
                  <a:tcPr marL="0" marR="0" marT="0" marB="0">
                    <a:solidFill>
                      <a:srgbClr val="1E3143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529"/>
                        </a:lnSpc>
                      </a:pPr>
                      <a:r>
                        <a:rPr sz="3100" spc="335" dirty="0">
                          <a:solidFill>
                            <a:srgbClr val="FFFFFF"/>
                          </a:solidFill>
                          <a:latin typeface="MS Gothic"/>
                          <a:cs typeface="MS Gothic"/>
                        </a:rPr>
                        <a:t>&lt;emulator_id&gt;</a:t>
                      </a:r>
                      <a:endParaRPr sz="3100">
                        <a:latin typeface="MS Gothic"/>
                        <a:cs typeface="MS Gothic"/>
                      </a:endParaRPr>
                    </a:p>
                  </a:txBody>
                  <a:tcPr marL="0" marR="0" marT="0" marB="0">
                    <a:solidFill>
                      <a:srgbClr val="1E31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5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3100" dirty="0">
                          <a:solidFill>
                            <a:srgbClr val="FFFFFF"/>
                          </a:solidFill>
                          <a:latin typeface="MS Gothic"/>
                          <a:cs typeface="MS Gothic"/>
                        </a:rPr>
                        <a:t>➜</a:t>
                      </a:r>
                      <a:endParaRPr sz="3100">
                        <a:latin typeface="MS Gothic"/>
                        <a:cs typeface="MS Gothic"/>
                      </a:endParaRPr>
                    </a:p>
                  </a:txBody>
                  <a:tcPr marL="0" marR="0" marT="209550" marB="0">
                    <a:solidFill>
                      <a:srgbClr val="1E31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3100" spc="65" dirty="0">
                          <a:solidFill>
                            <a:srgbClr val="00A2FF"/>
                          </a:solidFill>
                          <a:latin typeface="MS Gothic"/>
                          <a:cs typeface="MS Gothic"/>
                        </a:rPr>
                        <a:t>flutter</a:t>
                      </a:r>
                      <a:endParaRPr sz="3100">
                        <a:latin typeface="MS Gothic"/>
                        <a:cs typeface="MS Gothic"/>
                      </a:endParaRPr>
                    </a:p>
                  </a:txBody>
                  <a:tcPr marL="0" marR="0" marT="209550" marB="0">
                    <a:solidFill>
                      <a:srgbClr val="1E3143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3100" spc="335" dirty="0">
                          <a:solidFill>
                            <a:srgbClr val="EF5FA7"/>
                          </a:solidFill>
                          <a:latin typeface="MS Gothic"/>
                          <a:cs typeface="MS Gothic"/>
                        </a:rPr>
                        <a:t>run</a:t>
                      </a:r>
                      <a:endParaRPr sz="3100">
                        <a:latin typeface="MS Gothic"/>
                        <a:cs typeface="MS Gothic"/>
                      </a:endParaRPr>
                    </a:p>
                  </a:txBody>
                  <a:tcPr marL="0" marR="0" marT="209550" marB="0">
                    <a:solidFill>
                      <a:srgbClr val="1E31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E31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E31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E3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spc="-150" dirty="0"/>
              <a:t>Emulation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468675" y="2183179"/>
            <a:ext cx="4624386" cy="8491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42120" y="2397060"/>
            <a:ext cx="4407542" cy="8395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33211" y="2502844"/>
            <a:ext cx="3802115" cy="78526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7836" y="4667785"/>
            <a:ext cx="7211059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-400" dirty="0"/>
              <a:t>Live</a:t>
            </a:r>
            <a:r>
              <a:rPr sz="12350" spc="-75" dirty="0"/>
              <a:t> </a:t>
            </a:r>
            <a:r>
              <a:rPr sz="12350" spc="-220" dirty="0"/>
              <a:t>Demo</a:t>
            </a:r>
            <a:endParaRPr sz="1235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8940" y="678378"/>
            <a:ext cx="40493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15" dirty="0"/>
              <a:t>Live</a:t>
            </a:r>
            <a:r>
              <a:rPr spc="-75" dirty="0"/>
              <a:t> </a:t>
            </a:r>
            <a:r>
              <a:rPr spc="-114" dirty="0"/>
              <a:t>Demo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6682" y="4919086"/>
            <a:ext cx="13920469" cy="1435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1490" indent="-478790">
              <a:lnSpc>
                <a:spcPct val="100000"/>
              </a:lnSpc>
              <a:spcBef>
                <a:spcPts val="130"/>
              </a:spcBef>
              <a:buClr>
                <a:srgbClr val="FFFFFF"/>
              </a:buClr>
              <a:buChar char="➜"/>
              <a:tabLst>
                <a:tab pos="492125" algn="l"/>
              </a:tabLst>
            </a:pPr>
            <a:r>
              <a:rPr sz="3100" spc="335" dirty="0">
                <a:solidFill>
                  <a:srgbClr val="00A2FF"/>
                </a:solidFill>
                <a:latin typeface="MS Gothic"/>
                <a:cs typeface="MS Gothic"/>
              </a:rPr>
              <a:t>git </a:t>
            </a:r>
            <a:r>
              <a:rPr sz="3100" spc="335" dirty="0">
                <a:solidFill>
                  <a:srgbClr val="EF5FA7"/>
                </a:solidFill>
                <a:latin typeface="MS Gothic"/>
                <a:cs typeface="MS Gothic"/>
              </a:rPr>
              <a:t>clone</a:t>
            </a:r>
            <a:r>
              <a:rPr sz="3100" spc="300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3100" u="heavy" spc="3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S Gothic"/>
                <a:cs typeface="MS Gothic"/>
              </a:rPr>
              <a:t>https://github.com/akshathjain/FlutterWorkshop</a:t>
            </a:r>
            <a:endParaRPr sz="3100">
              <a:latin typeface="MS Gothic"/>
              <a:cs typeface="MS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MS Gothic"/>
              <a:buChar char="➜"/>
            </a:pPr>
            <a:endParaRPr sz="3100">
              <a:latin typeface="Times New Roman"/>
              <a:cs typeface="Times New Roman"/>
            </a:endParaRPr>
          </a:p>
          <a:p>
            <a:pPr marL="491490" indent="-478790">
              <a:lnSpc>
                <a:spcPct val="100000"/>
              </a:lnSpc>
              <a:buClr>
                <a:srgbClr val="FFFFFF"/>
              </a:buClr>
              <a:buChar char="➜"/>
              <a:tabLst>
                <a:tab pos="492125" algn="l"/>
              </a:tabLst>
            </a:pPr>
            <a:r>
              <a:rPr sz="3100" spc="335" dirty="0">
                <a:solidFill>
                  <a:srgbClr val="00A2FF"/>
                </a:solidFill>
                <a:latin typeface="MS Gothic"/>
                <a:cs typeface="MS Gothic"/>
              </a:rPr>
              <a:t>cd</a:t>
            </a:r>
            <a:r>
              <a:rPr sz="3100" spc="285" dirty="0">
                <a:solidFill>
                  <a:srgbClr val="00A2FF"/>
                </a:solidFill>
                <a:latin typeface="MS Gothic"/>
                <a:cs typeface="MS Gothic"/>
              </a:rPr>
              <a:t> </a:t>
            </a:r>
            <a:r>
              <a:rPr sz="3100" spc="335" dirty="0">
                <a:solidFill>
                  <a:srgbClr val="FFFFFF"/>
                </a:solidFill>
                <a:latin typeface="MS Gothic"/>
                <a:cs typeface="MS Gothic"/>
              </a:rPr>
              <a:t>FlutterWorkshop/weatherviewer_boilerplate</a:t>
            </a:r>
            <a:endParaRPr sz="31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5197" y="4667785"/>
            <a:ext cx="243967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-395" dirty="0"/>
              <a:t>Fin.</a:t>
            </a:r>
            <a:endParaRPr sz="12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3375" y="4667785"/>
            <a:ext cx="651383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-225" dirty="0"/>
              <a:t>Paradigm</a:t>
            </a:r>
            <a:endParaRPr sz="12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678378"/>
            <a:ext cx="36588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Paradigm</a:t>
            </a:r>
          </a:p>
        </p:txBody>
      </p:sp>
      <p:sp>
        <p:nvSpPr>
          <p:cNvPr id="3" name="object 3"/>
          <p:cNvSpPr/>
          <p:nvPr/>
        </p:nvSpPr>
        <p:spPr>
          <a:xfrm>
            <a:off x="7803973" y="1422634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5744" y="1474988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5" h="1047114">
                <a:moveTo>
                  <a:pt x="3732513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3731445" y="1047088"/>
                </a:lnTo>
                <a:lnTo>
                  <a:pt x="3777899" y="1046904"/>
                </a:lnTo>
                <a:lnTo>
                  <a:pt x="3845407" y="1042124"/>
                </a:lnTo>
                <a:lnTo>
                  <a:pt x="3902144" y="1021138"/>
                </a:lnTo>
                <a:lnTo>
                  <a:pt x="3946659" y="976623"/>
                </a:lnTo>
                <a:lnTo>
                  <a:pt x="3967647" y="919887"/>
                </a:lnTo>
                <a:lnTo>
                  <a:pt x="3972427" y="852828"/>
                </a:lnTo>
                <a:lnTo>
                  <a:pt x="3972610" y="806991"/>
                </a:lnTo>
                <a:lnTo>
                  <a:pt x="3972606" y="240097"/>
                </a:lnTo>
                <a:lnTo>
                  <a:pt x="3972427" y="194710"/>
                </a:lnTo>
                <a:lnTo>
                  <a:pt x="3967641" y="127184"/>
                </a:lnTo>
                <a:lnTo>
                  <a:pt x="3946659" y="70465"/>
                </a:lnTo>
                <a:lnTo>
                  <a:pt x="3902144" y="25950"/>
                </a:lnTo>
                <a:lnTo>
                  <a:pt x="3845423" y="4963"/>
                </a:lnTo>
                <a:lnTo>
                  <a:pt x="3778350" y="183"/>
                </a:lnTo>
                <a:lnTo>
                  <a:pt x="3732513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20018" y="1767350"/>
            <a:ext cx="26701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"/>
                <a:cs typeface="Arial"/>
              </a:rPr>
              <a:t>App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Components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061" y="4005025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833" y="4057380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5" h="1047114">
                <a:moveTo>
                  <a:pt x="3732512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5" y="25949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3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3731445" y="1047088"/>
                </a:lnTo>
                <a:lnTo>
                  <a:pt x="3777899" y="1046904"/>
                </a:lnTo>
                <a:lnTo>
                  <a:pt x="3845408" y="1042124"/>
                </a:lnTo>
                <a:lnTo>
                  <a:pt x="3902144" y="1021138"/>
                </a:lnTo>
                <a:lnTo>
                  <a:pt x="3946659" y="976623"/>
                </a:lnTo>
                <a:lnTo>
                  <a:pt x="3967648" y="919887"/>
                </a:lnTo>
                <a:lnTo>
                  <a:pt x="3972426" y="852827"/>
                </a:lnTo>
                <a:lnTo>
                  <a:pt x="3972610" y="806991"/>
                </a:lnTo>
                <a:lnTo>
                  <a:pt x="3972605" y="240097"/>
                </a:lnTo>
                <a:lnTo>
                  <a:pt x="3972426" y="194710"/>
                </a:lnTo>
                <a:lnTo>
                  <a:pt x="3967642" y="127184"/>
                </a:lnTo>
                <a:lnTo>
                  <a:pt x="3946659" y="70464"/>
                </a:lnTo>
                <a:lnTo>
                  <a:pt x="3902144" y="25949"/>
                </a:lnTo>
                <a:lnTo>
                  <a:pt x="3845425" y="4963"/>
                </a:lnTo>
                <a:lnTo>
                  <a:pt x="3778349" y="183"/>
                </a:lnTo>
                <a:lnTo>
                  <a:pt x="373251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69953" y="4353659"/>
            <a:ext cx="11176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5669" y="4005025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441" y="4057380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5" h="1047114">
                <a:moveTo>
                  <a:pt x="3732512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49"/>
                </a:lnTo>
                <a:lnTo>
                  <a:pt x="25949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3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3731445" y="1047088"/>
                </a:lnTo>
                <a:lnTo>
                  <a:pt x="3777899" y="1046904"/>
                </a:lnTo>
                <a:lnTo>
                  <a:pt x="3845408" y="1042124"/>
                </a:lnTo>
                <a:lnTo>
                  <a:pt x="3902144" y="1021138"/>
                </a:lnTo>
                <a:lnTo>
                  <a:pt x="3946659" y="976623"/>
                </a:lnTo>
                <a:lnTo>
                  <a:pt x="3967647" y="919887"/>
                </a:lnTo>
                <a:lnTo>
                  <a:pt x="3972426" y="852827"/>
                </a:lnTo>
                <a:lnTo>
                  <a:pt x="3972609" y="806991"/>
                </a:lnTo>
                <a:lnTo>
                  <a:pt x="3972605" y="240097"/>
                </a:lnTo>
                <a:lnTo>
                  <a:pt x="3972426" y="194710"/>
                </a:lnTo>
                <a:lnTo>
                  <a:pt x="3967642" y="127184"/>
                </a:lnTo>
                <a:lnTo>
                  <a:pt x="3946659" y="70464"/>
                </a:lnTo>
                <a:lnTo>
                  <a:pt x="3902144" y="25949"/>
                </a:lnTo>
                <a:lnTo>
                  <a:pt x="3845425" y="4963"/>
                </a:lnTo>
                <a:lnTo>
                  <a:pt x="3778349" y="183"/>
                </a:lnTo>
                <a:lnTo>
                  <a:pt x="373251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76089" y="4353659"/>
            <a:ext cx="11360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12276" y="4005025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74047" y="4057380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4" h="1047114">
                <a:moveTo>
                  <a:pt x="3732514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199" y="4963"/>
                </a:lnTo>
                <a:lnTo>
                  <a:pt x="70461" y="25949"/>
                </a:lnTo>
                <a:lnTo>
                  <a:pt x="25951" y="70464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9" y="919903"/>
                </a:lnTo>
                <a:lnTo>
                  <a:pt x="25951" y="976623"/>
                </a:lnTo>
                <a:lnTo>
                  <a:pt x="70461" y="1021138"/>
                </a:lnTo>
                <a:lnTo>
                  <a:pt x="127182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3731446" y="1047088"/>
                </a:lnTo>
                <a:lnTo>
                  <a:pt x="3777900" y="1046904"/>
                </a:lnTo>
                <a:lnTo>
                  <a:pt x="3845408" y="1042124"/>
                </a:lnTo>
                <a:lnTo>
                  <a:pt x="3902145" y="1021138"/>
                </a:lnTo>
                <a:lnTo>
                  <a:pt x="3946660" y="976623"/>
                </a:lnTo>
                <a:lnTo>
                  <a:pt x="3967648" y="919887"/>
                </a:lnTo>
                <a:lnTo>
                  <a:pt x="3972428" y="852827"/>
                </a:lnTo>
                <a:lnTo>
                  <a:pt x="3972612" y="806991"/>
                </a:lnTo>
                <a:lnTo>
                  <a:pt x="3972607" y="240097"/>
                </a:lnTo>
                <a:lnTo>
                  <a:pt x="3972428" y="194710"/>
                </a:lnTo>
                <a:lnTo>
                  <a:pt x="3967642" y="127184"/>
                </a:lnTo>
                <a:lnTo>
                  <a:pt x="3946660" y="70464"/>
                </a:lnTo>
                <a:lnTo>
                  <a:pt x="3902145" y="25949"/>
                </a:lnTo>
                <a:lnTo>
                  <a:pt x="3845424" y="4963"/>
                </a:lnTo>
                <a:lnTo>
                  <a:pt x="3778351" y="183"/>
                </a:lnTo>
                <a:lnTo>
                  <a:pt x="373251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044555" y="4353659"/>
            <a:ext cx="28365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Broadcast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receiver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028882" y="4005025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90654" y="4057380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4" h="1047114">
                <a:moveTo>
                  <a:pt x="3732514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3"/>
                </a:lnTo>
                <a:lnTo>
                  <a:pt x="70466" y="25949"/>
                </a:lnTo>
                <a:lnTo>
                  <a:pt x="25951" y="70464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9" y="919903"/>
                </a:lnTo>
                <a:lnTo>
                  <a:pt x="25951" y="976623"/>
                </a:lnTo>
                <a:lnTo>
                  <a:pt x="70466" y="1021138"/>
                </a:lnTo>
                <a:lnTo>
                  <a:pt x="127187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3731446" y="1047088"/>
                </a:lnTo>
                <a:lnTo>
                  <a:pt x="3777901" y="1046904"/>
                </a:lnTo>
                <a:lnTo>
                  <a:pt x="3845412" y="1042124"/>
                </a:lnTo>
                <a:lnTo>
                  <a:pt x="3902150" y="1021138"/>
                </a:lnTo>
                <a:lnTo>
                  <a:pt x="3946660" y="976623"/>
                </a:lnTo>
                <a:lnTo>
                  <a:pt x="3967648" y="919887"/>
                </a:lnTo>
                <a:lnTo>
                  <a:pt x="3972428" y="852827"/>
                </a:lnTo>
                <a:lnTo>
                  <a:pt x="3972612" y="806991"/>
                </a:lnTo>
                <a:lnTo>
                  <a:pt x="3972607" y="240097"/>
                </a:lnTo>
                <a:lnTo>
                  <a:pt x="3972428" y="194710"/>
                </a:lnTo>
                <a:lnTo>
                  <a:pt x="3967642" y="127184"/>
                </a:lnTo>
                <a:lnTo>
                  <a:pt x="3946660" y="70464"/>
                </a:lnTo>
                <a:lnTo>
                  <a:pt x="3902150" y="25949"/>
                </a:lnTo>
                <a:lnTo>
                  <a:pt x="3845429" y="4963"/>
                </a:lnTo>
                <a:lnTo>
                  <a:pt x="3778351" y="183"/>
                </a:lnTo>
                <a:lnTo>
                  <a:pt x="373251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997284" y="4353659"/>
            <a:ext cx="2564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Provider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60576" y="2383651"/>
            <a:ext cx="3850640" cy="1474470"/>
          </a:xfrm>
          <a:custGeom>
            <a:avLst/>
            <a:gdLst/>
            <a:ahLst/>
            <a:cxnLst/>
            <a:rect l="l" t="t" r="r" b="b"/>
            <a:pathLst>
              <a:path w="3850640" h="1474470">
                <a:moveTo>
                  <a:pt x="0" y="1474177"/>
                </a:moveTo>
                <a:lnTo>
                  <a:pt x="54561" y="1445238"/>
                </a:lnTo>
                <a:lnTo>
                  <a:pt x="99942" y="1421386"/>
                </a:lnTo>
                <a:lnTo>
                  <a:pt x="145376" y="1397681"/>
                </a:lnTo>
                <a:lnTo>
                  <a:pt x="190862" y="1374122"/>
                </a:lnTo>
                <a:lnTo>
                  <a:pt x="236400" y="1350710"/>
                </a:lnTo>
                <a:lnTo>
                  <a:pt x="281991" y="1327444"/>
                </a:lnTo>
                <a:lnTo>
                  <a:pt x="327634" y="1304325"/>
                </a:lnTo>
                <a:lnTo>
                  <a:pt x="373329" y="1281352"/>
                </a:lnTo>
                <a:lnTo>
                  <a:pt x="419077" y="1258525"/>
                </a:lnTo>
                <a:lnTo>
                  <a:pt x="464877" y="1235846"/>
                </a:lnTo>
                <a:lnTo>
                  <a:pt x="510729" y="1213312"/>
                </a:lnTo>
                <a:lnTo>
                  <a:pt x="556633" y="1190925"/>
                </a:lnTo>
                <a:lnTo>
                  <a:pt x="602590" y="1168685"/>
                </a:lnTo>
                <a:lnTo>
                  <a:pt x="648599" y="1146591"/>
                </a:lnTo>
                <a:lnTo>
                  <a:pt x="694661" y="1124644"/>
                </a:lnTo>
                <a:lnTo>
                  <a:pt x="740775" y="1102843"/>
                </a:lnTo>
                <a:lnTo>
                  <a:pt x="786941" y="1081188"/>
                </a:lnTo>
                <a:lnTo>
                  <a:pt x="833159" y="1059681"/>
                </a:lnTo>
                <a:lnTo>
                  <a:pt x="879430" y="1038319"/>
                </a:lnTo>
                <a:lnTo>
                  <a:pt x="925753" y="1017104"/>
                </a:lnTo>
                <a:lnTo>
                  <a:pt x="972128" y="996036"/>
                </a:lnTo>
                <a:lnTo>
                  <a:pt x="1018556" y="975114"/>
                </a:lnTo>
                <a:lnTo>
                  <a:pt x="1065036" y="954338"/>
                </a:lnTo>
                <a:lnTo>
                  <a:pt x="1111568" y="933709"/>
                </a:lnTo>
                <a:lnTo>
                  <a:pt x="1158153" y="913227"/>
                </a:lnTo>
                <a:lnTo>
                  <a:pt x="1204790" y="892891"/>
                </a:lnTo>
                <a:lnTo>
                  <a:pt x="1251479" y="872702"/>
                </a:lnTo>
                <a:lnTo>
                  <a:pt x="1298221" y="852659"/>
                </a:lnTo>
                <a:lnTo>
                  <a:pt x="1345015" y="832762"/>
                </a:lnTo>
                <a:lnTo>
                  <a:pt x="1391861" y="813012"/>
                </a:lnTo>
                <a:lnTo>
                  <a:pt x="1438759" y="793409"/>
                </a:lnTo>
                <a:lnTo>
                  <a:pt x="1485710" y="773952"/>
                </a:lnTo>
                <a:lnTo>
                  <a:pt x="1532714" y="754641"/>
                </a:lnTo>
                <a:lnTo>
                  <a:pt x="1579769" y="735477"/>
                </a:lnTo>
                <a:lnTo>
                  <a:pt x="1626877" y="716459"/>
                </a:lnTo>
                <a:lnTo>
                  <a:pt x="1674037" y="697588"/>
                </a:lnTo>
                <a:lnTo>
                  <a:pt x="1721250" y="678864"/>
                </a:lnTo>
                <a:lnTo>
                  <a:pt x="1768515" y="660286"/>
                </a:lnTo>
                <a:lnTo>
                  <a:pt x="1815832" y="641854"/>
                </a:lnTo>
                <a:lnTo>
                  <a:pt x="1863201" y="623569"/>
                </a:lnTo>
                <a:lnTo>
                  <a:pt x="1910623" y="605430"/>
                </a:lnTo>
                <a:lnTo>
                  <a:pt x="1958097" y="587438"/>
                </a:lnTo>
                <a:lnTo>
                  <a:pt x="2005624" y="569592"/>
                </a:lnTo>
                <a:lnTo>
                  <a:pt x="2053203" y="551893"/>
                </a:lnTo>
                <a:lnTo>
                  <a:pt x="2100834" y="534341"/>
                </a:lnTo>
                <a:lnTo>
                  <a:pt x="2148517" y="516934"/>
                </a:lnTo>
                <a:lnTo>
                  <a:pt x="2196253" y="499675"/>
                </a:lnTo>
                <a:lnTo>
                  <a:pt x="2244042" y="482561"/>
                </a:lnTo>
                <a:lnTo>
                  <a:pt x="2291882" y="465595"/>
                </a:lnTo>
                <a:lnTo>
                  <a:pt x="2339775" y="448774"/>
                </a:lnTo>
                <a:lnTo>
                  <a:pt x="2387720" y="432100"/>
                </a:lnTo>
                <a:lnTo>
                  <a:pt x="2435718" y="415573"/>
                </a:lnTo>
                <a:lnTo>
                  <a:pt x="2483767" y="399192"/>
                </a:lnTo>
                <a:lnTo>
                  <a:pt x="2531870" y="382958"/>
                </a:lnTo>
                <a:lnTo>
                  <a:pt x="2580024" y="366870"/>
                </a:lnTo>
                <a:lnTo>
                  <a:pt x="2628231" y="350929"/>
                </a:lnTo>
                <a:lnTo>
                  <a:pt x="2676490" y="335134"/>
                </a:lnTo>
                <a:lnTo>
                  <a:pt x="2724802" y="319485"/>
                </a:lnTo>
                <a:lnTo>
                  <a:pt x="2773166" y="303983"/>
                </a:lnTo>
                <a:lnTo>
                  <a:pt x="2821582" y="288628"/>
                </a:lnTo>
                <a:lnTo>
                  <a:pt x="2870050" y="273419"/>
                </a:lnTo>
                <a:lnTo>
                  <a:pt x="2918571" y="258356"/>
                </a:lnTo>
                <a:lnTo>
                  <a:pt x="2967145" y="243440"/>
                </a:lnTo>
                <a:lnTo>
                  <a:pt x="3015770" y="228671"/>
                </a:lnTo>
                <a:lnTo>
                  <a:pt x="3064448" y="214048"/>
                </a:lnTo>
                <a:lnTo>
                  <a:pt x="3113178" y="199571"/>
                </a:lnTo>
                <a:lnTo>
                  <a:pt x="3161961" y="185241"/>
                </a:lnTo>
                <a:lnTo>
                  <a:pt x="3210796" y="171057"/>
                </a:lnTo>
                <a:lnTo>
                  <a:pt x="3259683" y="157020"/>
                </a:lnTo>
                <a:lnTo>
                  <a:pt x="3308623" y="143130"/>
                </a:lnTo>
                <a:lnTo>
                  <a:pt x="3357615" y="129385"/>
                </a:lnTo>
                <a:lnTo>
                  <a:pt x="3406659" y="115788"/>
                </a:lnTo>
                <a:lnTo>
                  <a:pt x="3455756" y="102336"/>
                </a:lnTo>
                <a:lnTo>
                  <a:pt x="3504905" y="89032"/>
                </a:lnTo>
                <a:lnTo>
                  <a:pt x="3554106" y="75873"/>
                </a:lnTo>
                <a:lnTo>
                  <a:pt x="3603360" y="62862"/>
                </a:lnTo>
                <a:lnTo>
                  <a:pt x="3652666" y="49996"/>
                </a:lnTo>
                <a:lnTo>
                  <a:pt x="3702025" y="37277"/>
                </a:lnTo>
                <a:lnTo>
                  <a:pt x="3751436" y="24705"/>
                </a:lnTo>
                <a:lnTo>
                  <a:pt x="3800899" y="12279"/>
                </a:lnTo>
                <a:lnTo>
                  <a:pt x="3850414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1180" y="3808575"/>
            <a:ext cx="112395" cy="92075"/>
          </a:xfrm>
          <a:custGeom>
            <a:avLst/>
            <a:gdLst/>
            <a:ahLst/>
            <a:cxnLst/>
            <a:rect l="l" t="t" r="r" b="b"/>
            <a:pathLst>
              <a:path w="112395" h="92075">
                <a:moveTo>
                  <a:pt x="64915" y="0"/>
                </a:moveTo>
                <a:lnTo>
                  <a:pt x="0" y="91741"/>
                </a:lnTo>
                <a:lnTo>
                  <a:pt x="112342" y="88628"/>
                </a:lnTo>
                <a:lnTo>
                  <a:pt x="64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3084" y="2679139"/>
            <a:ext cx="906144" cy="1141095"/>
          </a:xfrm>
          <a:custGeom>
            <a:avLst/>
            <a:gdLst/>
            <a:ahLst/>
            <a:cxnLst/>
            <a:rect l="l" t="t" r="r" b="b"/>
            <a:pathLst>
              <a:path w="906145" h="1141095">
                <a:moveTo>
                  <a:pt x="0" y="1140552"/>
                </a:moveTo>
                <a:lnTo>
                  <a:pt x="28523" y="1085443"/>
                </a:lnTo>
                <a:lnTo>
                  <a:pt x="52898" y="1040188"/>
                </a:lnTo>
                <a:lnTo>
                  <a:pt x="77788" y="995415"/>
                </a:lnTo>
                <a:lnTo>
                  <a:pt x="103193" y="951122"/>
                </a:lnTo>
                <a:lnTo>
                  <a:pt x="129113" y="907309"/>
                </a:lnTo>
                <a:lnTo>
                  <a:pt x="155549" y="863978"/>
                </a:lnTo>
                <a:lnTo>
                  <a:pt x="182500" y="821127"/>
                </a:lnTo>
                <a:lnTo>
                  <a:pt x="209965" y="778756"/>
                </a:lnTo>
                <a:lnTo>
                  <a:pt x="237947" y="736867"/>
                </a:lnTo>
                <a:lnTo>
                  <a:pt x="266443" y="695458"/>
                </a:lnTo>
                <a:lnTo>
                  <a:pt x="295454" y="654529"/>
                </a:lnTo>
                <a:lnTo>
                  <a:pt x="324981" y="614081"/>
                </a:lnTo>
                <a:lnTo>
                  <a:pt x="355023" y="574114"/>
                </a:lnTo>
                <a:lnTo>
                  <a:pt x="385580" y="534628"/>
                </a:lnTo>
                <a:lnTo>
                  <a:pt x="416653" y="495622"/>
                </a:lnTo>
                <a:lnTo>
                  <a:pt x="448240" y="457096"/>
                </a:lnTo>
                <a:lnTo>
                  <a:pt x="480343" y="419052"/>
                </a:lnTo>
                <a:lnTo>
                  <a:pt x="512961" y="381488"/>
                </a:lnTo>
                <a:lnTo>
                  <a:pt x="546094" y="344404"/>
                </a:lnTo>
                <a:lnTo>
                  <a:pt x="579742" y="307801"/>
                </a:lnTo>
                <a:lnTo>
                  <a:pt x="613906" y="271679"/>
                </a:lnTo>
                <a:lnTo>
                  <a:pt x="648585" y="236037"/>
                </a:lnTo>
                <a:lnTo>
                  <a:pt x="683779" y="200876"/>
                </a:lnTo>
                <a:lnTo>
                  <a:pt x="719488" y="166195"/>
                </a:lnTo>
                <a:lnTo>
                  <a:pt x="755713" y="131995"/>
                </a:lnTo>
                <a:lnTo>
                  <a:pt x="792453" y="98275"/>
                </a:lnTo>
                <a:lnTo>
                  <a:pt x="829708" y="65036"/>
                </a:lnTo>
                <a:lnTo>
                  <a:pt x="867478" y="32278"/>
                </a:lnTo>
                <a:lnTo>
                  <a:pt x="905764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02748" y="3787931"/>
            <a:ext cx="90170" cy="112395"/>
          </a:xfrm>
          <a:custGeom>
            <a:avLst/>
            <a:gdLst/>
            <a:ahLst/>
            <a:cxnLst/>
            <a:rect l="l" t="t" r="r" b="b"/>
            <a:pathLst>
              <a:path w="90170" h="112395">
                <a:moveTo>
                  <a:pt x="0" y="0"/>
                </a:moveTo>
                <a:lnTo>
                  <a:pt x="228" y="112385"/>
                </a:lnTo>
                <a:lnTo>
                  <a:pt x="89999" y="44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55248" y="2679139"/>
            <a:ext cx="906144" cy="1141095"/>
          </a:xfrm>
          <a:custGeom>
            <a:avLst/>
            <a:gdLst/>
            <a:ahLst/>
            <a:cxnLst/>
            <a:rect l="l" t="t" r="r" b="b"/>
            <a:pathLst>
              <a:path w="906145" h="1141095">
                <a:moveTo>
                  <a:pt x="0" y="0"/>
                </a:moveTo>
                <a:lnTo>
                  <a:pt x="38285" y="32278"/>
                </a:lnTo>
                <a:lnTo>
                  <a:pt x="76055" y="65036"/>
                </a:lnTo>
                <a:lnTo>
                  <a:pt x="113310" y="98275"/>
                </a:lnTo>
                <a:lnTo>
                  <a:pt x="150050" y="131995"/>
                </a:lnTo>
                <a:lnTo>
                  <a:pt x="186275" y="166195"/>
                </a:lnTo>
                <a:lnTo>
                  <a:pt x="221984" y="200875"/>
                </a:lnTo>
                <a:lnTo>
                  <a:pt x="257178" y="236037"/>
                </a:lnTo>
                <a:lnTo>
                  <a:pt x="291857" y="271678"/>
                </a:lnTo>
                <a:lnTo>
                  <a:pt x="326021" y="307800"/>
                </a:lnTo>
                <a:lnTo>
                  <a:pt x="359669" y="344403"/>
                </a:lnTo>
                <a:lnTo>
                  <a:pt x="392802" y="381486"/>
                </a:lnTo>
                <a:lnTo>
                  <a:pt x="425420" y="419050"/>
                </a:lnTo>
                <a:lnTo>
                  <a:pt x="457522" y="457094"/>
                </a:lnTo>
                <a:lnTo>
                  <a:pt x="489109" y="495619"/>
                </a:lnTo>
                <a:lnTo>
                  <a:pt x="520181" y="534624"/>
                </a:lnTo>
                <a:lnTo>
                  <a:pt x="550738" y="574110"/>
                </a:lnTo>
                <a:lnTo>
                  <a:pt x="580780" y="614076"/>
                </a:lnTo>
                <a:lnTo>
                  <a:pt x="610306" y="654523"/>
                </a:lnTo>
                <a:lnTo>
                  <a:pt x="639317" y="695451"/>
                </a:lnTo>
                <a:lnTo>
                  <a:pt x="667813" y="736858"/>
                </a:lnTo>
                <a:lnTo>
                  <a:pt x="695793" y="778747"/>
                </a:lnTo>
                <a:lnTo>
                  <a:pt x="723258" y="821116"/>
                </a:lnTo>
                <a:lnTo>
                  <a:pt x="750208" y="863965"/>
                </a:lnTo>
                <a:lnTo>
                  <a:pt x="776643" y="907295"/>
                </a:lnTo>
                <a:lnTo>
                  <a:pt x="802563" y="951106"/>
                </a:lnTo>
                <a:lnTo>
                  <a:pt x="827967" y="995396"/>
                </a:lnTo>
                <a:lnTo>
                  <a:pt x="852856" y="1040168"/>
                </a:lnTo>
                <a:lnTo>
                  <a:pt x="877230" y="1085420"/>
                </a:lnTo>
                <a:lnTo>
                  <a:pt x="901088" y="1131152"/>
                </a:lnTo>
                <a:lnTo>
                  <a:pt x="905764" y="1140552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11348" y="3787931"/>
            <a:ext cx="90170" cy="112395"/>
          </a:xfrm>
          <a:custGeom>
            <a:avLst/>
            <a:gdLst/>
            <a:ahLst/>
            <a:cxnLst/>
            <a:rect l="l" t="t" r="r" b="b"/>
            <a:pathLst>
              <a:path w="90170" h="112395">
                <a:moveTo>
                  <a:pt x="89997" y="0"/>
                </a:moveTo>
                <a:lnTo>
                  <a:pt x="0" y="44771"/>
                </a:lnTo>
                <a:lnTo>
                  <a:pt x="89777" y="112385"/>
                </a:lnTo>
                <a:lnTo>
                  <a:pt x="89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93042" y="2383637"/>
            <a:ext cx="3850640" cy="1474470"/>
          </a:xfrm>
          <a:custGeom>
            <a:avLst/>
            <a:gdLst/>
            <a:ahLst/>
            <a:cxnLst/>
            <a:rect l="l" t="t" r="r" b="b"/>
            <a:pathLst>
              <a:path w="3850640" h="1474470">
                <a:moveTo>
                  <a:pt x="0" y="0"/>
                </a:moveTo>
                <a:lnTo>
                  <a:pt x="49516" y="12279"/>
                </a:lnTo>
                <a:lnTo>
                  <a:pt x="98980" y="24705"/>
                </a:lnTo>
                <a:lnTo>
                  <a:pt x="148391" y="37277"/>
                </a:lnTo>
                <a:lnTo>
                  <a:pt x="197751" y="49996"/>
                </a:lnTo>
                <a:lnTo>
                  <a:pt x="247058" y="62862"/>
                </a:lnTo>
                <a:lnTo>
                  <a:pt x="296312" y="75873"/>
                </a:lnTo>
                <a:lnTo>
                  <a:pt x="345515" y="89032"/>
                </a:lnTo>
                <a:lnTo>
                  <a:pt x="394664" y="102337"/>
                </a:lnTo>
                <a:lnTo>
                  <a:pt x="443762" y="115788"/>
                </a:lnTo>
                <a:lnTo>
                  <a:pt x="492807" y="129386"/>
                </a:lnTo>
                <a:lnTo>
                  <a:pt x="541800" y="143130"/>
                </a:lnTo>
                <a:lnTo>
                  <a:pt x="590740" y="157021"/>
                </a:lnTo>
                <a:lnTo>
                  <a:pt x="639628" y="171058"/>
                </a:lnTo>
                <a:lnTo>
                  <a:pt x="688464" y="185241"/>
                </a:lnTo>
                <a:lnTo>
                  <a:pt x="737248" y="199572"/>
                </a:lnTo>
                <a:lnTo>
                  <a:pt x="785979" y="214048"/>
                </a:lnTo>
                <a:lnTo>
                  <a:pt x="834657" y="228671"/>
                </a:lnTo>
                <a:lnTo>
                  <a:pt x="883284" y="243441"/>
                </a:lnTo>
                <a:lnTo>
                  <a:pt x="931858" y="258357"/>
                </a:lnTo>
                <a:lnTo>
                  <a:pt x="980379" y="273420"/>
                </a:lnTo>
                <a:lnTo>
                  <a:pt x="1028848" y="288629"/>
                </a:lnTo>
                <a:lnTo>
                  <a:pt x="1077265" y="303984"/>
                </a:lnTo>
                <a:lnTo>
                  <a:pt x="1125630" y="319486"/>
                </a:lnTo>
                <a:lnTo>
                  <a:pt x="1173942" y="335135"/>
                </a:lnTo>
                <a:lnTo>
                  <a:pt x="1222202" y="350929"/>
                </a:lnTo>
                <a:lnTo>
                  <a:pt x="1270409" y="366871"/>
                </a:lnTo>
                <a:lnTo>
                  <a:pt x="1318565" y="382959"/>
                </a:lnTo>
                <a:lnTo>
                  <a:pt x="1366667" y="399193"/>
                </a:lnTo>
                <a:lnTo>
                  <a:pt x="1414718" y="415574"/>
                </a:lnTo>
                <a:lnTo>
                  <a:pt x="1462716" y="432101"/>
                </a:lnTo>
                <a:lnTo>
                  <a:pt x="1510661" y="448775"/>
                </a:lnTo>
                <a:lnTo>
                  <a:pt x="1558555" y="465595"/>
                </a:lnTo>
                <a:lnTo>
                  <a:pt x="1606396" y="482562"/>
                </a:lnTo>
                <a:lnTo>
                  <a:pt x="1654184" y="499675"/>
                </a:lnTo>
                <a:lnTo>
                  <a:pt x="1701921" y="516935"/>
                </a:lnTo>
                <a:lnTo>
                  <a:pt x="1749605" y="534341"/>
                </a:lnTo>
                <a:lnTo>
                  <a:pt x="1797236" y="551894"/>
                </a:lnTo>
                <a:lnTo>
                  <a:pt x="1844815" y="569593"/>
                </a:lnTo>
                <a:lnTo>
                  <a:pt x="1892342" y="587439"/>
                </a:lnTo>
                <a:lnTo>
                  <a:pt x="1939817" y="605431"/>
                </a:lnTo>
                <a:lnTo>
                  <a:pt x="1987239" y="623569"/>
                </a:lnTo>
                <a:lnTo>
                  <a:pt x="2034609" y="641854"/>
                </a:lnTo>
                <a:lnTo>
                  <a:pt x="2081926" y="660286"/>
                </a:lnTo>
                <a:lnTo>
                  <a:pt x="2129191" y="678864"/>
                </a:lnTo>
                <a:lnTo>
                  <a:pt x="2176404" y="697588"/>
                </a:lnTo>
                <a:lnTo>
                  <a:pt x="2223564" y="716459"/>
                </a:lnTo>
                <a:lnTo>
                  <a:pt x="2270672" y="735477"/>
                </a:lnTo>
                <a:lnTo>
                  <a:pt x="2317728" y="754641"/>
                </a:lnTo>
                <a:lnTo>
                  <a:pt x="2364731" y="773951"/>
                </a:lnTo>
                <a:lnTo>
                  <a:pt x="2411682" y="793408"/>
                </a:lnTo>
                <a:lnTo>
                  <a:pt x="2458581" y="813011"/>
                </a:lnTo>
                <a:lnTo>
                  <a:pt x="2505427" y="832761"/>
                </a:lnTo>
                <a:lnTo>
                  <a:pt x="2552221" y="852657"/>
                </a:lnTo>
                <a:lnTo>
                  <a:pt x="2598963" y="872700"/>
                </a:lnTo>
                <a:lnTo>
                  <a:pt x="2645652" y="892890"/>
                </a:lnTo>
                <a:lnTo>
                  <a:pt x="2692289" y="913225"/>
                </a:lnTo>
                <a:lnTo>
                  <a:pt x="2738873" y="933707"/>
                </a:lnTo>
                <a:lnTo>
                  <a:pt x="2785405" y="954336"/>
                </a:lnTo>
                <a:lnTo>
                  <a:pt x="2831885" y="975111"/>
                </a:lnTo>
                <a:lnTo>
                  <a:pt x="2878312" y="996033"/>
                </a:lnTo>
                <a:lnTo>
                  <a:pt x="2924687" y="1017101"/>
                </a:lnTo>
                <a:lnTo>
                  <a:pt x="2971010" y="1038316"/>
                </a:lnTo>
                <a:lnTo>
                  <a:pt x="3017280" y="1059677"/>
                </a:lnTo>
                <a:lnTo>
                  <a:pt x="3063498" y="1081184"/>
                </a:lnTo>
                <a:lnTo>
                  <a:pt x="3109664" y="1102838"/>
                </a:lnTo>
                <a:lnTo>
                  <a:pt x="3155777" y="1124639"/>
                </a:lnTo>
                <a:lnTo>
                  <a:pt x="3201838" y="1146586"/>
                </a:lnTo>
                <a:lnTo>
                  <a:pt x="3247847" y="1168679"/>
                </a:lnTo>
                <a:lnTo>
                  <a:pt x="3293803" y="1190919"/>
                </a:lnTo>
                <a:lnTo>
                  <a:pt x="3339707" y="1213306"/>
                </a:lnTo>
                <a:lnTo>
                  <a:pt x="3385558" y="1235839"/>
                </a:lnTo>
                <a:lnTo>
                  <a:pt x="3431357" y="1258518"/>
                </a:lnTo>
                <a:lnTo>
                  <a:pt x="3477104" y="1281344"/>
                </a:lnTo>
                <a:lnTo>
                  <a:pt x="3522799" y="1304316"/>
                </a:lnTo>
                <a:lnTo>
                  <a:pt x="3568441" y="1327435"/>
                </a:lnTo>
                <a:lnTo>
                  <a:pt x="3614030" y="1350700"/>
                </a:lnTo>
                <a:lnTo>
                  <a:pt x="3659568" y="1374112"/>
                </a:lnTo>
                <a:lnTo>
                  <a:pt x="3705053" y="1397670"/>
                </a:lnTo>
                <a:lnTo>
                  <a:pt x="3750485" y="1421375"/>
                </a:lnTo>
                <a:lnTo>
                  <a:pt x="3795866" y="1445226"/>
                </a:lnTo>
                <a:lnTo>
                  <a:pt x="3841194" y="1469224"/>
                </a:lnTo>
                <a:lnTo>
                  <a:pt x="3850478" y="1474192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10580" y="3808575"/>
            <a:ext cx="112395" cy="92075"/>
          </a:xfrm>
          <a:custGeom>
            <a:avLst/>
            <a:gdLst/>
            <a:ahLst/>
            <a:cxnLst/>
            <a:rect l="l" t="t" r="r" b="b"/>
            <a:pathLst>
              <a:path w="112394" h="92075">
                <a:moveTo>
                  <a:pt x="47422" y="0"/>
                </a:moveTo>
                <a:lnTo>
                  <a:pt x="0" y="88628"/>
                </a:lnTo>
                <a:lnTo>
                  <a:pt x="112342" y="91741"/>
                </a:lnTo>
                <a:lnTo>
                  <a:pt x="474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061" y="6198753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0833" y="6251107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5" h="1047115">
                <a:moveTo>
                  <a:pt x="3732512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5" y="25950"/>
                </a:lnTo>
                <a:lnTo>
                  <a:pt x="25950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5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3731445" y="1047088"/>
                </a:lnTo>
                <a:lnTo>
                  <a:pt x="3777899" y="1046904"/>
                </a:lnTo>
                <a:lnTo>
                  <a:pt x="3845408" y="1042125"/>
                </a:lnTo>
                <a:lnTo>
                  <a:pt x="3902144" y="1021138"/>
                </a:lnTo>
                <a:lnTo>
                  <a:pt x="3946659" y="976623"/>
                </a:lnTo>
                <a:lnTo>
                  <a:pt x="3967648" y="919887"/>
                </a:lnTo>
                <a:lnTo>
                  <a:pt x="3972426" y="852828"/>
                </a:lnTo>
                <a:lnTo>
                  <a:pt x="3972610" y="806991"/>
                </a:lnTo>
                <a:lnTo>
                  <a:pt x="3972605" y="240097"/>
                </a:lnTo>
                <a:lnTo>
                  <a:pt x="3972426" y="194710"/>
                </a:lnTo>
                <a:lnTo>
                  <a:pt x="3967642" y="127184"/>
                </a:lnTo>
                <a:lnTo>
                  <a:pt x="3946659" y="70465"/>
                </a:lnTo>
                <a:lnTo>
                  <a:pt x="3902144" y="25950"/>
                </a:lnTo>
                <a:lnTo>
                  <a:pt x="3845425" y="4963"/>
                </a:lnTo>
                <a:lnTo>
                  <a:pt x="3778349" y="183"/>
                </a:lnTo>
                <a:lnTo>
                  <a:pt x="3732512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31228" y="6552545"/>
            <a:ext cx="23958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interaction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95669" y="6198753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57441" y="6251107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5" h="1047115">
                <a:moveTo>
                  <a:pt x="3732512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5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3731445" y="1047088"/>
                </a:lnTo>
                <a:lnTo>
                  <a:pt x="3777899" y="1046904"/>
                </a:lnTo>
                <a:lnTo>
                  <a:pt x="3845408" y="1042125"/>
                </a:lnTo>
                <a:lnTo>
                  <a:pt x="3902144" y="1021138"/>
                </a:lnTo>
                <a:lnTo>
                  <a:pt x="3946659" y="976623"/>
                </a:lnTo>
                <a:lnTo>
                  <a:pt x="3967647" y="919887"/>
                </a:lnTo>
                <a:lnTo>
                  <a:pt x="3972426" y="852828"/>
                </a:lnTo>
                <a:lnTo>
                  <a:pt x="3972609" y="806991"/>
                </a:lnTo>
                <a:lnTo>
                  <a:pt x="3972605" y="240097"/>
                </a:lnTo>
                <a:lnTo>
                  <a:pt x="3972426" y="194710"/>
                </a:lnTo>
                <a:lnTo>
                  <a:pt x="3967642" y="127184"/>
                </a:lnTo>
                <a:lnTo>
                  <a:pt x="3946659" y="70465"/>
                </a:lnTo>
                <a:lnTo>
                  <a:pt x="3902144" y="25950"/>
                </a:lnTo>
                <a:lnTo>
                  <a:pt x="3845425" y="4963"/>
                </a:lnTo>
                <a:lnTo>
                  <a:pt x="3778349" y="183"/>
                </a:lnTo>
                <a:lnTo>
                  <a:pt x="3732512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50995" y="6552545"/>
            <a:ext cx="35883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212276" y="6198753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74047" y="6251107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4" h="1047115">
                <a:moveTo>
                  <a:pt x="3732514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199" y="4963"/>
                </a:lnTo>
                <a:lnTo>
                  <a:pt x="70461" y="25950"/>
                </a:lnTo>
                <a:lnTo>
                  <a:pt x="25951" y="70465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9" y="919904"/>
                </a:lnTo>
                <a:lnTo>
                  <a:pt x="25951" y="976623"/>
                </a:lnTo>
                <a:lnTo>
                  <a:pt x="70461" y="1021138"/>
                </a:lnTo>
                <a:lnTo>
                  <a:pt x="127182" y="1042125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3731446" y="1047088"/>
                </a:lnTo>
                <a:lnTo>
                  <a:pt x="3777900" y="1046904"/>
                </a:lnTo>
                <a:lnTo>
                  <a:pt x="3845408" y="1042125"/>
                </a:lnTo>
                <a:lnTo>
                  <a:pt x="3902145" y="1021138"/>
                </a:lnTo>
                <a:lnTo>
                  <a:pt x="3946660" y="976623"/>
                </a:lnTo>
                <a:lnTo>
                  <a:pt x="3967648" y="919887"/>
                </a:lnTo>
                <a:lnTo>
                  <a:pt x="3972428" y="852828"/>
                </a:lnTo>
                <a:lnTo>
                  <a:pt x="3972612" y="806991"/>
                </a:lnTo>
                <a:lnTo>
                  <a:pt x="3972607" y="240097"/>
                </a:lnTo>
                <a:lnTo>
                  <a:pt x="3972428" y="194710"/>
                </a:lnTo>
                <a:lnTo>
                  <a:pt x="3967642" y="127184"/>
                </a:lnTo>
                <a:lnTo>
                  <a:pt x="3946660" y="70465"/>
                </a:lnTo>
                <a:lnTo>
                  <a:pt x="3902145" y="25950"/>
                </a:lnTo>
                <a:lnTo>
                  <a:pt x="3845424" y="4963"/>
                </a:lnTo>
                <a:lnTo>
                  <a:pt x="3778351" y="183"/>
                </a:lnTo>
                <a:lnTo>
                  <a:pt x="3732514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295856" y="6343127"/>
            <a:ext cx="2334895" cy="825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7005">
              <a:lnSpc>
                <a:spcPct val="100400"/>
              </a:lnSpc>
              <a:spcBef>
                <a:spcPts val="125"/>
              </a:spcBef>
            </a:pPr>
            <a:r>
              <a:rPr sz="2600" spc="50" dirty="0">
                <a:solidFill>
                  <a:srgbClr val="FFFFFF"/>
                </a:solidFill>
                <a:latin typeface="Arial"/>
                <a:cs typeface="Arial"/>
              </a:rPr>
              <a:t>System-wide  communication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028882" y="6198753"/>
            <a:ext cx="4496154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290654" y="6251107"/>
            <a:ext cx="3973195" cy="1047115"/>
          </a:xfrm>
          <a:custGeom>
            <a:avLst/>
            <a:gdLst/>
            <a:ahLst/>
            <a:cxnLst/>
            <a:rect l="l" t="t" r="r" b="b"/>
            <a:pathLst>
              <a:path w="3973194" h="1047115">
                <a:moveTo>
                  <a:pt x="3732514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3"/>
                </a:lnTo>
                <a:lnTo>
                  <a:pt x="70466" y="25950"/>
                </a:lnTo>
                <a:lnTo>
                  <a:pt x="25951" y="70465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9" y="919904"/>
                </a:lnTo>
                <a:lnTo>
                  <a:pt x="25951" y="976623"/>
                </a:lnTo>
                <a:lnTo>
                  <a:pt x="70466" y="1021138"/>
                </a:lnTo>
                <a:lnTo>
                  <a:pt x="127187" y="1042125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3731446" y="1047088"/>
                </a:lnTo>
                <a:lnTo>
                  <a:pt x="3777901" y="1046904"/>
                </a:lnTo>
                <a:lnTo>
                  <a:pt x="3845412" y="1042125"/>
                </a:lnTo>
                <a:lnTo>
                  <a:pt x="3902150" y="1021138"/>
                </a:lnTo>
                <a:lnTo>
                  <a:pt x="3946660" y="976623"/>
                </a:lnTo>
                <a:lnTo>
                  <a:pt x="3967648" y="919887"/>
                </a:lnTo>
                <a:lnTo>
                  <a:pt x="3972428" y="852828"/>
                </a:lnTo>
                <a:lnTo>
                  <a:pt x="3972612" y="806991"/>
                </a:lnTo>
                <a:lnTo>
                  <a:pt x="3972607" y="240097"/>
                </a:lnTo>
                <a:lnTo>
                  <a:pt x="3972428" y="194710"/>
                </a:lnTo>
                <a:lnTo>
                  <a:pt x="3967642" y="127184"/>
                </a:lnTo>
                <a:lnTo>
                  <a:pt x="3946660" y="70465"/>
                </a:lnTo>
                <a:lnTo>
                  <a:pt x="3902150" y="25950"/>
                </a:lnTo>
                <a:lnTo>
                  <a:pt x="3845429" y="4963"/>
                </a:lnTo>
                <a:lnTo>
                  <a:pt x="3778351" y="183"/>
                </a:lnTo>
                <a:lnTo>
                  <a:pt x="3732514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122933" y="6343127"/>
            <a:ext cx="2310130" cy="825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8140" marR="5080" indent="-346075">
              <a:lnSpc>
                <a:spcPct val="100400"/>
              </a:lnSpc>
              <a:spcBef>
                <a:spcPts val="12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27139" y="5261531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742463"/>
                </a:moveTo>
                <a:lnTo>
                  <a:pt x="0" y="742463"/>
                </a:lnTo>
                <a:lnTo>
                  <a:pt x="0" y="52285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76878" y="599352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3746" y="5261531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742463"/>
                </a:moveTo>
                <a:lnTo>
                  <a:pt x="0" y="742463"/>
                </a:lnTo>
                <a:lnTo>
                  <a:pt x="0" y="52285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93486" y="599352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460353" y="5261531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742463"/>
                </a:moveTo>
                <a:lnTo>
                  <a:pt x="0" y="742463"/>
                </a:lnTo>
                <a:lnTo>
                  <a:pt x="0" y="52285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410093" y="599352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276960" y="5261531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742463"/>
                </a:moveTo>
                <a:lnTo>
                  <a:pt x="0" y="742463"/>
                </a:lnTo>
                <a:lnTo>
                  <a:pt x="0" y="52285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226700" y="599352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95669" y="7878601"/>
            <a:ext cx="4496154" cy="2929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57441" y="7930955"/>
            <a:ext cx="3973195" cy="2406650"/>
          </a:xfrm>
          <a:custGeom>
            <a:avLst/>
            <a:gdLst/>
            <a:ahLst/>
            <a:cxnLst/>
            <a:rect l="l" t="t" r="r" b="b"/>
            <a:pathLst>
              <a:path w="3973195" h="2406650">
                <a:moveTo>
                  <a:pt x="3732512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57883" y="1470"/>
                </a:lnTo>
                <a:lnTo>
                  <a:pt x="127201" y="4963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65" y="157883"/>
                </a:lnTo>
                <a:lnTo>
                  <a:pt x="0" y="240096"/>
                </a:lnTo>
                <a:lnTo>
                  <a:pt x="4" y="2166195"/>
                </a:lnTo>
                <a:lnTo>
                  <a:pt x="183" y="2211582"/>
                </a:lnTo>
                <a:lnTo>
                  <a:pt x="4967" y="2279108"/>
                </a:lnTo>
                <a:lnTo>
                  <a:pt x="25949" y="2335828"/>
                </a:lnTo>
                <a:lnTo>
                  <a:pt x="70464" y="2380343"/>
                </a:lnTo>
                <a:lnTo>
                  <a:pt x="127184" y="2401329"/>
                </a:lnTo>
                <a:lnTo>
                  <a:pt x="194260" y="2406109"/>
                </a:lnTo>
                <a:lnTo>
                  <a:pt x="240096" y="2406293"/>
                </a:lnTo>
                <a:lnTo>
                  <a:pt x="3731445" y="2406293"/>
                </a:lnTo>
                <a:lnTo>
                  <a:pt x="3777899" y="2406109"/>
                </a:lnTo>
                <a:lnTo>
                  <a:pt x="3845408" y="2401329"/>
                </a:lnTo>
                <a:lnTo>
                  <a:pt x="3902144" y="2380343"/>
                </a:lnTo>
                <a:lnTo>
                  <a:pt x="3946659" y="2335828"/>
                </a:lnTo>
                <a:lnTo>
                  <a:pt x="3967647" y="2279092"/>
                </a:lnTo>
                <a:lnTo>
                  <a:pt x="3972426" y="2212032"/>
                </a:lnTo>
                <a:lnTo>
                  <a:pt x="3972609" y="2166195"/>
                </a:lnTo>
                <a:lnTo>
                  <a:pt x="3972605" y="240096"/>
                </a:lnTo>
                <a:lnTo>
                  <a:pt x="3972426" y="194710"/>
                </a:lnTo>
                <a:lnTo>
                  <a:pt x="3967642" y="127184"/>
                </a:lnTo>
                <a:lnTo>
                  <a:pt x="3946659" y="70464"/>
                </a:lnTo>
                <a:lnTo>
                  <a:pt x="3902144" y="25949"/>
                </a:lnTo>
                <a:lnTo>
                  <a:pt x="3845425" y="4963"/>
                </a:lnTo>
                <a:lnTo>
                  <a:pt x="3778349" y="183"/>
                </a:lnTo>
                <a:lnTo>
                  <a:pt x="3732512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594428" y="8200662"/>
            <a:ext cx="2105025" cy="169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" marR="5080" indent="-10795" algn="just">
              <a:lnSpc>
                <a:spcPct val="140100"/>
              </a:lnSpc>
              <a:spcBef>
                <a:spcPts val="90"/>
              </a:spcBef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Playing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music  </a:t>
            </a:r>
            <a:r>
              <a:rPr sz="2600" spc="30" dirty="0">
                <a:solidFill>
                  <a:srgbClr val="FFFFFF"/>
                </a:solidFill>
                <a:latin typeface="Arial"/>
                <a:cs typeface="Arial"/>
              </a:rPr>
              <a:t>Fetching </a:t>
            </a:r>
            <a:r>
              <a:rPr sz="2600" spc="40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2600" spc="30" dirty="0">
                <a:solidFill>
                  <a:srgbClr val="FFFFFF"/>
                </a:solidFill>
                <a:latin typeface="Arial"/>
                <a:cs typeface="Arial"/>
              </a:rPr>
              <a:t>Syncing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9061" y="7878601"/>
            <a:ext cx="4496154" cy="2929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0833" y="7930955"/>
            <a:ext cx="3973195" cy="2406650"/>
          </a:xfrm>
          <a:custGeom>
            <a:avLst/>
            <a:gdLst/>
            <a:ahLst/>
            <a:cxnLst/>
            <a:rect l="l" t="t" r="r" b="b"/>
            <a:pathLst>
              <a:path w="3973195" h="2406650">
                <a:moveTo>
                  <a:pt x="3732512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57883" y="1470"/>
                </a:lnTo>
                <a:lnTo>
                  <a:pt x="127201" y="4963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5" y="99184"/>
                </a:lnTo>
                <a:lnTo>
                  <a:pt x="1466" y="157883"/>
                </a:lnTo>
                <a:lnTo>
                  <a:pt x="0" y="240096"/>
                </a:lnTo>
                <a:lnTo>
                  <a:pt x="4" y="2166195"/>
                </a:lnTo>
                <a:lnTo>
                  <a:pt x="183" y="2211582"/>
                </a:lnTo>
                <a:lnTo>
                  <a:pt x="4967" y="2279108"/>
                </a:lnTo>
                <a:lnTo>
                  <a:pt x="25950" y="2335828"/>
                </a:lnTo>
                <a:lnTo>
                  <a:pt x="70465" y="2380343"/>
                </a:lnTo>
                <a:lnTo>
                  <a:pt x="127184" y="2401329"/>
                </a:lnTo>
                <a:lnTo>
                  <a:pt x="194260" y="2406109"/>
                </a:lnTo>
                <a:lnTo>
                  <a:pt x="240097" y="2406293"/>
                </a:lnTo>
                <a:lnTo>
                  <a:pt x="3731445" y="2406293"/>
                </a:lnTo>
                <a:lnTo>
                  <a:pt x="3777899" y="2406109"/>
                </a:lnTo>
                <a:lnTo>
                  <a:pt x="3845408" y="2401329"/>
                </a:lnTo>
                <a:lnTo>
                  <a:pt x="3902144" y="2380343"/>
                </a:lnTo>
                <a:lnTo>
                  <a:pt x="3946659" y="2335828"/>
                </a:lnTo>
                <a:lnTo>
                  <a:pt x="3967648" y="2279092"/>
                </a:lnTo>
                <a:lnTo>
                  <a:pt x="3972426" y="2212032"/>
                </a:lnTo>
                <a:lnTo>
                  <a:pt x="3972610" y="2166195"/>
                </a:lnTo>
                <a:lnTo>
                  <a:pt x="3972605" y="240096"/>
                </a:lnTo>
                <a:lnTo>
                  <a:pt x="3972426" y="194710"/>
                </a:lnTo>
                <a:lnTo>
                  <a:pt x="3967642" y="127184"/>
                </a:lnTo>
                <a:lnTo>
                  <a:pt x="3946659" y="70464"/>
                </a:lnTo>
                <a:lnTo>
                  <a:pt x="3902144" y="25949"/>
                </a:lnTo>
                <a:lnTo>
                  <a:pt x="3845425" y="4963"/>
                </a:lnTo>
                <a:lnTo>
                  <a:pt x="3778349" y="183"/>
                </a:lnTo>
                <a:lnTo>
                  <a:pt x="3732512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453223" y="8200662"/>
            <a:ext cx="2737485" cy="169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5080" algn="ctr">
              <a:lnSpc>
                <a:spcPct val="140100"/>
              </a:lnSpc>
              <a:spcBef>
                <a:spcPts val="9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Viewing 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email  </a:t>
            </a:r>
            <a:r>
              <a:rPr sz="2600" spc="25" dirty="0">
                <a:solidFill>
                  <a:srgbClr val="FFFFFF"/>
                </a:solidFill>
                <a:latin typeface="Arial"/>
                <a:cs typeface="Arial"/>
              </a:rPr>
              <a:t>Watching </a:t>
            </a:r>
            <a:r>
              <a:rPr sz="2600" spc="30" dirty="0">
                <a:solidFill>
                  <a:srgbClr val="FFFFFF"/>
                </a:solidFill>
                <a:latin typeface="Arial"/>
                <a:cs typeface="Arial"/>
              </a:rPr>
              <a:t>videos  </a:t>
            </a: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Uploading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212276" y="7878601"/>
            <a:ext cx="4496154" cy="2929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74047" y="7930955"/>
            <a:ext cx="3973195" cy="2406650"/>
          </a:xfrm>
          <a:custGeom>
            <a:avLst/>
            <a:gdLst/>
            <a:ahLst/>
            <a:cxnLst/>
            <a:rect l="l" t="t" r="r" b="b"/>
            <a:pathLst>
              <a:path w="3973194" h="2406650">
                <a:moveTo>
                  <a:pt x="3732514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57882" y="1470"/>
                </a:lnTo>
                <a:lnTo>
                  <a:pt x="127199" y="4963"/>
                </a:lnTo>
                <a:lnTo>
                  <a:pt x="99180" y="11765"/>
                </a:lnTo>
                <a:lnTo>
                  <a:pt x="45783" y="45784"/>
                </a:lnTo>
                <a:lnTo>
                  <a:pt x="11769" y="99184"/>
                </a:lnTo>
                <a:lnTo>
                  <a:pt x="1466" y="157883"/>
                </a:lnTo>
                <a:lnTo>
                  <a:pt x="0" y="240096"/>
                </a:lnTo>
                <a:lnTo>
                  <a:pt x="4" y="2166195"/>
                </a:lnTo>
                <a:lnTo>
                  <a:pt x="183" y="2211582"/>
                </a:lnTo>
                <a:lnTo>
                  <a:pt x="4969" y="2279108"/>
                </a:lnTo>
                <a:lnTo>
                  <a:pt x="25951" y="2335828"/>
                </a:lnTo>
                <a:lnTo>
                  <a:pt x="70461" y="2380343"/>
                </a:lnTo>
                <a:lnTo>
                  <a:pt x="127182" y="2401329"/>
                </a:lnTo>
                <a:lnTo>
                  <a:pt x="194260" y="2406109"/>
                </a:lnTo>
                <a:lnTo>
                  <a:pt x="240097" y="2406293"/>
                </a:lnTo>
                <a:lnTo>
                  <a:pt x="3731446" y="2406293"/>
                </a:lnTo>
                <a:lnTo>
                  <a:pt x="3777900" y="2406109"/>
                </a:lnTo>
                <a:lnTo>
                  <a:pt x="3845408" y="2401329"/>
                </a:lnTo>
                <a:lnTo>
                  <a:pt x="3902145" y="2380343"/>
                </a:lnTo>
                <a:lnTo>
                  <a:pt x="3946660" y="2335828"/>
                </a:lnTo>
                <a:lnTo>
                  <a:pt x="3967648" y="2279092"/>
                </a:lnTo>
                <a:lnTo>
                  <a:pt x="3972428" y="2212032"/>
                </a:lnTo>
                <a:lnTo>
                  <a:pt x="3972612" y="2166195"/>
                </a:lnTo>
                <a:lnTo>
                  <a:pt x="3972607" y="240096"/>
                </a:lnTo>
                <a:lnTo>
                  <a:pt x="3972428" y="194710"/>
                </a:lnTo>
                <a:lnTo>
                  <a:pt x="3967642" y="127184"/>
                </a:lnTo>
                <a:lnTo>
                  <a:pt x="3946660" y="70464"/>
                </a:lnTo>
                <a:lnTo>
                  <a:pt x="3902145" y="25949"/>
                </a:lnTo>
                <a:lnTo>
                  <a:pt x="3845424" y="4963"/>
                </a:lnTo>
                <a:lnTo>
                  <a:pt x="3778351" y="183"/>
                </a:lnTo>
                <a:lnTo>
                  <a:pt x="3732514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793253" y="8200662"/>
            <a:ext cx="3333115" cy="169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40100"/>
              </a:lnSpc>
              <a:spcBef>
                <a:spcPts val="9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Screen </a:t>
            </a: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turned </a:t>
            </a:r>
            <a:r>
              <a:rPr sz="2600" spc="100" dirty="0">
                <a:solidFill>
                  <a:srgbClr val="FFFFFF"/>
                </a:solidFill>
                <a:latin typeface="Arial"/>
                <a:cs typeface="Arial"/>
              </a:rPr>
              <a:t>oﬀ  </a:t>
            </a:r>
            <a:r>
              <a:rPr sz="2600" spc="70" dirty="0">
                <a:solidFill>
                  <a:srgbClr val="FFFFFF"/>
                </a:solidFill>
                <a:latin typeface="Arial"/>
                <a:cs typeface="Arial"/>
              </a:rPr>
              <a:t>Low </a:t>
            </a:r>
            <a:r>
              <a:rPr sz="2600" spc="40" dirty="0">
                <a:solidFill>
                  <a:srgbClr val="FFFFFF"/>
                </a:solidFill>
                <a:latin typeface="Arial"/>
                <a:cs typeface="Arial"/>
              </a:rPr>
              <a:t>battery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warning  </a:t>
            </a: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Notifications 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6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Alarms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028882" y="7878601"/>
            <a:ext cx="4496154" cy="2929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290654" y="7930955"/>
            <a:ext cx="3973195" cy="2406650"/>
          </a:xfrm>
          <a:custGeom>
            <a:avLst/>
            <a:gdLst/>
            <a:ahLst/>
            <a:cxnLst/>
            <a:rect l="l" t="t" r="r" b="b"/>
            <a:pathLst>
              <a:path w="3973194" h="2406650">
                <a:moveTo>
                  <a:pt x="3732514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57883" y="1470"/>
                </a:lnTo>
                <a:lnTo>
                  <a:pt x="127203" y="4963"/>
                </a:lnTo>
                <a:lnTo>
                  <a:pt x="99190" y="11765"/>
                </a:lnTo>
                <a:lnTo>
                  <a:pt x="45785" y="45784"/>
                </a:lnTo>
                <a:lnTo>
                  <a:pt x="11769" y="99184"/>
                </a:lnTo>
                <a:lnTo>
                  <a:pt x="1466" y="157883"/>
                </a:lnTo>
                <a:lnTo>
                  <a:pt x="0" y="240096"/>
                </a:lnTo>
                <a:lnTo>
                  <a:pt x="4" y="2166195"/>
                </a:lnTo>
                <a:lnTo>
                  <a:pt x="183" y="2211582"/>
                </a:lnTo>
                <a:lnTo>
                  <a:pt x="4969" y="2279108"/>
                </a:lnTo>
                <a:lnTo>
                  <a:pt x="25951" y="2335828"/>
                </a:lnTo>
                <a:lnTo>
                  <a:pt x="70466" y="2380343"/>
                </a:lnTo>
                <a:lnTo>
                  <a:pt x="127187" y="2401329"/>
                </a:lnTo>
                <a:lnTo>
                  <a:pt x="194260" y="2406109"/>
                </a:lnTo>
                <a:lnTo>
                  <a:pt x="240097" y="2406293"/>
                </a:lnTo>
                <a:lnTo>
                  <a:pt x="3731446" y="2406293"/>
                </a:lnTo>
                <a:lnTo>
                  <a:pt x="3777901" y="2406109"/>
                </a:lnTo>
                <a:lnTo>
                  <a:pt x="3845412" y="2401329"/>
                </a:lnTo>
                <a:lnTo>
                  <a:pt x="3902150" y="2380343"/>
                </a:lnTo>
                <a:lnTo>
                  <a:pt x="3946660" y="2335828"/>
                </a:lnTo>
                <a:lnTo>
                  <a:pt x="3967648" y="2279092"/>
                </a:lnTo>
                <a:lnTo>
                  <a:pt x="3972428" y="2212032"/>
                </a:lnTo>
                <a:lnTo>
                  <a:pt x="3972612" y="2166195"/>
                </a:lnTo>
                <a:lnTo>
                  <a:pt x="3972607" y="240096"/>
                </a:lnTo>
                <a:lnTo>
                  <a:pt x="3972428" y="194710"/>
                </a:lnTo>
                <a:lnTo>
                  <a:pt x="3967642" y="127184"/>
                </a:lnTo>
                <a:lnTo>
                  <a:pt x="3946660" y="70464"/>
                </a:lnTo>
                <a:lnTo>
                  <a:pt x="3902150" y="25949"/>
                </a:lnTo>
                <a:lnTo>
                  <a:pt x="3845429" y="4963"/>
                </a:lnTo>
                <a:lnTo>
                  <a:pt x="3778351" y="183"/>
                </a:lnTo>
                <a:lnTo>
                  <a:pt x="3732514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5798336" y="8284429"/>
            <a:ext cx="2961005" cy="153352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3020" indent="-20955">
              <a:lnSpc>
                <a:spcPct val="100000"/>
              </a:lnSpc>
              <a:spcBef>
                <a:spcPts val="1340"/>
              </a:spcBef>
            </a:pP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Accessing</a:t>
            </a: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Arial"/>
                <a:cs typeface="Arial"/>
              </a:rPr>
              <a:t>contacts</a:t>
            </a:r>
            <a:endParaRPr sz="2600">
              <a:latin typeface="Arial"/>
              <a:cs typeface="Arial"/>
            </a:endParaRPr>
          </a:p>
          <a:p>
            <a:pPr marL="986155" marR="33655" indent="-953135">
              <a:lnSpc>
                <a:spcPct val="100400"/>
              </a:lnSpc>
              <a:spcBef>
                <a:spcPts val="1240"/>
              </a:spcBef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Retrieving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Arial"/>
                <a:cs typeface="Arial"/>
              </a:rPr>
              <a:t>calendar  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8443" y="5055208"/>
            <a:ext cx="5845175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-250" dirty="0">
                <a:solidFill>
                  <a:srgbClr val="16E7CF"/>
                </a:solidFill>
                <a:latin typeface="Arial"/>
                <a:cs typeface="Arial"/>
              </a:rPr>
              <a:t>Lifecycle</a:t>
            </a:r>
            <a:endParaRPr sz="12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1621" y="3297221"/>
            <a:ext cx="5700857" cy="1888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3394" y="3349574"/>
            <a:ext cx="5177790" cy="1364615"/>
          </a:xfrm>
          <a:custGeom>
            <a:avLst/>
            <a:gdLst/>
            <a:ahLst/>
            <a:cxnLst/>
            <a:rect l="l" t="t" r="r" b="b"/>
            <a:pathLst>
              <a:path w="5177790" h="1364614">
                <a:moveTo>
                  <a:pt x="4864408" y="0"/>
                </a:moveTo>
                <a:lnTo>
                  <a:pt x="314298" y="0"/>
                </a:lnTo>
                <a:lnTo>
                  <a:pt x="253757" y="239"/>
                </a:lnTo>
                <a:lnTo>
                  <a:pt x="205761" y="1916"/>
                </a:lnTo>
                <a:lnTo>
                  <a:pt x="165775" y="6469"/>
                </a:lnTo>
                <a:lnTo>
                  <a:pt x="129262" y="15334"/>
                </a:lnTo>
                <a:lnTo>
                  <a:pt x="91833" y="33819"/>
                </a:lnTo>
                <a:lnTo>
                  <a:pt x="59669" y="59669"/>
                </a:lnTo>
                <a:lnTo>
                  <a:pt x="33819" y="91834"/>
                </a:lnTo>
                <a:lnTo>
                  <a:pt x="15333" y="129263"/>
                </a:lnTo>
                <a:lnTo>
                  <a:pt x="1916" y="205587"/>
                </a:lnTo>
                <a:lnTo>
                  <a:pt x="239" y="253170"/>
                </a:lnTo>
                <a:lnTo>
                  <a:pt x="0" y="312907"/>
                </a:lnTo>
                <a:lnTo>
                  <a:pt x="5" y="1051713"/>
                </a:lnTo>
                <a:lnTo>
                  <a:pt x="239" y="1110863"/>
                </a:lnTo>
                <a:lnTo>
                  <a:pt x="1916" y="1158859"/>
                </a:lnTo>
                <a:lnTo>
                  <a:pt x="6474" y="1198867"/>
                </a:lnTo>
                <a:lnTo>
                  <a:pt x="33819" y="1272787"/>
                </a:lnTo>
                <a:lnTo>
                  <a:pt x="59669" y="1304951"/>
                </a:lnTo>
                <a:lnTo>
                  <a:pt x="91833" y="1330801"/>
                </a:lnTo>
                <a:lnTo>
                  <a:pt x="129262" y="1349286"/>
                </a:lnTo>
                <a:lnTo>
                  <a:pt x="205587" y="1362704"/>
                </a:lnTo>
                <a:lnTo>
                  <a:pt x="253170" y="1364381"/>
                </a:lnTo>
                <a:lnTo>
                  <a:pt x="312906" y="1364621"/>
                </a:lnTo>
                <a:lnTo>
                  <a:pt x="4863016" y="1364621"/>
                </a:lnTo>
                <a:lnTo>
                  <a:pt x="4923554" y="1364381"/>
                </a:lnTo>
                <a:lnTo>
                  <a:pt x="4971548" y="1362704"/>
                </a:lnTo>
                <a:lnTo>
                  <a:pt x="5011533" y="1358151"/>
                </a:lnTo>
                <a:lnTo>
                  <a:pt x="5085477" y="1330801"/>
                </a:lnTo>
                <a:lnTo>
                  <a:pt x="5117642" y="1304951"/>
                </a:lnTo>
                <a:lnTo>
                  <a:pt x="5143492" y="1272787"/>
                </a:lnTo>
                <a:lnTo>
                  <a:pt x="5161981" y="1235358"/>
                </a:lnTo>
                <a:lnTo>
                  <a:pt x="5175394" y="1159033"/>
                </a:lnTo>
                <a:lnTo>
                  <a:pt x="5177070" y="1111450"/>
                </a:lnTo>
                <a:lnTo>
                  <a:pt x="5177310" y="1051713"/>
                </a:lnTo>
                <a:lnTo>
                  <a:pt x="5177304" y="312907"/>
                </a:lnTo>
                <a:lnTo>
                  <a:pt x="5177070" y="253757"/>
                </a:lnTo>
                <a:lnTo>
                  <a:pt x="5175394" y="205761"/>
                </a:lnTo>
                <a:lnTo>
                  <a:pt x="5170838" y="165753"/>
                </a:lnTo>
                <a:lnTo>
                  <a:pt x="5143492" y="91834"/>
                </a:lnTo>
                <a:lnTo>
                  <a:pt x="5117642" y="59669"/>
                </a:lnTo>
                <a:lnTo>
                  <a:pt x="5085477" y="33819"/>
                </a:lnTo>
                <a:lnTo>
                  <a:pt x="5048047" y="15334"/>
                </a:lnTo>
                <a:lnTo>
                  <a:pt x="4971722" y="1916"/>
                </a:lnTo>
                <a:lnTo>
                  <a:pt x="4924142" y="239"/>
                </a:lnTo>
                <a:lnTo>
                  <a:pt x="486440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22620" y="3693993"/>
            <a:ext cx="16637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5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678378"/>
            <a:ext cx="32842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5" dirty="0"/>
              <a:t>Lifecycle</a:t>
            </a:r>
          </a:p>
        </p:txBody>
      </p:sp>
      <p:sp>
        <p:nvSpPr>
          <p:cNvPr id="3" name="object 3"/>
          <p:cNvSpPr/>
          <p:nvPr/>
        </p:nvSpPr>
        <p:spPr>
          <a:xfrm>
            <a:off x="8164188" y="523553"/>
            <a:ext cx="3775724" cy="143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5960" y="575909"/>
            <a:ext cx="3252470" cy="915035"/>
          </a:xfrm>
          <a:custGeom>
            <a:avLst/>
            <a:gdLst/>
            <a:ahLst/>
            <a:cxnLst/>
            <a:rect l="l" t="t" r="r" b="b"/>
            <a:pathLst>
              <a:path w="3252470" h="915035">
                <a:moveTo>
                  <a:pt x="301207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57883" y="1471"/>
                </a:lnTo>
                <a:lnTo>
                  <a:pt x="127201" y="4965"/>
                </a:lnTo>
                <a:lnTo>
                  <a:pt x="99184" y="11769"/>
                </a:lnTo>
                <a:lnTo>
                  <a:pt x="45784" y="45783"/>
                </a:lnTo>
                <a:lnTo>
                  <a:pt x="11765" y="99180"/>
                </a:lnTo>
                <a:lnTo>
                  <a:pt x="1465" y="157882"/>
                </a:lnTo>
                <a:lnTo>
                  <a:pt x="0" y="240097"/>
                </a:lnTo>
                <a:lnTo>
                  <a:pt x="4" y="674406"/>
                </a:lnTo>
                <a:lnTo>
                  <a:pt x="183" y="719792"/>
                </a:lnTo>
                <a:lnTo>
                  <a:pt x="4967" y="787318"/>
                </a:lnTo>
                <a:lnTo>
                  <a:pt x="25949" y="844038"/>
                </a:lnTo>
                <a:lnTo>
                  <a:pt x="70464" y="888553"/>
                </a:lnTo>
                <a:lnTo>
                  <a:pt x="127184" y="909539"/>
                </a:lnTo>
                <a:lnTo>
                  <a:pt x="194260" y="914319"/>
                </a:lnTo>
                <a:lnTo>
                  <a:pt x="240096" y="914503"/>
                </a:lnTo>
                <a:lnTo>
                  <a:pt x="3011010" y="914503"/>
                </a:lnTo>
                <a:lnTo>
                  <a:pt x="3057465" y="914319"/>
                </a:lnTo>
                <a:lnTo>
                  <a:pt x="3124977" y="909539"/>
                </a:lnTo>
                <a:lnTo>
                  <a:pt x="3181714" y="888553"/>
                </a:lnTo>
                <a:lnTo>
                  <a:pt x="3226229" y="844038"/>
                </a:lnTo>
                <a:lnTo>
                  <a:pt x="3247217" y="787301"/>
                </a:lnTo>
                <a:lnTo>
                  <a:pt x="3251992" y="720242"/>
                </a:lnTo>
                <a:lnTo>
                  <a:pt x="3252176" y="674406"/>
                </a:lnTo>
                <a:lnTo>
                  <a:pt x="3252172" y="240097"/>
                </a:lnTo>
                <a:lnTo>
                  <a:pt x="3251992" y="194711"/>
                </a:lnTo>
                <a:lnTo>
                  <a:pt x="3247211" y="127182"/>
                </a:lnTo>
                <a:lnTo>
                  <a:pt x="3226229" y="70461"/>
                </a:lnTo>
                <a:lnTo>
                  <a:pt x="3181714" y="25951"/>
                </a:lnTo>
                <a:lnTo>
                  <a:pt x="3124993" y="4965"/>
                </a:lnTo>
                <a:lnTo>
                  <a:pt x="3057915" y="183"/>
                </a:lnTo>
                <a:lnTo>
                  <a:pt x="3012078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9795" y="835441"/>
            <a:ext cx="179070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235" dirty="0">
                <a:latin typeface="Cambria" panose="02040503050406030204" pitchFamily="18" charset="0"/>
                <a:cs typeface="MS Gothic"/>
              </a:rPr>
              <a:t>onCreate()</a:t>
            </a:r>
            <a:endParaRPr sz="2300" dirty="0">
              <a:latin typeface="Cambria" panose="02040503050406030204" pitchFamily="18" charset="0"/>
              <a:cs typeface="MS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64188" y="5144671"/>
            <a:ext cx="3775724" cy="143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5960" y="5197026"/>
            <a:ext cx="3252470" cy="915035"/>
          </a:xfrm>
          <a:custGeom>
            <a:avLst/>
            <a:gdLst/>
            <a:ahLst/>
            <a:cxnLst/>
            <a:rect l="l" t="t" r="r" b="b"/>
            <a:pathLst>
              <a:path w="3252470" h="915035">
                <a:moveTo>
                  <a:pt x="301207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674406"/>
                </a:lnTo>
                <a:lnTo>
                  <a:pt x="183" y="719793"/>
                </a:lnTo>
                <a:lnTo>
                  <a:pt x="4967" y="787319"/>
                </a:lnTo>
                <a:lnTo>
                  <a:pt x="25949" y="844039"/>
                </a:lnTo>
                <a:lnTo>
                  <a:pt x="70464" y="888553"/>
                </a:lnTo>
                <a:lnTo>
                  <a:pt x="127184" y="909540"/>
                </a:lnTo>
                <a:lnTo>
                  <a:pt x="194260" y="914320"/>
                </a:lnTo>
                <a:lnTo>
                  <a:pt x="240096" y="914504"/>
                </a:lnTo>
                <a:lnTo>
                  <a:pt x="3011010" y="914504"/>
                </a:lnTo>
                <a:lnTo>
                  <a:pt x="3057465" y="914320"/>
                </a:lnTo>
                <a:lnTo>
                  <a:pt x="3124977" y="909540"/>
                </a:lnTo>
                <a:lnTo>
                  <a:pt x="3181714" y="888553"/>
                </a:lnTo>
                <a:lnTo>
                  <a:pt x="3226229" y="844039"/>
                </a:lnTo>
                <a:lnTo>
                  <a:pt x="3247217" y="787303"/>
                </a:lnTo>
                <a:lnTo>
                  <a:pt x="3251992" y="720243"/>
                </a:lnTo>
                <a:lnTo>
                  <a:pt x="3252176" y="674406"/>
                </a:lnTo>
                <a:lnTo>
                  <a:pt x="3252172" y="240097"/>
                </a:lnTo>
                <a:lnTo>
                  <a:pt x="3251992" y="194710"/>
                </a:lnTo>
                <a:lnTo>
                  <a:pt x="3247211" y="127184"/>
                </a:lnTo>
                <a:lnTo>
                  <a:pt x="3226229" y="70465"/>
                </a:lnTo>
                <a:lnTo>
                  <a:pt x="3181714" y="25950"/>
                </a:lnTo>
                <a:lnTo>
                  <a:pt x="3124993" y="4963"/>
                </a:lnTo>
                <a:lnTo>
                  <a:pt x="3094427" y="1470"/>
                </a:lnTo>
                <a:lnTo>
                  <a:pt x="3057915" y="183"/>
                </a:lnTo>
                <a:lnTo>
                  <a:pt x="301207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81790" y="5453102"/>
            <a:ext cx="214884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25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Running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64188" y="6685044"/>
            <a:ext cx="3775724" cy="143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25960" y="6737398"/>
            <a:ext cx="3252470" cy="915035"/>
          </a:xfrm>
          <a:custGeom>
            <a:avLst/>
            <a:gdLst/>
            <a:ahLst/>
            <a:cxnLst/>
            <a:rect l="l" t="t" r="r" b="b"/>
            <a:pathLst>
              <a:path w="3252470" h="915034">
                <a:moveTo>
                  <a:pt x="301207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57883" y="1470"/>
                </a:lnTo>
                <a:lnTo>
                  <a:pt x="127201" y="4963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65" y="157883"/>
                </a:lnTo>
                <a:lnTo>
                  <a:pt x="0" y="240096"/>
                </a:lnTo>
                <a:lnTo>
                  <a:pt x="4" y="674406"/>
                </a:lnTo>
                <a:lnTo>
                  <a:pt x="183" y="719792"/>
                </a:lnTo>
                <a:lnTo>
                  <a:pt x="4967" y="787319"/>
                </a:lnTo>
                <a:lnTo>
                  <a:pt x="25949" y="844038"/>
                </a:lnTo>
                <a:lnTo>
                  <a:pt x="70464" y="888553"/>
                </a:lnTo>
                <a:lnTo>
                  <a:pt x="127184" y="909540"/>
                </a:lnTo>
                <a:lnTo>
                  <a:pt x="194260" y="914320"/>
                </a:lnTo>
                <a:lnTo>
                  <a:pt x="240096" y="914504"/>
                </a:lnTo>
                <a:lnTo>
                  <a:pt x="3011010" y="914504"/>
                </a:lnTo>
                <a:lnTo>
                  <a:pt x="3057465" y="914320"/>
                </a:lnTo>
                <a:lnTo>
                  <a:pt x="3124977" y="909540"/>
                </a:lnTo>
                <a:lnTo>
                  <a:pt x="3181714" y="888553"/>
                </a:lnTo>
                <a:lnTo>
                  <a:pt x="3226229" y="844038"/>
                </a:lnTo>
                <a:lnTo>
                  <a:pt x="3247217" y="787302"/>
                </a:lnTo>
                <a:lnTo>
                  <a:pt x="3251992" y="720243"/>
                </a:lnTo>
                <a:lnTo>
                  <a:pt x="3252176" y="674406"/>
                </a:lnTo>
                <a:lnTo>
                  <a:pt x="3252172" y="240096"/>
                </a:lnTo>
                <a:lnTo>
                  <a:pt x="3251992" y="194710"/>
                </a:lnTo>
                <a:lnTo>
                  <a:pt x="3247211" y="127184"/>
                </a:lnTo>
                <a:lnTo>
                  <a:pt x="3226229" y="70464"/>
                </a:lnTo>
                <a:lnTo>
                  <a:pt x="3181714" y="25949"/>
                </a:lnTo>
                <a:lnTo>
                  <a:pt x="3124993" y="4963"/>
                </a:lnTo>
                <a:lnTo>
                  <a:pt x="3057915" y="183"/>
                </a:lnTo>
                <a:lnTo>
                  <a:pt x="3012078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43562" y="6992322"/>
            <a:ext cx="161417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235" dirty="0">
                <a:latin typeface="Cambria" panose="02040503050406030204" pitchFamily="18" charset="0"/>
                <a:cs typeface="MS Gothic"/>
              </a:rPr>
              <a:t>onPause()</a:t>
            </a:r>
            <a:endParaRPr sz="2300">
              <a:latin typeface="Cambria" panose="02040503050406030204" pitchFamily="18" charset="0"/>
              <a:cs typeface="MS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64188" y="8225416"/>
            <a:ext cx="3775724" cy="143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25960" y="8277770"/>
            <a:ext cx="3252470" cy="915035"/>
          </a:xfrm>
          <a:custGeom>
            <a:avLst/>
            <a:gdLst/>
            <a:ahLst/>
            <a:cxnLst/>
            <a:rect l="l" t="t" r="r" b="b"/>
            <a:pathLst>
              <a:path w="3252470" h="915034">
                <a:moveTo>
                  <a:pt x="301207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57883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5" y="99184"/>
                </a:lnTo>
                <a:lnTo>
                  <a:pt x="1465" y="157883"/>
                </a:lnTo>
                <a:lnTo>
                  <a:pt x="0" y="240097"/>
                </a:lnTo>
                <a:lnTo>
                  <a:pt x="4" y="674406"/>
                </a:lnTo>
                <a:lnTo>
                  <a:pt x="183" y="719793"/>
                </a:lnTo>
                <a:lnTo>
                  <a:pt x="4967" y="787319"/>
                </a:lnTo>
                <a:lnTo>
                  <a:pt x="25949" y="844039"/>
                </a:lnTo>
                <a:lnTo>
                  <a:pt x="70464" y="888553"/>
                </a:lnTo>
                <a:lnTo>
                  <a:pt x="127184" y="909540"/>
                </a:lnTo>
                <a:lnTo>
                  <a:pt x="194260" y="914320"/>
                </a:lnTo>
                <a:lnTo>
                  <a:pt x="240096" y="914504"/>
                </a:lnTo>
                <a:lnTo>
                  <a:pt x="3011010" y="914504"/>
                </a:lnTo>
                <a:lnTo>
                  <a:pt x="3057465" y="914320"/>
                </a:lnTo>
                <a:lnTo>
                  <a:pt x="3124977" y="909540"/>
                </a:lnTo>
                <a:lnTo>
                  <a:pt x="3181714" y="888553"/>
                </a:lnTo>
                <a:lnTo>
                  <a:pt x="3226229" y="844039"/>
                </a:lnTo>
                <a:lnTo>
                  <a:pt x="3247217" y="787303"/>
                </a:lnTo>
                <a:lnTo>
                  <a:pt x="3251992" y="720243"/>
                </a:lnTo>
                <a:lnTo>
                  <a:pt x="3252176" y="674406"/>
                </a:lnTo>
                <a:lnTo>
                  <a:pt x="3252172" y="240097"/>
                </a:lnTo>
                <a:lnTo>
                  <a:pt x="3251992" y="194710"/>
                </a:lnTo>
                <a:lnTo>
                  <a:pt x="3247211" y="127184"/>
                </a:lnTo>
                <a:lnTo>
                  <a:pt x="3226229" y="70465"/>
                </a:lnTo>
                <a:lnTo>
                  <a:pt x="3181714" y="25950"/>
                </a:lnTo>
                <a:lnTo>
                  <a:pt x="3124993" y="4963"/>
                </a:lnTo>
                <a:lnTo>
                  <a:pt x="3057915" y="183"/>
                </a:lnTo>
                <a:lnTo>
                  <a:pt x="3012078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37800" y="8531542"/>
            <a:ext cx="143764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235" dirty="0">
                <a:latin typeface="Cambria" panose="02040503050406030204" pitchFamily="18" charset="0"/>
                <a:cs typeface="MS Gothic"/>
              </a:rPr>
              <a:t>onStop()</a:t>
            </a:r>
            <a:endParaRPr sz="2300">
              <a:latin typeface="Cambria" panose="02040503050406030204" pitchFamily="18" charset="0"/>
              <a:cs typeface="MS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52050" y="1595183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326338"/>
                </a:moveTo>
                <a:lnTo>
                  <a:pt x="0" y="326338"/>
                </a:lnTo>
                <a:lnTo>
                  <a:pt x="0" y="52644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01789" y="191105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52050" y="6216301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326338"/>
                </a:moveTo>
                <a:lnTo>
                  <a:pt x="0" y="326338"/>
                </a:lnTo>
                <a:lnTo>
                  <a:pt x="0" y="52644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01789" y="653216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52050" y="7756673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326338"/>
                </a:moveTo>
                <a:lnTo>
                  <a:pt x="0" y="326338"/>
                </a:lnTo>
                <a:lnTo>
                  <a:pt x="0" y="52644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01789" y="807254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64188" y="9765789"/>
            <a:ext cx="3775724" cy="143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25960" y="9818144"/>
            <a:ext cx="3252470" cy="915035"/>
          </a:xfrm>
          <a:custGeom>
            <a:avLst/>
            <a:gdLst/>
            <a:ahLst/>
            <a:cxnLst/>
            <a:rect l="l" t="t" r="r" b="b"/>
            <a:pathLst>
              <a:path w="3252470" h="915034">
                <a:moveTo>
                  <a:pt x="301207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49"/>
                </a:lnTo>
                <a:lnTo>
                  <a:pt x="25949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6"/>
                </a:lnTo>
                <a:lnTo>
                  <a:pt x="4" y="674406"/>
                </a:lnTo>
                <a:lnTo>
                  <a:pt x="183" y="719792"/>
                </a:lnTo>
                <a:lnTo>
                  <a:pt x="4967" y="787318"/>
                </a:lnTo>
                <a:lnTo>
                  <a:pt x="25949" y="844038"/>
                </a:lnTo>
                <a:lnTo>
                  <a:pt x="70464" y="888553"/>
                </a:lnTo>
                <a:lnTo>
                  <a:pt x="127184" y="909539"/>
                </a:lnTo>
                <a:lnTo>
                  <a:pt x="194260" y="914319"/>
                </a:lnTo>
                <a:lnTo>
                  <a:pt x="240096" y="914503"/>
                </a:lnTo>
                <a:lnTo>
                  <a:pt x="3011010" y="914503"/>
                </a:lnTo>
                <a:lnTo>
                  <a:pt x="3057465" y="914319"/>
                </a:lnTo>
                <a:lnTo>
                  <a:pt x="3124977" y="909539"/>
                </a:lnTo>
                <a:lnTo>
                  <a:pt x="3181714" y="888553"/>
                </a:lnTo>
                <a:lnTo>
                  <a:pt x="3226229" y="844038"/>
                </a:lnTo>
                <a:lnTo>
                  <a:pt x="3247217" y="787302"/>
                </a:lnTo>
                <a:lnTo>
                  <a:pt x="3251992" y="720243"/>
                </a:lnTo>
                <a:lnTo>
                  <a:pt x="3252176" y="674406"/>
                </a:lnTo>
                <a:lnTo>
                  <a:pt x="3252172" y="240096"/>
                </a:lnTo>
                <a:lnTo>
                  <a:pt x="3251992" y="194710"/>
                </a:lnTo>
                <a:lnTo>
                  <a:pt x="3247211" y="127184"/>
                </a:lnTo>
                <a:lnTo>
                  <a:pt x="3226229" y="70464"/>
                </a:lnTo>
                <a:lnTo>
                  <a:pt x="3181714" y="25949"/>
                </a:lnTo>
                <a:lnTo>
                  <a:pt x="3124993" y="4963"/>
                </a:lnTo>
                <a:lnTo>
                  <a:pt x="3057915" y="183"/>
                </a:lnTo>
                <a:lnTo>
                  <a:pt x="3012078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65557" y="10081233"/>
            <a:ext cx="196723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235" dirty="0">
                <a:latin typeface="Cambria" panose="02040503050406030204" pitchFamily="18" charset="0"/>
                <a:cs typeface="MS Gothic"/>
              </a:rPr>
              <a:t>onDestroy()</a:t>
            </a:r>
            <a:endParaRPr sz="2300">
              <a:latin typeface="Cambria" panose="02040503050406030204" pitchFamily="18" charset="0"/>
              <a:cs typeface="MS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01789" y="9349401"/>
            <a:ext cx="100520" cy="311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64188" y="2063926"/>
            <a:ext cx="3775724" cy="143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25960" y="2116281"/>
            <a:ext cx="3252470" cy="915035"/>
          </a:xfrm>
          <a:custGeom>
            <a:avLst/>
            <a:gdLst/>
            <a:ahLst/>
            <a:cxnLst/>
            <a:rect l="l" t="t" r="r" b="b"/>
            <a:pathLst>
              <a:path w="3252470" h="915035">
                <a:moveTo>
                  <a:pt x="301207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674406"/>
                </a:lnTo>
                <a:lnTo>
                  <a:pt x="183" y="719793"/>
                </a:lnTo>
                <a:lnTo>
                  <a:pt x="4967" y="787319"/>
                </a:lnTo>
                <a:lnTo>
                  <a:pt x="25949" y="844038"/>
                </a:lnTo>
                <a:lnTo>
                  <a:pt x="70464" y="888553"/>
                </a:lnTo>
                <a:lnTo>
                  <a:pt x="127184" y="909540"/>
                </a:lnTo>
                <a:lnTo>
                  <a:pt x="194260" y="914320"/>
                </a:lnTo>
                <a:lnTo>
                  <a:pt x="240096" y="914504"/>
                </a:lnTo>
                <a:lnTo>
                  <a:pt x="3011010" y="914504"/>
                </a:lnTo>
                <a:lnTo>
                  <a:pt x="3057465" y="914320"/>
                </a:lnTo>
                <a:lnTo>
                  <a:pt x="3124977" y="909540"/>
                </a:lnTo>
                <a:lnTo>
                  <a:pt x="3181714" y="888553"/>
                </a:lnTo>
                <a:lnTo>
                  <a:pt x="3226229" y="844038"/>
                </a:lnTo>
                <a:lnTo>
                  <a:pt x="3247217" y="787302"/>
                </a:lnTo>
                <a:lnTo>
                  <a:pt x="3251992" y="720243"/>
                </a:lnTo>
                <a:lnTo>
                  <a:pt x="3252176" y="674406"/>
                </a:lnTo>
                <a:lnTo>
                  <a:pt x="3252172" y="240097"/>
                </a:lnTo>
                <a:lnTo>
                  <a:pt x="3251992" y="194710"/>
                </a:lnTo>
                <a:lnTo>
                  <a:pt x="3247211" y="127184"/>
                </a:lnTo>
                <a:lnTo>
                  <a:pt x="3226229" y="70464"/>
                </a:lnTo>
                <a:lnTo>
                  <a:pt x="3181714" y="25950"/>
                </a:lnTo>
                <a:lnTo>
                  <a:pt x="3124993" y="4963"/>
                </a:lnTo>
                <a:lnTo>
                  <a:pt x="3057915" y="183"/>
                </a:lnTo>
                <a:lnTo>
                  <a:pt x="3012078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243562" y="2374661"/>
            <a:ext cx="161417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235" dirty="0">
                <a:latin typeface="Cambria" panose="02040503050406030204" pitchFamily="18" charset="0"/>
                <a:cs typeface="MS Gothic"/>
              </a:rPr>
              <a:t>onStart()</a:t>
            </a:r>
            <a:endParaRPr sz="2300" dirty="0">
              <a:latin typeface="Cambria" panose="02040503050406030204" pitchFamily="18" charset="0"/>
              <a:cs typeface="MS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64188" y="3604298"/>
            <a:ext cx="3775724" cy="143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25960" y="3656653"/>
            <a:ext cx="3252470" cy="915035"/>
          </a:xfrm>
          <a:custGeom>
            <a:avLst/>
            <a:gdLst/>
            <a:ahLst/>
            <a:cxnLst/>
            <a:rect l="l" t="t" r="r" b="b"/>
            <a:pathLst>
              <a:path w="3252470" h="915035">
                <a:moveTo>
                  <a:pt x="301207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674407"/>
                </a:lnTo>
                <a:lnTo>
                  <a:pt x="183" y="719793"/>
                </a:lnTo>
                <a:lnTo>
                  <a:pt x="4967" y="787319"/>
                </a:lnTo>
                <a:lnTo>
                  <a:pt x="25949" y="844039"/>
                </a:lnTo>
                <a:lnTo>
                  <a:pt x="70464" y="888554"/>
                </a:lnTo>
                <a:lnTo>
                  <a:pt x="127184" y="909540"/>
                </a:lnTo>
                <a:lnTo>
                  <a:pt x="194260" y="914320"/>
                </a:lnTo>
                <a:lnTo>
                  <a:pt x="240096" y="914504"/>
                </a:lnTo>
                <a:lnTo>
                  <a:pt x="3011010" y="914504"/>
                </a:lnTo>
                <a:lnTo>
                  <a:pt x="3057465" y="914320"/>
                </a:lnTo>
                <a:lnTo>
                  <a:pt x="3124977" y="909540"/>
                </a:lnTo>
                <a:lnTo>
                  <a:pt x="3181714" y="888554"/>
                </a:lnTo>
                <a:lnTo>
                  <a:pt x="3226229" y="844039"/>
                </a:lnTo>
                <a:lnTo>
                  <a:pt x="3247217" y="787303"/>
                </a:lnTo>
                <a:lnTo>
                  <a:pt x="3251992" y="720244"/>
                </a:lnTo>
                <a:lnTo>
                  <a:pt x="3252176" y="674407"/>
                </a:lnTo>
                <a:lnTo>
                  <a:pt x="3252172" y="240097"/>
                </a:lnTo>
                <a:lnTo>
                  <a:pt x="3251992" y="194711"/>
                </a:lnTo>
                <a:lnTo>
                  <a:pt x="3247211" y="127184"/>
                </a:lnTo>
                <a:lnTo>
                  <a:pt x="3226229" y="70465"/>
                </a:lnTo>
                <a:lnTo>
                  <a:pt x="3181714" y="25950"/>
                </a:lnTo>
                <a:lnTo>
                  <a:pt x="3124993" y="4963"/>
                </a:lnTo>
                <a:lnTo>
                  <a:pt x="3057915" y="183"/>
                </a:lnTo>
                <a:lnTo>
                  <a:pt x="3012078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969920" y="3929259"/>
            <a:ext cx="2172579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235" dirty="0">
                <a:latin typeface="Cambria" panose="02040503050406030204" pitchFamily="18" charset="0"/>
                <a:cs typeface="MS Gothic"/>
              </a:rPr>
              <a:t>onResume()</a:t>
            </a:r>
            <a:endParaRPr sz="2300" dirty="0">
              <a:latin typeface="Cambria" panose="02040503050406030204" pitchFamily="18" charset="0"/>
              <a:cs typeface="MS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052050" y="3135555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326338"/>
                </a:moveTo>
                <a:lnTo>
                  <a:pt x="0" y="326338"/>
                </a:lnTo>
                <a:lnTo>
                  <a:pt x="0" y="52644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01789" y="3451423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52050" y="4675928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326339"/>
                </a:moveTo>
                <a:lnTo>
                  <a:pt x="0" y="326339"/>
                </a:lnTo>
                <a:lnTo>
                  <a:pt x="0" y="52644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01789" y="499179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77131" y="4112963"/>
            <a:ext cx="1233805" cy="3081655"/>
          </a:xfrm>
          <a:custGeom>
            <a:avLst/>
            <a:gdLst/>
            <a:ahLst/>
            <a:cxnLst/>
            <a:rect l="l" t="t" r="r" b="b"/>
            <a:pathLst>
              <a:path w="1233804" h="3081654">
                <a:moveTo>
                  <a:pt x="0" y="3081581"/>
                </a:moveTo>
                <a:lnTo>
                  <a:pt x="1233470" y="3081581"/>
                </a:lnTo>
                <a:lnTo>
                  <a:pt x="1233470" y="0"/>
                </a:lnTo>
                <a:lnTo>
                  <a:pt x="100520" y="0"/>
                </a:lnTo>
                <a:lnTo>
                  <a:pt x="90049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77131" y="4062703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77131" y="3120323"/>
            <a:ext cx="2621280" cy="5614670"/>
          </a:xfrm>
          <a:custGeom>
            <a:avLst/>
            <a:gdLst/>
            <a:ahLst/>
            <a:cxnLst/>
            <a:rect l="l" t="t" r="r" b="b"/>
            <a:pathLst>
              <a:path w="2621280" h="5614670">
                <a:moveTo>
                  <a:pt x="0" y="5614488"/>
                </a:moveTo>
                <a:lnTo>
                  <a:pt x="2620862" y="5614488"/>
                </a:lnTo>
                <a:lnTo>
                  <a:pt x="2620862" y="10470"/>
                </a:lnTo>
                <a:lnTo>
                  <a:pt x="2620862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247733" y="303027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0260" y="0"/>
                </a:moveTo>
                <a:lnTo>
                  <a:pt x="0" y="100520"/>
                </a:lnTo>
                <a:lnTo>
                  <a:pt x="100520" y="100520"/>
                </a:lnTo>
                <a:lnTo>
                  <a:pt x="50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21285" y="6305567"/>
            <a:ext cx="2400300" cy="889000"/>
          </a:xfrm>
          <a:custGeom>
            <a:avLst/>
            <a:gdLst/>
            <a:ahLst/>
            <a:cxnLst/>
            <a:rect l="l" t="t" r="r" b="b"/>
            <a:pathLst>
              <a:path w="2400300" h="889000">
                <a:moveTo>
                  <a:pt x="2399926" y="888978"/>
                </a:moveTo>
                <a:lnTo>
                  <a:pt x="0" y="888978"/>
                </a:lnTo>
                <a:lnTo>
                  <a:pt x="0" y="10470"/>
                </a:ln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71025" y="621551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50260" y="0"/>
                </a:moveTo>
                <a:lnTo>
                  <a:pt x="0" y="100520"/>
                </a:lnTo>
                <a:lnTo>
                  <a:pt x="100520" y="100520"/>
                </a:lnTo>
                <a:lnTo>
                  <a:pt x="50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410522" y="2063926"/>
            <a:ext cx="3775724" cy="143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72294" y="2116281"/>
            <a:ext cx="3252470" cy="915035"/>
          </a:xfrm>
          <a:custGeom>
            <a:avLst/>
            <a:gdLst/>
            <a:ahLst/>
            <a:cxnLst/>
            <a:rect l="l" t="t" r="r" b="b"/>
            <a:pathLst>
              <a:path w="3252469" h="915035">
                <a:moveTo>
                  <a:pt x="3012086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3"/>
                </a:lnTo>
                <a:lnTo>
                  <a:pt x="70470" y="25950"/>
                </a:lnTo>
                <a:lnTo>
                  <a:pt x="25953" y="70464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674406"/>
                </a:lnTo>
                <a:lnTo>
                  <a:pt x="183" y="719793"/>
                </a:lnTo>
                <a:lnTo>
                  <a:pt x="4969" y="787319"/>
                </a:lnTo>
                <a:lnTo>
                  <a:pt x="25953" y="844038"/>
                </a:lnTo>
                <a:lnTo>
                  <a:pt x="70470" y="888553"/>
                </a:lnTo>
                <a:lnTo>
                  <a:pt x="127187" y="909540"/>
                </a:lnTo>
                <a:lnTo>
                  <a:pt x="194260" y="914320"/>
                </a:lnTo>
                <a:lnTo>
                  <a:pt x="240097" y="914504"/>
                </a:lnTo>
                <a:lnTo>
                  <a:pt x="3011018" y="914504"/>
                </a:lnTo>
                <a:lnTo>
                  <a:pt x="3057472" y="914320"/>
                </a:lnTo>
                <a:lnTo>
                  <a:pt x="3124984" y="909540"/>
                </a:lnTo>
                <a:lnTo>
                  <a:pt x="3181721" y="888553"/>
                </a:lnTo>
                <a:lnTo>
                  <a:pt x="3226232" y="844038"/>
                </a:lnTo>
                <a:lnTo>
                  <a:pt x="3247220" y="787302"/>
                </a:lnTo>
                <a:lnTo>
                  <a:pt x="3251999" y="720243"/>
                </a:lnTo>
                <a:lnTo>
                  <a:pt x="3252183" y="674406"/>
                </a:lnTo>
                <a:lnTo>
                  <a:pt x="3252179" y="240097"/>
                </a:lnTo>
                <a:lnTo>
                  <a:pt x="3251999" y="194710"/>
                </a:lnTo>
                <a:lnTo>
                  <a:pt x="3247214" y="127184"/>
                </a:lnTo>
                <a:lnTo>
                  <a:pt x="3226232" y="70464"/>
                </a:lnTo>
                <a:lnTo>
                  <a:pt x="3181721" y="25950"/>
                </a:lnTo>
                <a:lnTo>
                  <a:pt x="3125001" y="4963"/>
                </a:lnTo>
                <a:lnTo>
                  <a:pt x="3057923" y="183"/>
                </a:lnTo>
                <a:lnTo>
                  <a:pt x="3012086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316737" y="2374661"/>
            <a:ext cx="196723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235" dirty="0">
                <a:latin typeface="Cambria" panose="02040503050406030204" pitchFamily="18" charset="0"/>
                <a:cs typeface="MS Gothic"/>
              </a:rPr>
              <a:t>onRestart()</a:t>
            </a:r>
            <a:endParaRPr sz="2300">
              <a:latin typeface="Cambria" panose="02040503050406030204" pitchFamily="18" charset="0"/>
              <a:cs typeface="MS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872905" y="2573533"/>
            <a:ext cx="694690" cy="0"/>
          </a:xfrm>
          <a:custGeom>
            <a:avLst/>
            <a:gdLst/>
            <a:ahLst/>
            <a:cxnLst/>
            <a:rect l="l" t="t" r="r" b="b"/>
            <a:pathLst>
              <a:path w="694690">
                <a:moveTo>
                  <a:pt x="0" y="0"/>
                </a:moveTo>
                <a:lnTo>
                  <a:pt x="0" y="0"/>
                </a:lnTo>
                <a:lnTo>
                  <a:pt x="642048" y="0"/>
                </a:lnTo>
                <a:lnTo>
                  <a:pt x="694679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782855" y="252327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21285" y="6305567"/>
            <a:ext cx="2400300" cy="2429510"/>
          </a:xfrm>
          <a:custGeom>
            <a:avLst/>
            <a:gdLst/>
            <a:ahLst/>
            <a:cxnLst/>
            <a:rect l="l" t="t" r="r" b="b"/>
            <a:pathLst>
              <a:path w="2400300" h="2429509">
                <a:moveTo>
                  <a:pt x="0" y="0"/>
                </a:moveTo>
                <a:lnTo>
                  <a:pt x="0" y="10470"/>
                </a:lnTo>
                <a:lnTo>
                  <a:pt x="0" y="2429245"/>
                </a:lnTo>
                <a:lnTo>
                  <a:pt x="2399926" y="2429245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71025" y="621551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50260" y="0"/>
                </a:moveTo>
                <a:lnTo>
                  <a:pt x="0" y="100520"/>
                </a:lnTo>
                <a:lnTo>
                  <a:pt x="100520" y="100520"/>
                </a:lnTo>
                <a:lnTo>
                  <a:pt x="50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4350" y="5144671"/>
            <a:ext cx="3775724" cy="143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6122" y="5197026"/>
            <a:ext cx="3252470" cy="915035"/>
          </a:xfrm>
          <a:custGeom>
            <a:avLst/>
            <a:gdLst/>
            <a:ahLst/>
            <a:cxnLst/>
            <a:rect l="l" t="t" r="r" b="b"/>
            <a:pathLst>
              <a:path w="3252470" h="915035">
                <a:moveTo>
                  <a:pt x="3012083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1" y="4963"/>
                </a:lnTo>
                <a:lnTo>
                  <a:pt x="70465" y="25950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674406"/>
                </a:lnTo>
                <a:lnTo>
                  <a:pt x="183" y="719793"/>
                </a:lnTo>
                <a:lnTo>
                  <a:pt x="4967" y="787319"/>
                </a:lnTo>
                <a:lnTo>
                  <a:pt x="25950" y="844038"/>
                </a:lnTo>
                <a:lnTo>
                  <a:pt x="70465" y="888553"/>
                </a:lnTo>
                <a:lnTo>
                  <a:pt x="127184" y="909540"/>
                </a:lnTo>
                <a:lnTo>
                  <a:pt x="194260" y="914320"/>
                </a:lnTo>
                <a:lnTo>
                  <a:pt x="240097" y="914504"/>
                </a:lnTo>
                <a:lnTo>
                  <a:pt x="3011016" y="914504"/>
                </a:lnTo>
                <a:lnTo>
                  <a:pt x="3057469" y="914320"/>
                </a:lnTo>
                <a:lnTo>
                  <a:pt x="3124979" y="909540"/>
                </a:lnTo>
                <a:lnTo>
                  <a:pt x="3181715" y="888553"/>
                </a:lnTo>
                <a:lnTo>
                  <a:pt x="3226230" y="844038"/>
                </a:lnTo>
                <a:lnTo>
                  <a:pt x="3247218" y="787302"/>
                </a:lnTo>
                <a:lnTo>
                  <a:pt x="3251996" y="720243"/>
                </a:lnTo>
                <a:lnTo>
                  <a:pt x="3252180" y="674406"/>
                </a:lnTo>
                <a:lnTo>
                  <a:pt x="3252176" y="240097"/>
                </a:lnTo>
                <a:lnTo>
                  <a:pt x="3251996" y="194710"/>
                </a:lnTo>
                <a:lnTo>
                  <a:pt x="3247212" y="127184"/>
                </a:lnTo>
                <a:lnTo>
                  <a:pt x="3226230" y="70464"/>
                </a:lnTo>
                <a:lnTo>
                  <a:pt x="3181715" y="25950"/>
                </a:lnTo>
                <a:lnTo>
                  <a:pt x="3124996" y="4963"/>
                </a:lnTo>
                <a:lnTo>
                  <a:pt x="3094430" y="1470"/>
                </a:lnTo>
                <a:lnTo>
                  <a:pt x="3057920" y="183"/>
                </a:lnTo>
                <a:lnTo>
                  <a:pt x="301208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667785" y="5453102"/>
            <a:ext cx="25069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45" dirty="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23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Killed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921285" y="1032429"/>
            <a:ext cx="2310130" cy="4060190"/>
          </a:xfrm>
          <a:custGeom>
            <a:avLst/>
            <a:gdLst/>
            <a:ahLst/>
            <a:cxnLst/>
            <a:rect l="l" t="t" r="r" b="b"/>
            <a:pathLst>
              <a:path w="2310129" h="4060190">
                <a:moveTo>
                  <a:pt x="0" y="4059562"/>
                </a:moveTo>
                <a:lnTo>
                  <a:pt x="0" y="0"/>
                </a:lnTo>
                <a:lnTo>
                  <a:pt x="2299406" y="0"/>
                </a:lnTo>
                <a:lnTo>
                  <a:pt x="2309877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20692" y="98216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1912" y="4667785"/>
            <a:ext cx="1014857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-195" dirty="0"/>
              <a:t>Considerations</a:t>
            </a:r>
            <a:endParaRPr sz="12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456" y="678378"/>
            <a:ext cx="908494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Software</a:t>
            </a:r>
            <a:r>
              <a:rPr spc="-45" dirty="0"/>
              <a:t> </a:t>
            </a:r>
            <a:r>
              <a:rPr spc="-120" dirty="0"/>
              <a:t>Fragmentation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58430" y="3612455"/>
            <a:ext cx="6219705" cy="6052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17617" y="3675280"/>
            <a:ext cx="34925" cy="2753995"/>
          </a:xfrm>
          <a:custGeom>
            <a:avLst/>
            <a:gdLst/>
            <a:ahLst/>
            <a:cxnLst/>
            <a:rect l="l" t="t" r="r" b="b"/>
            <a:pathLst>
              <a:path w="34925" h="2753995">
                <a:moveTo>
                  <a:pt x="34432" y="0"/>
                </a:moveTo>
                <a:lnTo>
                  <a:pt x="0" y="215"/>
                </a:lnTo>
                <a:lnTo>
                  <a:pt x="34432" y="2753842"/>
                </a:lnTo>
                <a:lnTo>
                  <a:pt x="34432" y="0"/>
                </a:lnTo>
                <a:close/>
              </a:path>
            </a:pathLst>
          </a:custGeom>
          <a:solidFill>
            <a:srgbClr val="FFA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65979" y="3675496"/>
            <a:ext cx="86360" cy="2753995"/>
          </a:xfrm>
          <a:custGeom>
            <a:avLst/>
            <a:gdLst/>
            <a:ahLst/>
            <a:cxnLst/>
            <a:rect l="l" t="t" r="r" b="b"/>
            <a:pathLst>
              <a:path w="86359" h="2753995">
                <a:moveTo>
                  <a:pt x="51638" y="0"/>
                </a:moveTo>
                <a:lnTo>
                  <a:pt x="0" y="1129"/>
                </a:lnTo>
                <a:lnTo>
                  <a:pt x="86070" y="2753627"/>
                </a:lnTo>
                <a:lnTo>
                  <a:pt x="51638" y="0"/>
                </a:lnTo>
                <a:close/>
              </a:path>
            </a:pathLst>
          </a:custGeom>
          <a:solidFill>
            <a:srgbClr val="34BB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54258" y="3676626"/>
            <a:ext cx="598170" cy="2752725"/>
          </a:xfrm>
          <a:custGeom>
            <a:avLst/>
            <a:gdLst/>
            <a:ahLst/>
            <a:cxnLst/>
            <a:rect l="l" t="t" r="r" b="b"/>
            <a:pathLst>
              <a:path w="598170" h="2752725">
                <a:moveTo>
                  <a:pt x="511720" y="0"/>
                </a:moveTo>
                <a:lnTo>
                  <a:pt x="460086" y="2099"/>
                </a:lnTo>
                <a:lnTo>
                  <a:pt x="408518" y="5166"/>
                </a:lnTo>
                <a:lnTo>
                  <a:pt x="357031" y="9199"/>
                </a:lnTo>
                <a:lnTo>
                  <a:pt x="305637" y="14195"/>
                </a:lnTo>
                <a:lnTo>
                  <a:pt x="254351" y="20154"/>
                </a:lnTo>
                <a:lnTo>
                  <a:pt x="203185" y="27073"/>
                </a:lnTo>
                <a:lnTo>
                  <a:pt x="152153" y="34951"/>
                </a:lnTo>
                <a:lnTo>
                  <a:pt x="101270" y="43786"/>
                </a:lnTo>
                <a:lnTo>
                  <a:pt x="50547" y="53576"/>
                </a:lnTo>
                <a:lnTo>
                  <a:pt x="0" y="64320"/>
                </a:lnTo>
                <a:lnTo>
                  <a:pt x="597791" y="2752497"/>
                </a:lnTo>
                <a:lnTo>
                  <a:pt x="511720" y="0"/>
                </a:lnTo>
                <a:close/>
              </a:path>
            </a:pathLst>
          </a:custGeom>
          <a:solidFill>
            <a:srgbClr val="1A8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0721" y="3740946"/>
            <a:ext cx="1761489" cy="2688590"/>
          </a:xfrm>
          <a:custGeom>
            <a:avLst/>
            <a:gdLst/>
            <a:ahLst/>
            <a:cxnLst/>
            <a:rect l="l" t="t" r="r" b="b"/>
            <a:pathLst>
              <a:path w="1761490" h="2688590">
                <a:moveTo>
                  <a:pt x="1163537" y="0"/>
                </a:moveTo>
                <a:lnTo>
                  <a:pt x="1114308" y="11422"/>
                </a:lnTo>
                <a:lnTo>
                  <a:pt x="1065348" y="23732"/>
                </a:lnTo>
                <a:lnTo>
                  <a:pt x="1016666" y="36926"/>
                </a:lnTo>
                <a:lnTo>
                  <a:pt x="968274" y="50996"/>
                </a:lnTo>
                <a:lnTo>
                  <a:pt x="920184" y="65939"/>
                </a:lnTo>
                <a:lnTo>
                  <a:pt x="872407" y="81747"/>
                </a:lnTo>
                <a:lnTo>
                  <a:pt x="824954" y="98416"/>
                </a:lnTo>
                <a:lnTo>
                  <a:pt x="777837" y="115940"/>
                </a:lnTo>
                <a:lnTo>
                  <a:pt x="731066" y="134314"/>
                </a:lnTo>
                <a:lnTo>
                  <a:pt x="684654" y="153532"/>
                </a:lnTo>
                <a:lnTo>
                  <a:pt x="638611" y="173587"/>
                </a:lnTo>
                <a:lnTo>
                  <a:pt x="592949" y="194476"/>
                </a:lnTo>
                <a:lnTo>
                  <a:pt x="547679" y="216192"/>
                </a:lnTo>
                <a:lnTo>
                  <a:pt x="502813" y="238730"/>
                </a:lnTo>
                <a:lnTo>
                  <a:pt x="458361" y="262083"/>
                </a:lnTo>
                <a:lnTo>
                  <a:pt x="414335" y="286248"/>
                </a:lnTo>
                <a:lnTo>
                  <a:pt x="370747" y="311217"/>
                </a:lnTo>
                <a:lnTo>
                  <a:pt x="327607" y="336986"/>
                </a:lnTo>
                <a:lnTo>
                  <a:pt x="284927" y="363549"/>
                </a:lnTo>
                <a:lnTo>
                  <a:pt x="242719" y="390900"/>
                </a:lnTo>
                <a:lnTo>
                  <a:pt x="200993" y="419034"/>
                </a:lnTo>
                <a:lnTo>
                  <a:pt x="159761" y="447945"/>
                </a:lnTo>
                <a:lnTo>
                  <a:pt x="119035" y="477628"/>
                </a:lnTo>
                <a:lnTo>
                  <a:pt x="78825" y="508077"/>
                </a:lnTo>
                <a:lnTo>
                  <a:pt x="39142" y="539287"/>
                </a:lnTo>
                <a:lnTo>
                  <a:pt x="0" y="571251"/>
                </a:lnTo>
                <a:lnTo>
                  <a:pt x="1761328" y="2688176"/>
                </a:lnTo>
                <a:lnTo>
                  <a:pt x="1163537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8147" y="4312198"/>
            <a:ext cx="2753995" cy="2778125"/>
          </a:xfrm>
          <a:custGeom>
            <a:avLst/>
            <a:gdLst/>
            <a:ahLst/>
            <a:cxnLst/>
            <a:rect l="l" t="t" r="r" b="b"/>
            <a:pathLst>
              <a:path w="2753995" h="2778125">
                <a:moveTo>
                  <a:pt x="992573" y="0"/>
                </a:moveTo>
                <a:lnTo>
                  <a:pt x="954895" y="31921"/>
                </a:lnTo>
                <a:lnTo>
                  <a:pt x="917889" y="64425"/>
                </a:lnTo>
                <a:lnTo>
                  <a:pt x="881560" y="97499"/>
                </a:lnTo>
                <a:lnTo>
                  <a:pt x="845909" y="131133"/>
                </a:lnTo>
                <a:lnTo>
                  <a:pt x="810942" y="165317"/>
                </a:lnTo>
                <a:lnTo>
                  <a:pt x="776660" y="200041"/>
                </a:lnTo>
                <a:lnTo>
                  <a:pt x="743069" y="235293"/>
                </a:lnTo>
                <a:lnTo>
                  <a:pt x="710170" y="271063"/>
                </a:lnTo>
                <a:lnTo>
                  <a:pt x="677968" y="307342"/>
                </a:lnTo>
                <a:lnTo>
                  <a:pt x="646467" y="344117"/>
                </a:lnTo>
                <a:lnTo>
                  <a:pt x="615668" y="381380"/>
                </a:lnTo>
                <a:lnTo>
                  <a:pt x="585577" y="419118"/>
                </a:lnTo>
                <a:lnTo>
                  <a:pt x="556196" y="457323"/>
                </a:lnTo>
                <a:lnTo>
                  <a:pt x="527529" y="495983"/>
                </a:lnTo>
                <a:lnTo>
                  <a:pt x="499579" y="535088"/>
                </a:lnTo>
                <a:lnTo>
                  <a:pt x="472350" y="574627"/>
                </a:lnTo>
                <a:lnTo>
                  <a:pt x="445845" y="614590"/>
                </a:lnTo>
                <a:lnTo>
                  <a:pt x="420068" y="654966"/>
                </a:lnTo>
                <a:lnTo>
                  <a:pt x="395021" y="695745"/>
                </a:lnTo>
                <a:lnTo>
                  <a:pt x="370709" y="736916"/>
                </a:lnTo>
                <a:lnTo>
                  <a:pt x="347136" y="778470"/>
                </a:lnTo>
                <a:lnTo>
                  <a:pt x="324303" y="820395"/>
                </a:lnTo>
                <a:lnTo>
                  <a:pt x="302216" y="862680"/>
                </a:lnTo>
                <a:lnTo>
                  <a:pt x="280876" y="905316"/>
                </a:lnTo>
                <a:lnTo>
                  <a:pt x="260289" y="948292"/>
                </a:lnTo>
                <a:lnTo>
                  <a:pt x="240457" y="991597"/>
                </a:lnTo>
                <a:lnTo>
                  <a:pt x="221383" y="1035221"/>
                </a:lnTo>
                <a:lnTo>
                  <a:pt x="203071" y="1079154"/>
                </a:lnTo>
                <a:lnTo>
                  <a:pt x="185525" y="1123384"/>
                </a:lnTo>
                <a:lnTo>
                  <a:pt x="168748" y="1167902"/>
                </a:lnTo>
                <a:lnTo>
                  <a:pt x="152744" y="1212696"/>
                </a:lnTo>
                <a:lnTo>
                  <a:pt x="137515" y="1257758"/>
                </a:lnTo>
                <a:lnTo>
                  <a:pt x="123065" y="1303075"/>
                </a:lnTo>
                <a:lnTo>
                  <a:pt x="109399" y="1348637"/>
                </a:lnTo>
                <a:lnTo>
                  <a:pt x="96518" y="1394434"/>
                </a:lnTo>
                <a:lnTo>
                  <a:pt x="84427" y="1440456"/>
                </a:lnTo>
                <a:lnTo>
                  <a:pt x="73129" y="1486692"/>
                </a:lnTo>
                <a:lnTo>
                  <a:pt x="62628" y="1533131"/>
                </a:lnTo>
                <a:lnTo>
                  <a:pt x="52927" y="1579763"/>
                </a:lnTo>
                <a:lnTo>
                  <a:pt x="44029" y="1626577"/>
                </a:lnTo>
                <a:lnTo>
                  <a:pt x="35938" y="1673564"/>
                </a:lnTo>
                <a:lnTo>
                  <a:pt x="28658" y="1720712"/>
                </a:lnTo>
                <a:lnTo>
                  <a:pt x="22191" y="1768011"/>
                </a:lnTo>
                <a:lnTo>
                  <a:pt x="16542" y="1815450"/>
                </a:lnTo>
                <a:lnTo>
                  <a:pt x="11713" y="1863019"/>
                </a:lnTo>
                <a:lnTo>
                  <a:pt x="7708" y="1910708"/>
                </a:lnTo>
                <a:lnTo>
                  <a:pt x="4531" y="1958506"/>
                </a:lnTo>
                <a:lnTo>
                  <a:pt x="2185" y="2006402"/>
                </a:lnTo>
                <a:lnTo>
                  <a:pt x="673" y="2054386"/>
                </a:lnTo>
                <a:lnTo>
                  <a:pt x="0" y="2102448"/>
                </a:lnTo>
                <a:lnTo>
                  <a:pt x="167" y="2150576"/>
                </a:lnTo>
                <a:lnTo>
                  <a:pt x="1180" y="2198761"/>
                </a:lnTo>
                <a:lnTo>
                  <a:pt x="3040" y="2246993"/>
                </a:lnTo>
                <a:lnTo>
                  <a:pt x="5753" y="2295259"/>
                </a:lnTo>
                <a:lnTo>
                  <a:pt x="9320" y="2343551"/>
                </a:lnTo>
                <a:lnTo>
                  <a:pt x="13746" y="2391857"/>
                </a:lnTo>
                <a:lnTo>
                  <a:pt x="19034" y="2440167"/>
                </a:lnTo>
                <a:lnTo>
                  <a:pt x="25188" y="2488471"/>
                </a:lnTo>
                <a:lnTo>
                  <a:pt x="32210" y="2536758"/>
                </a:lnTo>
                <a:lnTo>
                  <a:pt x="40105" y="2585017"/>
                </a:lnTo>
                <a:lnTo>
                  <a:pt x="48876" y="2633238"/>
                </a:lnTo>
                <a:lnTo>
                  <a:pt x="58526" y="2681411"/>
                </a:lnTo>
                <a:lnTo>
                  <a:pt x="69059" y="2729525"/>
                </a:lnTo>
                <a:lnTo>
                  <a:pt x="80477" y="2777569"/>
                </a:lnTo>
                <a:lnTo>
                  <a:pt x="2753902" y="2116925"/>
                </a:lnTo>
                <a:lnTo>
                  <a:pt x="992573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8625" y="6429123"/>
            <a:ext cx="2682240" cy="2753995"/>
          </a:xfrm>
          <a:custGeom>
            <a:avLst/>
            <a:gdLst/>
            <a:ahLst/>
            <a:cxnLst/>
            <a:rect l="l" t="t" r="r" b="b"/>
            <a:pathLst>
              <a:path w="2682240" h="2753995">
                <a:moveTo>
                  <a:pt x="2673424" y="0"/>
                </a:moveTo>
                <a:lnTo>
                  <a:pt x="0" y="660644"/>
                </a:lnTo>
                <a:lnTo>
                  <a:pt x="12109" y="707868"/>
                </a:lnTo>
                <a:lnTo>
                  <a:pt x="25003" y="754723"/>
                </a:lnTo>
                <a:lnTo>
                  <a:pt x="38672" y="801203"/>
                </a:lnTo>
                <a:lnTo>
                  <a:pt x="53110" y="847300"/>
                </a:lnTo>
                <a:lnTo>
                  <a:pt x="68307" y="893010"/>
                </a:lnTo>
                <a:lnTo>
                  <a:pt x="84255" y="938324"/>
                </a:lnTo>
                <a:lnTo>
                  <a:pt x="100948" y="983238"/>
                </a:lnTo>
                <a:lnTo>
                  <a:pt x="118375" y="1027745"/>
                </a:lnTo>
                <a:lnTo>
                  <a:pt x="136530" y="1071838"/>
                </a:lnTo>
                <a:lnTo>
                  <a:pt x="155404" y="1115511"/>
                </a:lnTo>
                <a:lnTo>
                  <a:pt x="174988" y="1158758"/>
                </a:lnTo>
                <a:lnTo>
                  <a:pt x="195276" y="1201572"/>
                </a:lnTo>
                <a:lnTo>
                  <a:pt x="216259" y="1243948"/>
                </a:lnTo>
                <a:lnTo>
                  <a:pt x="237928" y="1285878"/>
                </a:lnTo>
                <a:lnTo>
                  <a:pt x="260276" y="1327357"/>
                </a:lnTo>
                <a:lnTo>
                  <a:pt x="283294" y="1368378"/>
                </a:lnTo>
                <a:lnTo>
                  <a:pt x="306975" y="1408935"/>
                </a:lnTo>
                <a:lnTo>
                  <a:pt x="331310" y="1449021"/>
                </a:lnTo>
                <a:lnTo>
                  <a:pt x="356291" y="1488631"/>
                </a:lnTo>
                <a:lnTo>
                  <a:pt x="381911" y="1527757"/>
                </a:lnTo>
                <a:lnTo>
                  <a:pt x="408160" y="1566394"/>
                </a:lnTo>
                <a:lnTo>
                  <a:pt x="435031" y="1604535"/>
                </a:lnTo>
                <a:lnTo>
                  <a:pt x="462515" y="1642174"/>
                </a:lnTo>
                <a:lnTo>
                  <a:pt x="490606" y="1679304"/>
                </a:lnTo>
                <a:lnTo>
                  <a:pt x="519294" y="1715920"/>
                </a:lnTo>
                <a:lnTo>
                  <a:pt x="548571" y="1752015"/>
                </a:lnTo>
                <a:lnTo>
                  <a:pt x="578429" y="1787582"/>
                </a:lnTo>
                <a:lnTo>
                  <a:pt x="608861" y="1822615"/>
                </a:lnTo>
                <a:lnTo>
                  <a:pt x="639858" y="1857108"/>
                </a:lnTo>
                <a:lnTo>
                  <a:pt x="671412" y="1891055"/>
                </a:lnTo>
                <a:lnTo>
                  <a:pt x="703514" y="1924449"/>
                </a:lnTo>
                <a:lnTo>
                  <a:pt x="736157" y="1957283"/>
                </a:lnTo>
                <a:lnTo>
                  <a:pt x="769333" y="1989553"/>
                </a:lnTo>
                <a:lnTo>
                  <a:pt x="803034" y="2021250"/>
                </a:lnTo>
                <a:lnTo>
                  <a:pt x="837251" y="2052370"/>
                </a:lnTo>
                <a:lnTo>
                  <a:pt x="871976" y="2082905"/>
                </a:lnTo>
                <a:lnTo>
                  <a:pt x="907201" y="2112849"/>
                </a:lnTo>
                <a:lnTo>
                  <a:pt x="942919" y="2142196"/>
                </a:lnTo>
                <a:lnTo>
                  <a:pt x="979120" y="2170940"/>
                </a:lnTo>
                <a:lnTo>
                  <a:pt x="1015797" y="2199074"/>
                </a:lnTo>
                <a:lnTo>
                  <a:pt x="1052942" y="2226593"/>
                </a:lnTo>
                <a:lnTo>
                  <a:pt x="1090547" y="2253488"/>
                </a:lnTo>
                <a:lnTo>
                  <a:pt x="1128603" y="2279755"/>
                </a:lnTo>
                <a:lnTo>
                  <a:pt x="1167103" y="2305387"/>
                </a:lnTo>
                <a:lnTo>
                  <a:pt x="1206038" y="2330378"/>
                </a:lnTo>
                <a:lnTo>
                  <a:pt x="1245400" y="2354720"/>
                </a:lnTo>
                <a:lnTo>
                  <a:pt x="1285181" y="2378409"/>
                </a:lnTo>
                <a:lnTo>
                  <a:pt x="1325373" y="2401437"/>
                </a:lnTo>
                <a:lnTo>
                  <a:pt x="1365969" y="2423799"/>
                </a:lnTo>
                <a:lnTo>
                  <a:pt x="1406959" y="2445488"/>
                </a:lnTo>
                <a:lnTo>
                  <a:pt x="1448335" y="2466497"/>
                </a:lnTo>
                <a:lnTo>
                  <a:pt x="1490090" y="2486821"/>
                </a:lnTo>
                <a:lnTo>
                  <a:pt x="1532216" y="2506452"/>
                </a:lnTo>
                <a:lnTo>
                  <a:pt x="1574704" y="2525386"/>
                </a:lnTo>
                <a:lnTo>
                  <a:pt x="1617546" y="2543614"/>
                </a:lnTo>
                <a:lnTo>
                  <a:pt x="1660734" y="2561132"/>
                </a:lnTo>
                <a:lnTo>
                  <a:pt x="1704261" y="2577932"/>
                </a:lnTo>
                <a:lnTo>
                  <a:pt x="1748117" y="2594009"/>
                </a:lnTo>
                <a:lnTo>
                  <a:pt x="1792295" y="2609356"/>
                </a:lnTo>
                <a:lnTo>
                  <a:pt x="1836786" y="2623966"/>
                </a:lnTo>
                <a:lnTo>
                  <a:pt x="1881584" y="2637834"/>
                </a:lnTo>
                <a:lnTo>
                  <a:pt x="1926678" y="2650953"/>
                </a:lnTo>
                <a:lnTo>
                  <a:pt x="1972062" y="2663316"/>
                </a:lnTo>
                <a:lnTo>
                  <a:pt x="2017728" y="2674918"/>
                </a:lnTo>
                <a:lnTo>
                  <a:pt x="2063666" y="2685752"/>
                </a:lnTo>
                <a:lnTo>
                  <a:pt x="2109870" y="2695811"/>
                </a:lnTo>
                <a:lnTo>
                  <a:pt x="2156330" y="2705090"/>
                </a:lnTo>
                <a:lnTo>
                  <a:pt x="2203039" y="2713582"/>
                </a:lnTo>
                <a:lnTo>
                  <a:pt x="2249989" y="2721281"/>
                </a:lnTo>
                <a:lnTo>
                  <a:pt x="2297172" y="2728180"/>
                </a:lnTo>
                <a:lnTo>
                  <a:pt x="2344579" y="2734274"/>
                </a:lnTo>
                <a:lnTo>
                  <a:pt x="2392202" y="2739555"/>
                </a:lnTo>
                <a:lnTo>
                  <a:pt x="2440034" y="2744017"/>
                </a:lnTo>
                <a:lnTo>
                  <a:pt x="2488065" y="2747654"/>
                </a:lnTo>
                <a:lnTo>
                  <a:pt x="2536289" y="2750461"/>
                </a:lnTo>
                <a:lnTo>
                  <a:pt x="2584697" y="2752429"/>
                </a:lnTo>
                <a:lnTo>
                  <a:pt x="2633281" y="2753554"/>
                </a:lnTo>
                <a:lnTo>
                  <a:pt x="2682032" y="2753829"/>
                </a:lnTo>
                <a:lnTo>
                  <a:pt x="2673424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52050" y="5894513"/>
            <a:ext cx="2753995" cy="3288665"/>
          </a:xfrm>
          <a:custGeom>
            <a:avLst/>
            <a:gdLst/>
            <a:ahLst/>
            <a:cxnLst/>
            <a:rect l="l" t="t" r="r" b="b"/>
            <a:pathLst>
              <a:path w="2753995" h="3288665">
                <a:moveTo>
                  <a:pt x="2701457" y="0"/>
                </a:moveTo>
                <a:lnTo>
                  <a:pt x="0" y="534609"/>
                </a:lnTo>
                <a:lnTo>
                  <a:pt x="8608" y="3288439"/>
                </a:lnTo>
                <a:lnTo>
                  <a:pt x="57047" y="3287870"/>
                </a:lnTo>
                <a:lnTo>
                  <a:pt x="105281" y="3286471"/>
                </a:lnTo>
                <a:lnTo>
                  <a:pt x="153303" y="3284250"/>
                </a:lnTo>
                <a:lnTo>
                  <a:pt x="201107" y="3281212"/>
                </a:lnTo>
                <a:lnTo>
                  <a:pt x="248685" y="3277365"/>
                </a:lnTo>
                <a:lnTo>
                  <a:pt x="296031" y="3272716"/>
                </a:lnTo>
                <a:lnTo>
                  <a:pt x="343138" y="3267271"/>
                </a:lnTo>
                <a:lnTo>
                  <a:pt x="390000" y="3261038"/>
                </a:lnTo>
                <a:lnTo>
                  <a:pt x="436608" y="3254023"/>
                </a:lnTo>
                <a:lnTo>
                  <a:pt x="482958" y="3246233"/>
                </a:lnTo>
                <a:lnTo>
                  <a:pt x="529041" y="3237675"/>
                </a:lnTo>
                <a:lnTo>
                  <a:pt x="574851" y="3228355"/>
                </a:lnTo>
                <a:lnTo>
                  <a:pt x="620382" y="3218281"/>
                </a:lnTo>
                <a:lnTo>
                  <a:pt x="665625" y="3207459"/>
                </a:lnTo>
                <a:lnTo>
                  <a:pt x="710576" y="3195897"/>
                </a:lnTo>
                <a:lnTo>
                  <a:pt x="755226" y="3183601"/>
                </a:lnTo>
                <a:lnTo>
                  <a:pt x="799569" y="3170578"/>
                </a:lnTo>
                <a:lnTo>
                  <a:pt x="843598" y="3156834"/>
                </a:lnTo>
                <a:lnTo>
                  <a:pt x="887307" y="3142378"/>
                </a:lnTo>
                <a:lnTo>
                  <a:pt x="930688" y="3127215"/>
                </a:lnTo>
                <a:lnTo>
                  <a:pt x="973735" y="3111352"/>
                </a:lnTo>
                <a:lnTo>
                  <a:pt x="1016441" y="3094796"/>
                </a:lnTo>
                <a:lnTo>
                  <a:pt x="1058799" y="3077554"/>
                </a:lnTo>
                <a:lnTo>
                  <a:pt x="1100802" y="3059634"/>
                </a:lnTo>
                <a:lnTo>
                  <a:pt x="1142444" y="3041041"/>
                </a:lnTo>
                <a:lnTo>
                  <a:pt x="1183717" y="3021782"/>
                </a:lnTo>
                <a:lnTo>
                  <a:pt x="1224616" y="3001865"/>
                </a:lnTo>
                <a:lnTo>
                  <a:pt x="1265132" y="2981297"/>
                </a:lnTo>
                <a:lnTo>
                  <a:pt x="1305260" y="2960083"/>
                </a:lnTo>
                <a:lnTo>
                  <a:pt x="1344993" y="2938232"/>
                </a:lnTo>
                <a:lnTo>
                  <a:pt x="1384323" y="2915749"/>
                </a:lnTo>
                <a:lnTo>
                  <a:pt x="1423244" y="2892642"/>
                </a:lnTo>
                <a:lnTo>
                  <a:pt x="1461749" y="2868917"/>
                </a:lnTo>
                <a:lnTo>
                  <a:pt x="1499831" y="2844582"/>
                </a:lnTo>
                <a:lnTo>
                  <a:pt x="1537484" y="2819643"/>
                </a:lnTo>
                <a:lnTo>
                  <a:pt x="1574700" y="2794107"/>
                </a:lnTo>
                <a:lnTo>
                  <a:pt x="1611474" y="2767981"/>
                </a:lnTo>
                <a:lnTo>
                  <a:pt x="1647797" y="2741272"/>
                </a:lnTo>
                <a:lnTo>
                  <a:pt x="1683664" y="2713987"/>
                </a:lnTo>
                <a:lnTo>
                  <a:pt x="1719067" y="2686132"/>
                </a:lnTo>
                <a:lnTo>
                  <a:pt x="1754000" y="2657714"/>
                </a:lnTo>
                <a:lnTo>
                  <a:pt x="1788455" y="2628740"/>
                </a:lnTo>
                <a:lnTo>
                  <a:pt x="1822427" y="2599217"/>
                </a:lnTo>
                <a:lnTo>
                  <a:pt x="1855908" y="2569153"/>
                </a:lnTo>
                <a:lnTo>
                  <a:pt x="1888891" y="2538552"/>
                </a:lnTo>
                <a:lnTo>
                  <a:pt x="1921370" y="2507424"/>
                </a:lnTo>
                <a:lnTo>
                  <a:pt x="1953338" y="2475774"/>
                </a:lnTo>
                <a:lnTo>
                  <a:pt x="1984788" y="2443609"/>
                </a:lnTo>
                <a:lnTo>
                  <a:pt x="2015713" y="2410936"/>
                </a:lnTo>
                <a:lnTo>
                  <a:pt x="2046106" y="2377762"/>
                </a:lnTo>
                <a:lnTo>
                  <a:pt x="2075961" y="2344094"/>
                </a:lnTo>
                <a:lnTo>
                  <a:pt x="2105271" y="2309938"/>
                </a:lnTo>
                <a:lnTo>
                  <a:pt x="2134029" y="2275302"/>
                </a:lnTo>
                <a:lnTo>
                  <a:pt x="2162228" y="2240193"/>
                </a:lnTo>
                <a:lnTo>
                  <a:pt x="2189861" y="2204616"/>
                </a:lnTo>
                <a:lnTo>
                  <a:pt x="2216922" y="2168580"/>
                </a:lnTo>
                <a:lnTo>
                  <a:pt x="2243403" y="2132090"/>
                </a:lnTo>
                <a:lnTo>
                  <a:pt x="2269299" y="2095154"/>
                </a:lnTo>
                <a:lnTo>
                  <a:pt x="2294602" y="2057779"/>
                </a:lnTo>
                <a:lnTo>
                  <a:pt x="2319305" y="2019971"/>
                </a:lnTo>
                <a:lnTo>
                  <a:pt x="2343402" y="1981737"/>
                </a:lnTo>
                <a:lnTo>
                  <a:pt x="2366885" y="1943084"/>
                </a:lnTo>
                <a:lnTo>
                  <a:pt x="2389748" y="1904020"/>
                </a:lnTo>
                <a:lnTo>
                  <a:pt x="2411985" y="1864550"/>
                </a:lnTo>
                <a:lnTo>
                  <a:pt x="2433588" y="1824682"/>
                </a:lnTo>
                <a:lnTo>
                  <a:pt x="2454550" y="1784422"/>
                </a:lnTo>
                <a:lnTo>
                  <a:pt x="2474865" y="1743778"/>
                </a:lnTo>
                <a:lnTo>
                  <a:pt x="2494526" y="1702755"/>
                </a:lnTo>
                <a:lnTo>
                  <a:pt x="2513526" y="1661362"/>
                </a:lnTo>
                <a:lnTo>
                  <a:pt x="2531858" y="1619605"/>
                </a:lnTo>
                <a:lnTo>
                  <a:pt x="2549516" y="1577491"/>
                </a:lnTo>
                <a:lnTo>
                  <a:pt x="2566493" y="1535026"/>
                </a:lnTo>
                <a:lnTo>
                  <a:pt x="2582781" y="1492217"/>
                </a:lnTo>
                <a:lnTo>
                  <a:pt x="2598375" y="1449072"/>
                </a:lnTo>
                <a:lnTo>
                  <a:pt x="2613266" y="1405597"/>
                </a:lnTo>
                <a:lnTo>
                  <a:pt x="2627450" y="1361799"/>
                </a:lnTo>
                <a:lnTo>
                  <a:pt x="2640918" y="1317684"/>
                </a:lnTo>
                <a:lnTo>
                  <a:pt x="2653663" y="1273261"/>
                </a:lnTo>
                <a:lnTo>
                  <a:pt x="2665680" y="1228535"/>
                </a:lnTo>
                <a:lnTo>
                  <a:pt x="2676961" y="1183513"/>
                </a:lnTo>
                <a:lnTo>
                  <a:pt x="2687500" y="1138202"/>
                </a:lnTo>
                <a:lnTo>
                  <a:pt x="2697289" y="1092610"/>
                </a:lnTo>
                <a:lnTo>
                  <a:pt x="2706322" y="1046742"/>
                </a:lnTo>
                <a:lnTo>
                  <a:pt x="2714592" y="1000607"/>
                </a:lnTo>
                <a:lnTo>
                  <a:pt x="2722092" y="954209"/>
                </a:lnTo>
                <a:lnTo>
                  <a:pt x="2728816" y="907558"/>
                </a:lnTo>
                <a:lnTo>
                  <a:pt x="2734756" y="860658"/>
                </a:lnTo>
                <a:lnTo>
                  <a:pt x="2739906" y="813518"/>
                </a:lnTo>
                <a:lnTo>
                  <a:pt x="2744259" y="766143"/>
                </a:lnTo>
                <a:lnTo>
                  <a:pt x="2747809" y="718542"/>
                </a:lnTo>
                <a:lnTo>
                  <a:pt x="2750547" y="670720"/>
                </a:lnTo>
                <a:lnTo>
                  <a:pt x="2752469" y="622685"/>
                </a:lnTo>
                <a:lnTo>
                  <a:pt x="2753566" y="574443"/>
                </a:lnTo>
                <a:lnTo>
                  <a:pt x="2753832" y="526001"/>
                </a:lnTo>
                <a:lnTo>
                  <a:pt x="2753156" y="473035"/>
                </a:lnTo>
                <a:lnTo>
                  <a:pt x="2751463" y="420111"/>
                </a:lnTo>
                <a:lnTo>
                  <a:pt x="2748753" y="367245"/>
                </a:lnTo>
                <a:lnTo>
                  <a:pt x="2745029" y="314450"/>
                </a:lnTo>
                <a:lnTo>
                  <a:pt x="2740292" y="261741"/>
                </a:lnTo>
                <a:lnTo>
                  <a:pt x="2734542" y="209133"/>
                </a:lnTo>
                <a:lnTo>
                  <a:pt x="2727783" y="156640"/>
                </a:lnTo>
                <a:lnTo>
                  <a:pt x="2720014" y="104277"/>
                </a:lnTo>
                <a:lnTo>
                  <a:pt x="2711238" y="52059"/>
                </a:lnTo>
                <a:lnTo>
                  <a:pt x="270145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2050" y="3676626"/>
            <a:ext cx="2701925" cy="2752725"/>
          </a:xfrm>
          <a:custGeom>
            <a:avLst/>
            <a:gdLst/>
            <a:ahLst/>
            <a:cxnLst/>
            <a:rect l="l" t="t" r="r" b="b"/>
            <a:pathLst>
              <a:path w="2701925" h="2752725">
                <a:moveTo>
                  <a:pt x="86069" y="0"/>
                </a:moveTo>
                <a:lnTo>
                  <a:pt x="0" y="2752497"/>
                </a:lnTo>
                <a:lnTo>
                  <a:pt x="2701457" y="2217887"/>
                </a:lnTo>
                <a:lnTo>
                  <a:pt x="2691469" y="2169666"/>
                </a:lnTo>
                <a:lnTo>
                  <a:pt x="2680666" y="2121785"/>
                </a:lnTo>
                <a:lnTo>
                  <a:pt x="2669056" y="2074252"/>
                </a:lnTo>
                <a:lnTo>
                  <a:pt x="2656645" y="2027074"/>
                </a:lnTo>
                <a:lnTo>
                  <a:pt x="2643443" y="1980256"/>
                </a:lnTo>
                <a:lnTo>
                  <a:pt x="2629457" y="1933806"/>
                </a:lnTo>
                <a:lnTo>
                  <a:pt x="2614695" y="1887732"/>
                </a:lnTo>
                <a:lnTo>
                  <a:pt x="2599166" y="1842039"/>
                </a:lnTo>
                <a:lnTo>
                  <a:pt x="2582877" y="1796734"/>
                </a:lnTo>
                <a:lnTo>
                  <a:pt x="2565838" y="1751825"/>
                </a:lnTo>
                <a:lnTo>
                  <a:pt x="2548054" y="1707317"/>
                </a:lnTo>
                <a:lnTo>
                  <a:pt x="2529536" y="1663219"/>
                </a:lnTo>
                <a:lnTo>
                  <a:pt x="2510290" y="1619537"/>
                </a:lnTo>
                <a:lnTo>
                  <a:pt x="2490326" y="1576277"/>
                </a:lnTo>
                <a:lnTo>
                  <a:pt x="2469650" y="1533447"/>
                </a:lnTo>
                <a:lnTo>
                  <a:pt x="2448271" y="1491054"/>
                </a:lnTo>
                <a:lnTo>
                  <a:pt x="2426198" y="1449103"/>
                </a:lnTo>
                <a:lnTo>
                  <a:pt x="2403437" y="1407603"/>
                </a:lnTo>
                <a:lnTo>
                  <a:pt x="2379998" y="1366560"/>
                </a:lnTo>
                <a:lnTo>
                  <a:pt x="2355888" y="1325980"/>
                </a:lnTo>
                <a:lnTo>
                  <a:pt x="2331116" y="1285871"/>
                </a:lnTo>
                <a:lnTo>
                  <a:pt x="2305689" y="1246239"/>
                </a:lnTo>
                <a:lnTo>
                  <a:pt x="2279615" y="1207092"/>
                </a:lnTo>
                <a:lnTo>
                  <a:pt x="2252903" y="1168436"/>
                </a:lnTo>
                <a:lnTo>
                  <a:pt x="2225561" y="1130278"/>
                </a:lnTo>
                <a:lnTo>
                  <a:pt x="2197596" y="1092624"/>
                </a:lnTo>
                <a:lnTo>
                  <a:pt x="2169018" y="1055483"/>
                </a:lnTo>
                <a:lnTo>
                  <a:pt x="2139833" y="1018859"/>
                </a:lnTo>
                <a:lnTo>
                  <a:pt x="2110050" y="982761"/>
                </a:lnTo>
                <a:lnTo>
                  <a:pt x="2079677" y="947196"/>
                </a:lnTo>
                <a:lnTo>
                  <a:pt x="2048722" y="912169"/>
                </a:lnTo>
                <a:lnTo>
                  <a:pt x="2017193" y="877688"/>
                </a:lnTo>
                <a:lnTo>
                  <a:pt x="1985098" y="843760"/>
                </a:lnTo>
                <a:lnTo>
                  <a:pt x="1952446" y="810392"/>
                </a:lnTo>
                <a:lnTo>
                  <a:pt x="1919244" y="777589"/>
                </a:lnTo>
                <a:lnTo>
                  <a:pt x="1885500" y="745361"/>
                </a:lnTo>
                <a:lnTo>
                  <a:pt x="1851223" y="713712"/>
                </a:lnTo>
                <a:lnTo>
                  <a:pt x="1816421" y="682650"/>
                </a:lnTo>
                <a:lnTo>
                  <a:pt x="1781101" y="652182"/>
                </a:lnTo>
                <a:lnTo>
                  <a:pt x="1745272" y="622314"/>
                </a:lnTo>
                <a:lnTo>
                  <a:pt x="1708941" y="593054"/>
                </a:lnTo>
                <a:lnTo>
                  <a:pt x="1672117" y="564408"/>
                </a:lnTo>
                <a:lnTo>
                  <a:pt x="1634809" y="536383"/>
                </a:lnTo>
                <a:lnTo>
                  <a:pt x="1597023" y="508987"/>
                </a:lnTo>
                <a:lnTo>
                  <a:pt x="1558768" y="482225"/>
                </a:lnTo>
                <a:lnTo>
                  <a:pt x="1520052" y="456105"/>
                </a:lnTo>
                <a:lnTo>
                  <a:pt x="1480884" y="430633"/>
                </a:lnTo>
                <a:lnTo>
                  <a:pt x="1441270" y="405817"/>
                </a:lnTo>
                <a:lnTo>
                  <a:pt x="1401220" y="381662"/>
                </a:lnTo>
                <a:lnTo>
                  <a:pt x="1360741" y="358177"/>
                </a:lnTo>
                <a:lnTo>
                  <a:pt x="1319842" y="335368"/>
                </a:lnTo>
                <a:lnTo>
                  <a:pt x="1278530" y="313242"/>
                </a:lnTo>
                <a:lnTo>
                  <a:pt x="1236814" y="291805"/>
                </a:lnTo>
                <a:lnTo>
                  <a:pt x="1194702" y="271064"/>
                </a:lnTo>
                <a:lnTo>
                  <a:pt x="1152201" y="251027"/>
                </a:lnTo>
                <a:lnTo>
                  <a:pt x="1109320" y="231699"/>
                </a:lnTo>
                <a:lnTo>
                  <a:pt x="1066066" y="213089"/>
                </a:lnTo>
                <a:lnTo>
                  <a:pt x="1022449" y="195202"/>
                </a:lnTo>
                <a:lnTo>
                  <a:pt x="978476" y="178046"/>
                </a:lnTo>
                <a:lnTo>
                  <a:pt x="934154" y="161628"/>
                </a:lnTo>
                <a:lnTo>
                  <a:pt x="889493" y="145954"/>
                </a:lnTo>
                <a:lnTo>
                  <a:pt x="844500" y="131031"/>
                </a:lnTo>
                <a:lnTo>
                  <a:pt x="799183" y="116865"/>
                </a:lnTo>
                <a:lnTo>
                  <a:pt x="753551" y="103465"/>
                </a:lnTo>
                <a:lnTo>
                  <a:pt x="707611" y="90837"/>
                </a:lnTo>
                <a:lnTo>
                  <a:pt x="661371" y="78986"/>
                </a:lnTo>
                <a:lnTo>
                  <a:pt x="614840" y="67922"/>
                </a:lnTo>
                <a:lnTo>
                  <a:pt x="568026" y="57649"/>
                </a:lnTo>
                <a:lnTo>
                  <a:pt x="520936" y="48176"/>
                </a:lnTo>
                <a:lnTo>
                  <a:pt x="473579" y="39508"/>
                </a:lnTo>
                <a:lnTo>
                  <a:pt x="425963" y="31653"/>
                </a:lnTo>
                <a:lnTo>
                  <a:pt x="378095" y="24618"/>
                </a:lnTo>
                <a:lnTo>
                  <a:pt x="329985" y="18409"/>
                </a:lnTo>
                <a:lnTo>
                  <a:pt x="281639" y="13033"/>
                </a:lnTo>
                <a:lnTo>
                  <a:pt x="233067" y="8497"/>
                </a:lnTo>
                <a:lnTo>
                  <a:pt x="184276" y="4809"/>
                </a:lnTo>
                <a:lnTo>
                  <a:pt x="135274" y="1974"/>
                </a:lnTo>
                <a:lnTo>
                  <a:pt x="86069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2050" y="3675280"/>
            <a:ext cx="86360" cy="2753995"/>
          </a:xfrm>
          <a:custGeom>
            <a:avLst/>
            <a:gdLst/>
            <a:ahLst/>
            <a:cxnLst/>
            <a:rect l="l" t="t" r="r" b="b"/>
            <a:pathLst>
              <a:path w="86359" h="2753995">
                <a:moveTo>
                  <a:pt x="0" y="0"/>
                </a:moveTo>
                <a:lnTo>
                  <a:pt x="0" y="2753842"/>
                </a:lnTo>
                <a:lnTo>
                  <a:pt x="86069" y="1345"/>
                </a:lnTo>
                <a:lnTo>
                  <a:pt x="43040" y="336"/>
                </a:lnTo>
                <a:lnTo>
                  <a:pt x="0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7285" y="2978964"/>
            <a:ext cx="3612515" cy="560705"/>
          </a:xfrm>
          <a:custGeom>
            <a:avLst/>
            <a:gdLst/>
            <a:ahLst/>
            <a:cxnLst/>
            <a:rect l="l" t="t" r="r" b="b"/>
            <a:pathLst>
              <a:path w="3612515" h="560704">
                <a:moveTo>
                  <a:pt x="0" y="560192"/>
                </a:moveTo>
                <a:lnTo>
                  <a:pt x="0" y="0"/>
                </a:lnTo>
                <a:lnTo>
                  <a:pt x="3612455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3888" y="2790488"/>
            <a:ext cx="3560445" cy="748665"/>
          </a:xfrm>
          <a:custGeom>
            <a:avLst/>
            <a:gdLst/>
            <a:ahLst/>
            <a:cxnLst/>
            <a:rect l="l" t="t" r="r" b="b"/>
            <a:pathLst>
              <a:path w="3560445" h="748664">
                <a:moveTo>
                  <a:pt x="3560101" y="748668"/>
                </a:moveTo>
                <a:lnTo>
                  <a:pt x="3560101" y="0"/>
                </a:lnTo>
                <a:lnTo>
                  <a:pt x="0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3888" y="3293091"/>
            <a:ext cx="3267075" cy="267335"/>
          </a:xfrm>
          <a:custGeom>
            <a:avLst/>
            <a:gdLst/>
            <a:ahLst/>
            <a:cxnLst/>
            <a:rect l="l" t="t" r="r" b="b"/>
            <a:pathLst>
              <a:path w="3267075" h="267335">
                <a:moveTo>
                  <a:pt x="3266916" y="267007"/>
                </a:moveTo>
                <a:lnTo>
                  <a:pt x="3266916" y="0"/>
                </a:lnTo>
                <a:lnTo>
                  <a:pt x="0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29123" y="3764281"/>
            <a:ext cx="2348865" cy="69850"/>
          </a:xfrm>
          <a:custGeom>
            <a:avLst/>
            <a:gdLst/>
            <a:ahLst/>
            <a:cxnLst/>
            <a:rect l="l" t="t" r="r" b="b"/>
            <a:pathLst>
              <a:path w="2348865" h="69850">
                <a:moveTo>
                  <a:pt x="2348595" y="69256"/>
                </a:moveTo>
                <a:lnTo>
                  <a:pt x="2275299" y="0"/>
                </a:lnTo>
                <a:lnTo>
                  <a:pt x="0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47400" y="2458428"/>
            <a:ext cx="2833370" cy="14916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110"/>
              </a:spcBef>
            </a:pPr>
            <a:r>
              <a:rPr sz="2450" spc="-55" dirty="0">
                <a:solidFill>
                  <a:srgbClr val="FFFFFF"/>
                </a:solidFill>
                <a:latin typeface="Arial"/>
                <a:cs typeface="Arial"/>
              </a:rPr>
              <a:t>Ice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Cream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Sandwich</a:t>
            </a:r>
            <a:endParaRPr sz="2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19"/>
              </a:spcBef>
            </a:pPr>
            <a:r>
              <a:rPr sz="2450" spc="-65" dirty="0">
                <a:solidFill>
                  <a:srgbClr val="FFFFFF"/>
                </a:solidFill>
                <a:latin typeface="Arial"/>
                <a:cs typeface="Arial"/>
              </a:rPr>
              <a:t>Jelly</a:t>
            </a:r>
            <a:r>
              <a:rPr sz="24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Bean</a:t>
            </a:r>
            <a:endParaRPr sz="245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685"/>
              </a:spcBef>
            </a:pP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KitKat</a:t>
            </a:r>
            <a:endParaRPr sz="24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29123" y="5523389"/>
            <a:ext cx="880110" cy="0"/>
          </a:xfrm>
          <a:custGeom>
            <a:avLst/>
            <a:gdLst/>
            <a:ahLst/>
            <a:cxnLst/>
            <a:rect l="l" t="t" r="r" b="b"/>
            <a:pathLst>
              <a:path w="880109">
                <a:moveTo>
                  <a:pt x="879554" y="0"/>
                </a:moveTo>
                <a:lnTo>
                  <a:pt x="0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06509" y="5316980"/>
            <a:ext cx="107886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Lollipop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29123" y="8708609"/>
            <a:ext cx="1844039" cy="71755"/>
          </a:xfrm>
          <a:custGeom>
            <a:avLst/>
            <a:gdLst/>
            <a:ahLst/>
            <a:cxnLst/>
            <a:rect l="l" t="t" r="r" b="b"/>
            <a:pathLst>
              <a:path w="1844040" h="71754">
                <a:moveTo>
                  <a:pt x="1843907" y="0"/>
                </a:moveTo>
                <a:lnTo>
                  <a:pt x="1770611" y="71226"/>
                </a:lnTo>
                <a:lnTo>
                  <a:pt x="0" y="71226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63076" y="8573426"/>
            <a:ext cx="181356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Marshmallow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289207" y="8261088"/>
            <a:ext cx="1386205" cy="68580"/>
          </a:xfrm>
          <a:custGeom>
            <a:avLst/>
            <a:gdLst/>
            <a:ahLst/>
            <a:cxnLst/>
            <a:rect l="l" t="t" r="r" b="b"/>
            <a:pathLst>
              <a:path w="1386205" h="68579">
                <a:moveTo>
                  <a:pt x="0" y="0"/>
                </a:moveTo>
                <a:lnTo>
                  <a:pt x="73296" y="68498"/>
                </a:lnTo>
                <a:lnTo>
                  <a:pt x="1385769" y="68498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725101" y="8123177"/>
            <a:ext cx="10210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Nougat</a:t>
            </a:r>
            <a:endParaRPr sz="24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922207" y="4151703"/>
            <a:ext cx="1753235" cy="72390"/>
          </a:xfrm>
          <a:custGeom>
            <a:avLst/>
            <a:gdLst/>
            <a:ahLst/>
            <a:cxnLst/>
            <a:rect l="l" t="t" r="r" b="b"/>
            <a:pathLst>
              <a:path w="1753234" h="72389">
                <a:moveTo>
                  <a:pt x="0" y="72086"/>
                </a:moveTo>
                <a:lnTo>
                  <a:pt x="73296" y="0"/>
                </a:lnTo>
                <a:lnTo>
                  <a:pt x="1752768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725101" y="3945294"/>
            <a:ext cx="6896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8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eo</a:t>
            </a:r>
            <a:endParaRPr sz="24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99168" y="3439683"/>
            <a:ext cx="3570604" cy="99695"/>
          </a:xfrm>
          <a:custGeom>
            <a:avLst/>
            <a:gdLst/>
            <a:ahLst/>
            <a:cxnLst/>
            <a:rect l="l" t="t" r="r" b="b"/>
            <a:pathLst>
              <a:path w="3570605" h="99695">
                <a:moveTo>
                  <a:pt x="0" y="99473"/>
                </a:moveTo>
                <a:lnTo>
                  <a:pt x="0" y="0"/>
                </a:lnTo>
                <a:lnTo>
                  <a:pt x="3570571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725101" y="2688788"/>
            <a:ext cx="1701800" cy="947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400"/>
              </a:lnSpc>
              <a:spcBef>
                <a:spcPts val="95"/>
              </a:spcBef>
            </a:pPr>
            <a:r>
              <a:rPr sz="2450" spc="-40" dirty="0">
                <a:solidFill>
                  <a:srgbClr val="FFFFFF"/>
                </a:solidFill>
                <a:latin typeface="Arial"/>
                <a:cs typeface="Arial"/>
              </a:rPr>
              <a:t>Gingerb</a:t>
            </a:r>
            <a:r>
              <a:rPr sz="2450" spc="-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50" spc="-30" dirty="0">
                <a:solidFill>
                  <a:srgbClr val="FFFFFF"/>
                </a:solidFill>
                <a:latin typeface="Arial"/>
                <a:cs typeface="Arial"/>
              </a:rPr>
              <a:t>ead  </a:t>
            </a:r>
            <a:r>
              <a:rPr sz="2450" spc="-85" dirty="0">
                <a:solidFill>
                  <a:srgbClr val="FFFFFF"/>
                </a:solidFill>
                <a:latin typeface="Arial"/>
                <a:cs typeface="Arial"/>
              </a:rPr>
              <a:t>Pie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1D83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622</Words>
  <Application>Microsoft Macintosh PowerPoint</Application>
  <PresentationFormat>Custom</PresentationFormat>
  <Paragraphs>178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MS Gothic</vt:lpstr>
      <vt:lpstr>Arial</vt:lpstr>
      <vt:lpstr>Calibri</vt:lpstr>
      <vt:lpstr>Cambria</vt:lpstr>
      <vt:lpstr>Times New Roman</vt:lpstr>
      <vt:lpstr>Office Theme</vt:lpstr>
      <vt:lpstr>Android Development</vt:lpstr>
      <vt:lpstr>PowerPoint Presentation</vt:lpstr>
      <vt:lpstr>https://developer.android.com/studio/</vt:lpstr>
      <vt:lpstr>Paradigm</vt:lpstr>
      <vt:lpstr>Paradigm</vt:lpstr>
      <vt:lpstr>PowerPoint Presentation</vt:lpstr>
      <vt:lpstr>Lifecycle</vt:lpstr>
      <vt:lpstr>Considerations</vt:lpstr>
      <vt:lpstr>Software Fragmentation</vt:lpstr>
      <vt:lpstr>Hardware Fragmentation</vt:lpstr>
      <vt:lpstr>Hello World</vt:lpstr>
      <vt:lpstr>PowerPoint Presentation</vt:lpstr>
      <vt:lpstr>PowerPoint Presentation</vt:lpstr>
      <vt:lpstr>PowerPoint Presentation</vt:lpstr>
      <vt:lpstr>PowerPoint Presentation</vt:lpstr>
      <vt:lpstr>Code</vt:lpstr>
      <vt:lpstr>Code</vt:lpstr>
      <vt:lpstr>Emulation</vt:lpstr>
      <vt:lpstr>PowerPoint Presentation</vt:lpstr>
      <vt:lpstr>PowerPoint Presentation</vt:lpstr>
      <vt:lpstr>lutter</vt:lpstr>
      <vt:lpstr>PowerPoint Presentation</vt:lpstr>
      <vt:lpstr>PowerPoint Presentation</vt:lpstr>
      <vt:lpstr>Fast  Native  Efficient</vt:lpstr>
      <vt:lpstr>PowerPoint Presentation</vt:lpstr>
      <vt:lpstr>https://flutter.io/docs/get-started/install  https://akshathjain.com/FlutterWorkshop</vt:lpstr>
      <vt:lpstr>Paradigm</vt:lpstr>
      <vt:lpstr>Paradigm</vt:lpstr>
      <vt:lpstr>Paradigm</vt:lpstr>
      <vt:lpstr>StatefulWidget</vt:lpstr>
      <vt:lpstr>Lifecycle</vt:lpstr>
      <vt:lpstr>Hello World</vt:lpstr>
      <vt:lpstr>Setup</vt:lpstr>
      <vt:lpstr>Code</vt:lpstr>
      <vt:lpstr>Execution</vt:lpstr>
      <vt:lpstr>Emulation</vt:lpstr>
      <vt:lpstr>Live Demo</vt:lpstr>
      <vt:lpstr>Live Demo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cp:lastModifiedBy>Akshath Jain</cp:lastModifiedBy>
  <cp:revision>2</cp:revision>
  <dcterms:created xsi:type="dcterms:W3CDTF">2019-02-08T19:37:28Z</dcterms:created>
  <dcterms:modified xsi:type="dcterms:W3CDTF">2019-02-08T19:50:02Z</dcterms:modified>
</cp:coreProperties>
</file>