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6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B5F6-67FE-4AB7-8EC3-A817719E84AE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6E5C-1713-47A8-9B12-D4D08E5179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B5F6-67FE-4AB7-8EC3-A817719E84AE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6E5C-1713-47A8-9B12-D4D08E5179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B5F6-67FE-4AB7-8EC3-A817719E84AE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6E5C-1713-47A8-9B12-D4D08E5179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9530B5F6-67FE-4AB7-8EC3-A817719E84AE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6E5C-1713-47A8-9B12-D4D08E5179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B5F6-67FE-4AB7-8EC3-A817719E84AE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6E5C-1713-47A8-9B12-D4D08E5179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B5F6-67FE-4AB7-8EC3-A817719E84AE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6E5C-1713-47A8-9B12-D4D08E5179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B5F6-67FE-4AB7-8EC3-A817719E84AE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6E5C-1713-47A8-9B12-D4D08E5179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B5F6-67FE-4AB7-8EC3-A817719E84AE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6E5C-1713-47A8-9B12-D4D08E5179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B5F6-67FE-4AB7-8EC3-A817719E84AE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6E5C-1713-47A8-9B12-D4D08E5179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B5F6-67FE-4AB7-8EC3-A817719E84AE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6E5C-1713-47A8-9B12-D4D08E5179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B5F6-67FE-4AB7-8EC3-A817719E84AE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6E5C-1713-47A8-9B12-D4D08E5179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9530B5F6-67FE-4AB7-8EC3-A817719E84AE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7E66E5C-1713-47A8-9B12-D4D08E5179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产品拍照和检索规范流程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xs.zhou</a:t>
            </a:r>
          </a:p>
          <a:p>
            <a:r>
              <a:rPr lang="en-US" altLang="zh-CN" dirty="0" smtClean="0"/>
              <a:t>2018-11-16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流程设计考虑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有以下考虑：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要尽量让照片采集人员的工作环节尽可能少；工作环节多，一个是会大量占用工作时间，另外也会提高错误几率。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要尽量让照片使用人员能够尽可能快速的找到需要的照片。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靶材拍照顺序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拍摄大字体产品</a:t>
            </a:r>
            <a:r>
              <a:rPr lang="en-US" altLang="zh-CN" dirty="0" smtClean="0"/>
              <a:t>ID</a:t>
            </a:r>
            <a:r>
              <a:rPr lang="zh-CN" altLang="en-US" dirty="0" smtClean="0"/>
              <a:t>字样作为照片分隔辅助；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拍摄产品正面</a:t>
            </a:r>
            <a:r>
              <a:rPr lang="zh-CN" altLang="en-US" dirty="0" smtClean="0"/>
              <a:t>全貌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拍摄产品正面缺陷特写（可选）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拍摄产品反面全貌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拍摄产品反面缺陷特写（可选）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绑定后拍照顺序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拍摄大字体产品</a:t>
            </a:r>
            <a:r>
              <a:rPr lang="en-US" altLang="zh-CN" dirty="0" smtClean="0"/>
              <a:t>ID</a:t>
            </a:r>
            <a:r>
              <a:rPr lang="zh-CN" altLang="en-US" dirty="0" smtClean="0"/>
              <a:t>字样作为照片分隔辅助；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拍摄产品正面激光标刻的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拍摄产品正面全貌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拍摄产品正面缺陷特写（可选）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照片上传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zh-CN" altLang="en-US" dirty="0" smtClean="0"/>
              <a:t>拍摄后的照片要及时整理上传。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zh-CN" altLang="en-US" dirty="0" smtClean="0"/>
              <a:t>拍摄的照片无需更改名称直接上传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各自在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服务器预设的文件夹中，按照日期构造文件夹，将同一天的放入其中。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图片检索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zh-CN" altLang="en-US" sz="2400" dirty="0" smtClean="0"/>
              <a:t>根据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号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即热压日期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，确定照片日期。</a:t>
            </a:r>
            <a:endParaRPr lang="en-US" altLang="zh-CN" sz="2400" dirty="0" smtClean="0"/>
          </a:p>
          <a:p>
            <a:pPr marL="514350" indent="-514350" algn="just">
              <a:buNone/>
            </a:pPr>
            <a:r>
              <a:rPr lang="zh-CN" altLang="en-US" sz="2400" dirty="0" smtClean="0"/>
              <a:t>小靶材的拍摄日期一般是热压日期</a:t>
            </a:r>
            <a:r>
              <a:rPr lang="en-US" altLang="zh-CN" sz="2400" dirty="0" smtClean="0"/>
              <a:t>+1</a:t>
            </a:r>
          </a:p>
          <a:p>
            <a:pPr marL="514350" indent="-514350" algn="just">
              <a:buNone/>
            </a:pPr>
            <a:r>
              <a:rPr lang="en-US" altLang="zh-CN" sz="2400" dirty="0" smtClean="0"/>
              <a:t>230</a:t>
            </a:r>
            <a:r>
              <a:rPr lang="zh-CN" altLang="en-US" sz="2400" dirty="0" smtClean="0"/>
              <a:t>以上的大靶材拍摄一般是热压日期</a:t>
            </a:r>
            <a:r>
              <a:rPr lang="en-US" altLang="zh-CN" sz="2400" dirty="0" smtClean="0"/>
              <a:t>+2</a:t>
            </a:r>
          </a:p>
          <a:p>
            <a:pPr marL="514350" indent="-514350" algn="just">
              <a:buNone/>
            </a:pPr>
            <a:r>
              <a:rPr lang="zh-CN" altLang="en-US" sz="2400" dirty="0" smtClean="0"/>
              <a:t>周五周六周日热压的拍摄日期一般次周周一</a:t>
            </a:r>
            <a:endParaRPr lang="en-US" altLang="zh-CN" sz="2400" dirty="0" smtClean="0"/>
          </a:p>
          <a:p>
            <a:pPr marL="0" indent="19050" algn="just">
              <a:buNone/>
            </a:pPr>
            <a:r>
              <a:rPr lang="zh-CN" altLang="en-US" sz="2400" dirty="0" smtClean="0"/>
              <a:t>如果不确定，可以将热压日期之后的几天的照片都下载下来查看。</a:t>
            </a:r>
            <a:endParaRPr lang="en-US" altLang="zh-CN" sz="2400" dirty="0" smtClean="0"/>
          </a:p>
          <a:p>
            <a:pPr marL="0" indent="19050" algn="just">
              <a:buNone/>
            </a:pPr>
            <a:r>
              <a:rPr lang="zh-CN" altLang="en-US" sz="2400" dirty="0"/>
              <a:t>缩略</a:t>
            </a:r>
            <a:r>
              <a:rPr lang="zh-CN" altLang="en-US" sz="2400" dirty="0" smtClean="0"/>
              <a:t>图模式下，因为拍摄的时候有拍摄大字体的产品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作为分隔，所以可以通过视线视线快速检索。</a:t>
            </a:r>
            <a:endParaRPr lang="en-US" altLang="zh-CN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22</TotalTime>
  <Words>276</Words>
  <Application>Microsoft Office PowerPoint</Application>
  <PresentationFormat>全屏显示(4:3)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暗香扑面</vt:lpstr>
      <vt:lpstr>产品拍照和检索规范流程</vt:lpstr>
      <vt:lpstr>流程设计考虑</vt:lpstr>
      <vt:lpstr>靶材拍照顺序</vt:lpstr>
      <vt:lpstr>绑定后拍照顺序</vt:lpstr>
      <vt:lpstr>照片上传</vt:lpstr>
      <vt:lpstr>图片检索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产品拍照规范流程</dc:title>
  <dc:creator>Administrator</dc:creator>
  <cp:lastModifiedBy>Administrator</cp:lastModifiedBy>
  <cp:revision>23</cp:revision>
  <dcterms:created xsi:type="dcterms:W3CDTF">2018-11-16T01:07:04Z</dcterms:created>
  <dcterms:modified xsi:type="dcterms:W3CDTF">2018-11-16T01:29:33Z</dcterms:modified>
</cp:coreProperties>
</file>