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 xs" initials="zx" lastIdx="1" clrIdx="0">
    <p:extLst>
      <p:ext uri="{19B8F6BF-5375-455C-9EA6-DF929625EA0E}">
        <p15:presenceInfo xmlns:p15="http://schemas.microsoft.com/office/powerpoint/2012/main" userId="384606c39f073a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AF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4AA4F93-9454-4E06-8118-3C7449BF7A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单击此处这里填写日期</a:t>
            </a:r>
            <a:endParaRPr lang="en-US" altLang="zh-CN" dirty="0"/>
          </a:p>
          <a:p>
            <a:r>
              <a:rPr lang="zh-CN" altLang="en-US" dirty="0"/>
              <a:t>汇报人</a:t>
            </a:r>
            <a:endParaRPr lang="en-US" altLang="zh-CN" dirty="0"/>
          </a:p>
          <a:p>
            <a:r>
              <a:rPr lang="en-US" altLang="zh-CN" dirty="0"/>
              <a:t>2020-5-9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FA16F-0301-468F-9118-E1913CCA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A63EF-CB27-449D-ACC3-05C8BCA1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FB416-11B6-4865-9DC1-C4D351B6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202509-7D46-41B5-B386-869E0D8EA6B2}"/>
              </a:ext>
            </a:extLst>
          </p:cNvPr>
          <p:cNvSpPr txBox="1"/>
          <p:nvPr userDrawn="1"/>
        </p:nvSpPr>
        <p:spPr>
          <a:xfrm>
            <a:off x="1567543" y="2424965"/>
            <a:ext cx="9056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/>
              <a:t>PMI Non-Conformance Alert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781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CA5E9-87BF-4F82-9328-D876FBE8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B0CF7-05D6-4EC1-B520-B7711F507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A7C27B-21BF-41AC-90B3-B19ED4D09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CE5B4-3126-4557-A36E-25319B48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B3F59F-F1D5-489A-B09F-749567E6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69285-BC2C-4633-9F08-5F2A0F40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3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C2D5F-26B6-4FE8-AD8A-EE2A6481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487979-19AD-4EAD-BD81-7A8CF6D65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7AD7DE-49B9-404C-BD02-21528C57A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34D221-B145-47DC-BEE1-FFFCAFEC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A89D68-2EBA-4D7B-A257-D983D72B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996E6-383E-441F-BD41-EEE50EE6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02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45EBF-471B-405D-9779-7B03713E73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12808"/>
            <a:ext cx="10515600" cy="506415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单击这里填写基本信息，密度，电阻率等</a:t>
            </a:r>
            <a:endParaRPr lang="en-US" altLang="zh-CN" dirty="0"/>
          </a:p>
          <a:p>
            <a:pPr lvl="0"/>
            <a:r>
              <a:rPr lang="zh-CN" altLang="en-US" dirty="0"/>
              <a:t>可直接从</a:t>
            </a:r>
            <a:r>
              <a:rPr lang="en-US" altLang="zh-CN" dirty="0"/>
              <a:t>PMS</a:t>
            </a:r>
            <a:r>
              <a:rPr lang="zh-CN" altLang="en-US" dirty="0"/>
              <a:t>当中复制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14735-5D3C-43D7-8F1D-213FBA11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804A0-37A5-43B0-91E7-6727DCC6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AB716-6850-498D-BEC7-9165CE15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2B0B33-D27B-4E6A-9D8C-772CF4D63D0F}"/>
              </a:ext>
            </a:extLst>
          </p:cNvPr>
          <p:cNvSpPr txBox="1"/>
          <p:nvPr userDrawn="1"/>
        </p:nvSpPr>
        <p:spPr>
          <a:xfrm>
            <a:off x="838200" y="241540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Target Basic Information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720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超声图片-主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A8576E-9F2C-44D8-85AD-873C0904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D11BEA-CF96-434A-98F2-C60581FE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96FDD-DAB6-45C6-ADD0-F4B64C44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9EDA707-9CC6-4439-9BCD-D3EAA5726A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856000" y="60324"/>
            <a:ext cx="6480000" cy="6480000"/>
          </a:xfrm>
        </p:spPr>
        <p:txBody>
          <a:bodyPr/>
          <a:lstStyle/>
          <a:p>
            <a:pPr lvl="0"/>
            <a:r>
              <a:rPr lang="zh-CN" altLang="en-US"/>
              <a:t>可插入超声图片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066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准照片三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3D3C3-666E-4452-9743-9CA2A1EF9F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  <a:r>
              <a:rPr lang="en-US" altLang="zh-CN" dirty="0"/>
              <a:t>-</a:t>
            </a:r>
            <a:r>
              <a:rPr lang="zh-CN" altLang="en-US" dirty="0"/>
              <a:t>比如</a:t>
            </a:r>
            <a:r>
              <a:rPr lang="en-US" altLang="zh-CN" dirty="0"/>
              <a:t>Photos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865966-B46C-4DB9-965C-F50CADF9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22327"/>
            <a:ext cx="32922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4B2E2A-BD28-4367-AACA-55F577D3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B03246-FA7F-4733-B5C0-420F3527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A61E7B-159F-4E0E-97F8-A535EB08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AEF0B3E9-EC3F-410C-99D8-D99C54AAB60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97383" y="2523226"/>
            <a:ext cx="3292265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80E7CCE6-39E3-4D54-A864-1854B8EE3F2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77348" y="2530953"/>
            <a:ext cx="32922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77FE1E-56CF-4F69-A23C-AA0736CA4EFE}"/>
              </a:ext>
            </a:extLst>
          </p:cNvPr>
          <p:cNvSpPr txBox="1"/>
          <p:nvPr userDrawn="1"/>
        </p:nvSpPr>
        <p:spPr>
          <a:xfrm>
            <a:off x="838200" y="1826297"/>
            <a:ext cx="32922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/>
              <a:t>Top View</a:t>
            </a:r>
            <a:endParaRPr lang="zh-CN" altLang="en-US" sz="28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649D9F-9B86-48EC-9260-8624DFC29F1B}"/>
              </a:ext>
            </a:extLst>
          </p:cNvPr>
          <p:cNvSpPr txBox="1"/>
          <p:nvPr userDrawn="1"/>
        </p:nvSpPr>
        <p:spPr>
          <a:xfrm>
            <a:off x="4497383" y="1826297"/>
            <a:ext cx="32922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/>
              <a:t>Bottom View</a:t>
            </a:r>
            <a:endParaRPr lang="zh-CN" altLang="en-US" sz="28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96A715-ED27-49E8-828C-254466F53E5D}"/>
              </a:ext>
            </a:extLst>
          </p:cNvPr>
          <p:cNvSpPr txBox="1"/>
          <p:nvPr userDrawn="1"/>
        </p:nvSpPr>
        <p:spPr>
          <a:xfrm>
            <a:off x="8061535" y="1826297"/>
            <a:ext cx="32922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/>
              <a:t>Partial View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3994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照片三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3D3C3-666E-4452-9743-9CA2A1EF9F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  <a:r>
              <a:rPr lang="en-US" altLang="zh-CN" dirty="0"/>
              <a:t>-</a:t>
            </a:r>
            <a:r>
              <a:rPr lang="zh-CN" altLang="en-US" dirty="0"/>
              <a:t>比如</a:t>
            </a:r>
            <a:r>
              <a:rPr lang="en-US" altLang="zh-CN" dirty="0"/>
              <a:t>Photos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0EE6F3-4F9B-4FC9-B76B-0CE6906D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8415"/>
            <a:ext cx="3292265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865966-B46C-4DB9-965C-F50CADF9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22327"/>
            <a:ext cx="32922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4B2E2A-BD28-4367-AACA-55F577D3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B03246-FA7F-4733-B5C0-420F3527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A61E7B-159F-4E0E-97F8-A535EB08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50C25C84-D50C-4B61-929C-8B2E636D21E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97383" y="1699314"/>
            <a:ext cx="3292265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AEF0B3E9-EC3F-410C-99D8-D99C54AAB60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97383" y="2523226"/>
            <a:ext cx="3292265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80E7CCE6-39E3-4D54-A864-1854B8EE3F2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77348" y="2530953"/>
            <a:ext cx="32922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2E9124CD-890F-4997-B6CA-DDF33E4900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068717" y="1690688"/>
            <a:ext cx="3292265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256223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照片-两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9CFA6-0698-46E6-8517-28534B954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  <a:r>
              <a:rPr lang="en-US" altLang="zh-CN" dirty="0"/>
              <a:t>-</a:t>
            </a:r>
            <a:r>
              <a:rPr lang="zh-CN" altLang="en-US" dirty="0"/>
              <a:t>比如</a:t>
            </a:r>
            <a:r>
              <a:rPr lang="en-US" altLang="zh-CN" dirty="0"/>
              <a:t>More Photos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B899E-C2F1-4D00-9D97-B8879FF0B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ED0D7C-77EE-4BE7-A4B6-69BBA0B7C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07B9F-9423-4F8F-8333-BF80F712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4D6D4-6BAF-4D67-BA42-F6F50FFB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13623-3EC1-4396-BAF9-5CBF9F27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678F2-1525-4D37-92B8-486E28F3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4FFD2-768D-44FD-A238-9DDC28C3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D9A91-70CE-47D0-BA6D-C80DFDD3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63EA3-7EF6-44BD-AD4C-04C374DB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81BC7-FBE8-4B85-B69D-93049E8D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467C8-253F-4538-A412-F7CF217E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8BE924-422E-4E8D-8AD8-DE64FE5A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4A67A0-AE02-4EF2-B8E9-485BDAF8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7B8667-3ABB-4719-9A03-31A3A722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0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00C48A-4BF1-4B69-83FE-F308727C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F5DC-CD3D-4486-92FE-E58468983292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FEC63E-C776-4881-B918-C806BE6D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3DCA10-01EA-4FE3-8FA6-6724EF56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3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8A2D89-15B0-453D-A8FB-32F4326F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5811C-2BBF-4754-9A24-EEEE4FD4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9B51D-4535-458E-B28D-510EA7DF8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7F5DC-CD3D-4486-92FE-E58468983292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C9B9E-4B4D-4B3F-B85C-68844C67A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3DAD0-535E-4728-9A4E-F9CA5FF1B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1E97C-37D6-44B5-A8C2-A552C45EF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2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53" r:id="rId5"/>
    <p:sldLayoutId id="2147483652" r:id="rId6"/>
    <p:sldLayoutId id="2147483651" r:id="rId7"/>
    <p:sldLayoutId id="2147483654" r:id="rId8"/>
    <p:sldLayoutId id="2147483655" r:id="rId9"/>
    <p:sldLayoutId id="2147483656" r:id="rId10"/>
    <p:sldLayoutId id="21474836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B93B76BE-885E-43FB-A69F-1720661B6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maintitle</a:t>
            </a:r>
            <a:r>
              <a:rPr lang="en-US" altLang="zh-CN" dirty="0"/>
              <a:t>]</a:t>
            </a:r>
          </a:p>
          <a:p>
            <a:r>
              <a:rPr lang="en-US" altLang="zh-CN"/>
              <a:t>[today]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1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C17D3-1431-4AAC-A345-8C83D09D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ProductID</a:t>
            </a:r>
            <a:r>
              <a:rPr lang="en-US" altLang="zh-CN" dirty="0"/>
              <a:t>:[</a:t>
            </a:r>
            <a:r>
              <a:rPr lang="en-US" altLang="zh-CN" dirty="0" err="1"/>
              <a:t>ProductID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Composition:[Composition]</a:t>
            </a:r>
            <a:endParaRPr lang="zh-CN" altLang="en-US" dirty="0"/>
          </a:p>
          <a:p>
            <a:r>
              <a:rPr lang="en-US" altLang="zh-CN" dirty="0"/>
              <a:t>PO:[PO]</a:t>
            </a:r>
          </a:p>
          <a:p>
            <a:r>
              <a:rPr lang="en-US" altLang="zh-CN" dirty="0"/>
              <a:t>Dimension:[Dimension]</a:t>
            </a:r>
            <a:endParaRPr lang="zh-CN" altLang="en-US" dirty="0"/>
          </a:p>
          <a:p>
            <a:r>
              <a:rPr lang="en-US" altLang="zh-CN" dirty="0"/>
              <a:t>Weight:[Weight]</a:t>
            </a:r>
            <a:endParaRPr lang="zh-CN" altLang="en-US" dirty="0"/>
          </a:p>
          <a:p>
            <a:r>
              <a:rPr lang="en-US" altLang="zh-CN" dirty="0"/>
              <a:t>Density:[Density]</a:t>
            </a:r>
            <a:endParaRPr lang="zh-CN" altLang="en-US" dirty="0"/>
          </a:p>
          <a:p>
            <a:r>
              <a:rPr lang="en-US" altLang="zh-CN" dirty="0"/>
              <a:t>Roughness:[Roughness]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43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AAAAAA">
            <a:extLst>
              <a:ext uri="{FF2B5EF4-FFF2-40B4-BE49-F238E27FC236}">
                <a16:creationId xmlns:a16="http://schemas.microsoft.com/office/drawing/2014/main" id="{BCED1EAA-6B5C-46C6-BEDF-3D3FA1CE00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379424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34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xs</dc:creator>
  <cp:lastModifiedBy>zhou xs</cp:lastModifiedBy>
  <cp:revision>70</cp:revision>
  <dcterms:created xsi:type="dcterms:W3CDTF">2020-05-09T02:59:25Z</dcterms:created>
  <dcterms:modified xsi:type="dcterms:W3CDTF">2021-05-14T02:50:21Z</dcterms:modified>
</cp:coreProperties>
</file>