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6" r:id="rId9"/>
    <p:sldId id="264" r:id="rId10"/>
    <p:sldId id="265" r:id="rId11"/>
    <p:sldId id="267" r:id="rId12"/>
    <p:sldId id="26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AE33-BF1E-4903-BB73-0456FE4D27DA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B1E8-B057-488B-96FF-19BDD6EF95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Production Management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作废设计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本系统没有使用真正的删除设计，而是采用类似回收站的方式虚拟删除，防止数据误删时间发生。</a:t>
            </a:r>
            <a:endParaRPr lang="en-US" altLang="zh-CN" dirty="0"/>
          </a:p>
          <a:p>
            <a:r>
              <a:rPr lang="zh-CN" altLang="en-US" dirty="0"/>
              <a:t>所有数据一经录入，会一直存在服务器中。</a:t>
            </a:r>
            <a:endParaRPr lang="en-US" altLang="zh-CN" dirty="0"/>
          </a:p>
          <a:p>
            <a:r>
              <a:rPr lang="zh-CN" altLang="en-US" dirty="0"/>
              <a:t>数据只能标记为作废，标记后，数据将不再被发送到客户端</a:t>
            </a:r>
            <a:endParaRPr lang="en-US" altLang="zh-CN" dirty="0"/>
          </a:p>
          <a:p>
            <a:r>
              <a:rPr lang="zh-CN" altLang="en-US" dirty="0"/>
              <a:t>作废的数据，只有管理员可以访问到。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基本编号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类似股票代码，提供唯一的，能够快捷确认信息记录的编号</a:t>
            </a:r>
            <a:endParaRPr lang="en-US" altLang="zh-CN" dirty="0"/>
          </a:p>
          <a:p>
            <a:r>
              <a:rPr lang="zh-CN" altLang="en-US" dirty="0"/>
              <a:t>订单对应内部工作号</a:t>
            </a:r>
            <a:r>
              <a:rPr lang="en-US" altLang="zh-CN" dirty="0" err="1"/>
              <a:t>PMINumber</a:t>
            </a:r>
            <a:endParaRPr lang="en-US" altLang="zh-CN" dirty="0"/>
          </a:p>
          <a:p>
            <a:r>
              <a:rPr lang="zh-CN" altLang="en-US" dirty="0"/>
              <a:t>原料订单对应原料订单编号</a:t>
            </a:r>
            <a:r>
              <a:rPr lang="en-US" altLang="zh-CN" dirty="0"/>
              <a:t>+</a:t>
            </a:r>
            <a:r>
              <a:rPr lang="zh-CN" altLang="en-US" dirty="0"/>
              <a:t>原料订单项编号</a:t>
            </a:r>
            <a:endParaRPr lang="en-US" altLang="zh-CN" dirty="0"/>
          </a:p>
          <a:p>
            <a:r>
              <a:rPr lang="zh-CN" altLang="en-US" dirty="0"/>
              <a:t>热压对应热压编号</a:t>
            </a:r>
            <a:endParaRPr lang="en-US" altLang="zh-CN" dirty="0"/>
          </a:p>
          <a:p>
            <a:r>
              <a:rPr lang="zh-CN" altLang="en-US" dirty="0"/>
              <a:t>背板对应背板编号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2017/4/17</a:t>
            </a:r>
            <a:r>
              <a:rPr lang="zh-CN" altLang="en-US" dirty="0"/>
              <a:t>号测试</a:t>
            </a:r>
            <a:r>
              <a:rPr lang="en-US" altLang="zh-CN" dirty="0"/>
              <a:t>4.0.0.0</a:t>
            </a:r>
            <a:r>
              <a:rPr lang="zh-CN" altLang="en-US"/>
              <a:t>版本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大幅减少犯错</a:t>
            </a:r>
            <a:endParaRPr lang="en-US" altLang="zh-CN" dirty="0"/>
          </a:p>
          <a:p>
            <a:r>
              <a:rPr lang="zh-CN" altLang="en-US" dirty="0"/>
              <a:t>清晰流程权责</a:t>
            </a:r>
            <a:endParaRPr lang="en-US" altLang="zh-CN" dirty="0"/>
          </a:p>
          <a:p>
            <a:r>
              <a:rPr lang="zh-CN" altLang="en-US" dirty="0"/>
              <a:t>提高工作效率</a:t>
            </a:r>
            <a:endParaRPr lang="en-US" altLang="zh-CN" dirty="0"/>
          </a:p>
          <a:p>
            <a:r>
              <a:rPr lang="zh-CN" altLang="en-US" dirty="0"/>
              <a:t>消除重复劳动</a:t>
            </a:r>
            <a:endParaRPr lang="en-US" altLang="zh-CN" dirty="0"/>
          </a:p>
          <a:p>
            <a:r>
              <a:rPr lang="zh-CN" altLang="en-US" dirty="0"/>
              <a:t>解放宝贵人力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服务器端（核心）</a:t>
            </a:r>
            <a:endParaRPr lang="en-US" altLang="zh-CN" dirty="0"/>
          </a:p>
          <a:p>
            <a:pPr lvl="1"/>
            <a:r>
              <a:rPr lang="zh-CN" altLang="en-US" dirty="0"/>
              <a:t>服务器：提供所需要的服务</a:t>
            </a:r>
            <a:endParaRPr lang="en-US" altLang="zh-CN" dirty="0"/>
          </a:p>
          <a:p>
            <a:pPr lvl="1"/>
            <a:r>
              <a:rPr lang="zh-CN" altLang="en-US" dirty="0"/>
              <a:t>数据库：存储数据</a:t>
            </a:r>
            <a:endParaRPr lang="en-US" altLang="zh-CN" dirty="0"/>
          </a:p>
          <a:p>
            <a:r>
              <a:rPr lang="zh-CN" altLang="en-US" dirty="0"/>
              <a:t>客户端（用户界面）</a:t>
            </a:r>
            <a:endParaRPr lang="en-US" altLang="zh-CN" dirty="0"/>
          </a:p>
          <a:p>
            <a:pPr lvl="1"/>
            <a:r>
              <a:rPr lang="zh-CN" altLang="en-US" dirty="0"/>
              <a:t>读取服务器数据</a:t>
            </a:r>
            <a:endParaRPr lang="en-US" altLang="zh-CN" dirty="0"/>
          </a:p>
          <a:p>
            <a:pPr lvl="1"/>
            <a:r>
              <a:rPr lang="zh-CN" altLang="en-US" dirty="0"/>
              <a:t>写入数据到服务器数据库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基本流程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 lvl="0"/>
            <a:r>
              <a:rPr lang="zh-CN" altLang="en-US" sz="1400" dirty="0"/>
              <a:t>订单录入</a:t>
            </a:r>
          </a:p>
          <a:p>
            <a:pPr lvl="0"/>
            <a:r>
              <a:rPr lang="zh-CN" altLang="en-US" sz="1400" dirty="0"/>
              <a:t>订单核验</a:t>
            </a:r>
          </a:p>
          <a:p>
            <a:pPr lvl="0"/>
            <a:r>
              <a:rPr lang="zh-CN" altLang="en-US" sz="1400" dirty="0"/>
              <a:t>原料需求</a:t>
            </a:r>
          </a:p>
          <a:p>
            <a:pPr lvl="0"/>
            <a:r>
              <a:rPr lang="zh-CN" altLang="en-US" sz="1400" dirty="0"/>
              <a:t>原料订单</a:t>
            </a:r>
          </a:p>
          <a:p>
            <a:pPr lvl="0"/>
            <a:r>
              <a:rPr lang="zh-CN" altLang="en-US" sz="1400" dirty="0"/>
              <a:t>原料入库出库</a:t>
            </a:r>
          </a:p>
          <a:p>
            <a:pPr lvl="0"/>
            <a:r>
              <a:rPr lang="zh-CN" altLang="en-US" sz="1400" dirty="0"/>
              <a:t>生产任务计划</a:t>
            </a:r>
          </a:p>
          <a:p>
            <a:pPr lvl="0"/>
            <a:r>
              <a:rPr lang="zh-CN" altLang="en-US" sz="1400" dirty="0"/>
              <a:t>制粉</a:t>
            </a:r>
          </a:p>
          <a:p>
            <a:pPr lvl="0"/>
            <a:r>
              <a:rPr lang="zh-CN" altLang="en-US" sz="1400" dirty="0"/>
              <a:t>热压</a:t>
            </a:r>
          </a:p>
          <a:p>
            <a:pPr lvl="0"/>
            <a:r>
              <a:rPr lang="zh-CN" altLang="en-US" sz="1400" dirty="0"/>
              <a:t>取模</a:t>
            </a:r>
          </a:p>
          <a:p>
            <a:pPr lvl="0"/>
            <a:r>
              <a:rPr lang="zh-CN" altLang="en-US" sz="1400" dirty="0"/>
              <a:t>机加工</a:t>
            </a:r>
          </a:p>
          <a:p>
            <a:pPr lvl="0"/>
            <a:r>
              <a:rPr lang="zh-CN" altLang="en-US" sz="1400" dirty="0"/>
              <a:t>检测</a:t>
            </a:r>
          </a:p>
          <a:p>
            <a:pPr lvl="0"/>
            <a:r>
              <a:rPr lang="zh-CN" altLang="en-US" sz="1400" dirty="0"/>
              <a:t>绑定</a:t>
            </a:r>
            <a:endParaRPr lang="en-US" altLang="zh-CN" sz="1400" dirty="0"/>
          </a:p>
          <a:p>
            <a:pPr lvl="0"/>
            <a:r>
              <a:rPr lang="zh-CN" altLang="en-US" sz="1400" dirty="0"/>
              <a:t>产品入库</a:t>
            </a:r>
            <a:endParaRPr lang="en-US" altLang="zh-CN" sz="1400" dirty="0"/>
          </a:p>
          <a:p>
            <a:pPr lvl="0"/>
            <a:r>
              <a:rPr lang="zh-CN" altLang="en-US" sz="1400" dirty="0"/>
              <a:t>产品发货</a:t>
            </a:r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endParaRPr lang="en-US" altLang="zh-CN" dirty="0"/>
          </a:p>
          <a:p>
            <a:r>
              <a:rPr lang="zh-CN" altLang="en-US" dirty="0"/>
              <a:t>编辑（添加，编辑，作废）</a:t>
            </a:r>
            <a:endParaRPr lang="en-US" altLang="zh-CN" dirty="0"/>
          </a:p>
          <a:p>
            <a:r>
              <a:rPr lang="zh-CN" altLang="en-US" dirty="0"/>
              <a:t>报表</a:t>
            </a:r>
            <a:endParaRPr lang="en-US" altLang="zh-CN" dirty="0"/>
          </a:p>
          <a:p>
            <a:r>
              <a:rPr lang="zh-CN" altLang="en-US" dirty="0"/>
              <a:t>统计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原始信息</a:t>
            </a:r>
            <a:endParaRPr lang="en-US" altLang="zh-CN" dirty="0"/>
          </a:p>
          <a:p>
            <a:r>
              <a:rPr lang="zh-CN" altLang="en-US" dirty="0"/>
              <a:t>上一级信息</a:t>
            </a:r>
            <a:r>
              <a:rPr lang="en-US" altLang="zh-CN" dirty="0"/>
              <a:t>+</a:t>
            </a:r>
            <a:r>
              <a:rPr lang="zh-CN" altLang="en-US" dirty="0"/>
              <a:t>本级新添加的信息</a:t>
            </a:r>
            <a:endParaRPr lang="en-US" altLang="zh-CN" dirty="0"/>
          </a:p>
          <a:p>
            <a:r>
              <a:rPr lang="zh-CN" altLang="en-US" dirty="0"/>
              <a:t>流向下一级</a:t>
            </a:r>
            <a:endParaRPr lang="en-US" altLang="zh-CN" dirty="0"/>
          </a:p>
          <a:p>
            <a:r>
              <a:rPr lang="zh-CN" altLang="en-US" dirty="0"/>
              <a:t>下一级再添加新的信息后流向下下一级</a:t>
            </a:r>
            <a:endParaRPr lang="en-US" altLang="zh-CN" dirty="0"/>
          </a:p>
          <a:p>
            <a:r>
              <a:rPr lang="zh-CN" altLang="en-US" dirty="0"/>
              <a:t>类推。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38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基本模块设计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订单模块</a:t>
            </a:r>
            <a:endParaRPr lang="en-US" altLang="zh-CN" dirty="0"/>
          </a:p>
          <a:p>
            <a:r>
              <a:rPr lang="zh-CN" altLang="en-US" dirty="0"/>
              <a:t>原料模块（原料订单</a:t>
            </a:r>
            <a:r>
              <a:rPr lang="en-US" altLang="zh-CN" dirty="0"/>
              <a:t>+</a:t>
            </a:r>
            <a:r>
              <a:rPr lang="zh-CN" altLang="en-US" dirty="0"/>
              <a:t>原料出入库）</a:t>
            </a:r>
            <a:endParaRPr lang="en-US" altLang="zh-CN" dirty="0"/>
          </a:p>
          <a:p>
            <a:r>
              <a:rPr lang="zh-CN" altLang="en-US" dirty="0"/>
              <a:t>生产任务模块（原料需求</a:t>
            </a:r>
            <a:r>
              <a:rPr lang="en-US" altLang="zh-CN" dirty="0"/>
              <a:t>+</a:t>
            </a:r>
            <a:r>
              <a:rPr lang="zh-CN" altLang="en-US" dirty="0"/>
              <a:t>计划安排）</a:t>
            </a:r>
            <a:endParaRPr lang="en-US" altLang="zh-CN" dirty="0"/>
          </a:p>
          <a:p>
            <a:r>
              <a:rPr lang="zh-CN" altLang="en-US" dirty="0"/>
              <a:t>记录模块（制粉记录，热压记录，取模记录，加工记录，检测记录，绑定记录）</a:t>
            </a:r>
            <a:endParaRPr lang="en-US" altLang="zh-CN" dirty="0"/>
          </a:p>
          <a:p>
            <a:r>
              <a:rPr lang="zh-CN" altLang="en-US" dirty="0"/>
              <a:t>产品模块（产品库</a:t>
            </a:r>
            <a:r>
              <a:rPr lang="en-US" altLang="zh-CN" dirty="0"/>
              <a:t>+</a:t>
            </a:r>
            <a:r>
              <a:rPr lang="zh-CN" altLang="en-US" dirty="0"/>
              <a:t>发货）</a:t>
            </a:r>
            <a:endParaRPr lang="en-US" altLang="zh-CN" dirty="0"/>
          </a:p>
          <a:p>
            <a:r>
              <a:rPr lang="zh-CN" altLang="en-US" dirty="0"/>
              <a:t>其他模块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权限控制设计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每个人都有自己的账号</a:t>
            </a:r>
            <a:endParaRPr lang="en-US" altLang="zh-CN" dirty="0"/>
          </a:p>
          <a:p>
            <a:r>
              <a:rPr lang="zh-CN" altLang="en-US" dirty="0"/>
              <a:t>权限分配针对角色</a:t>
            </a:r>
            <a:r>
              <a:rPr lang="en-US" altLang="zh-CN" dirty="0"/>
              <a:t>Role</a:t>
            </a:r>
            <a:r>
              <a:rPr lang="zh-CN" altLang="en-US" dirty="0"/>
              <a:t>进行，然后每个人分配角色，同样的角色拥有同样的权限。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快照系统设计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所有更改操作都会在更改之前触发一个快照动作，将更改前的当前数据“冻结”后存入快照记录，更改一次，冻结存储一次，这个过程是服务器自动进行的，人不参与。</a:t>
            </a:r>
            <a:endParaRPr lang="en-US" altLang="zh-CN" dirty="0"/>
          </a:p>
          <a:p>
            <a:r>
              <a:rPr lang="zh-CN" altLang="en-US" dirty="0"/>
              <a:t>目的防止无意更改，应对恶意更改；</a:t>
            </a:r>
            <a:endParaRPr lang="en-US" altLang="zh-CN" dirty="0"/>
          </a:p>
          <a:p>
            <a:r>
              <a:rPr lang="zh-CN" altLang="en-US" dirty="0"/>
              <a:t>提供接口可以访问只读的快照记录。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390</Words>
  <Application>Microsoft Office PowerPoint</Application>
  <PresentationFormat>全屏显示(4:3)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</vt:lpstr>
      <vt:lpstr>Office 主题</vt:lpstr>
      <vt:lpstr>Production Management System</vt:lpstr>
      <vt:lpstr>要解决的问题</vt:lpstr>
      <vt:lpstr>基本架构</vt:lpstr>
      <vt:lpstr>基本流程</vt:lpstr>
      <vt:lpstr>基本功能</vt:lpstr>
      <vt:lpstr>信息流</vt:lpstr>
      <vt:lpstr>基本模块设计</vt:lpstr>
      <vt:lpstr>权限控制设计</vt:lpstr>
      <vt:lpstr>快照系统设计</vt:lpstr>
      <vt:lpstr>作废设计</vt:lpstr>
      <vt:lpstr>基本编号</vt:lpstr>
      <vt:lpstr>实际试用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PMS生产管理系统</dc:title>
  <dc:creator>xs zhou</dc:creator>
  <cp:lastModifiedBy>xs zhou</cp:lastModifiedBy>
  <cp:revision>31</cp:revision>
  <dcterms:created xsi:type="dcterms:W3CDTF">2017-04-19T09:51:37Z</dcterms:created>
  <dcterms:modified xsi:type="dcterms:W3CDTF">2017-05-17T23:01:35Z</dcterms:modified>
</cp:coreProperties>
</file>