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9" r:id="rId8"/>
    <p:sldId id="263" r:id="rId9"/>
    <p:sldId id="267" r:id="rId10"/>
    <p:sldId id="265" r:id="rId11"/>
    <p:sldId id="264" r:id="rId12"/>
    <p:sldId id="266" r:id="rId13"/>
    <p:sldId id="268" r:id="rId14"/>
    <p:sldId id="26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等线" pitchFamily="2" charset="-122"/>
              </a:defRPr>
            </a:lvl1pPr>
          </a:lstStyle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等线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等线" pitchFamily="2" charset="-122"/>
              </a:defRPr>
            </a:lvl1pPr>
          </a:lstStyle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等线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等线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等线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等线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等线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等线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等线" pitchFamily="2" charset="-122"/>
                <a:ea typeface="等线" pitchFamily="2" charset="-122"/>
              </a:rPr>
              <a:t>Introduction of Product Management System</a:t>
            </a:r>
            <a:endParaRPr lang="zh-CN" altLang="en-US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等线" pitchFamily="2" charset="-122"/>
                <a:ea typeface="等线" pitchFamily="2" charset="-122"/>
              </a:rPr>
              <a:t>xs.zhou</a:t>
            </a:r>
            <a:endParaRPr lang="en-US" altLang="zh-CN" dirty="0" smtClean="0">
              <a:latin typeface="等线" pitchFamily="2" charset="-122"/>
              <a:ea typeface="等线" pitchFamily="2" charset="-122"/>
            </a:endParaRPr>
          </a:p>
          <a:p>
            <a:r>
              <a:rPr lang="en-US" altLang="zh-CN" dirty="0" smtClean="0">
                <a:latin typeface="等线" pitchFamily="2" charset="-122"/>
              </a:rPr>
              <a:t>2017</a:t>
            </a:r>
            <a:endParaRPr lang="zh-CN" altLang="en-US" dirty="0"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Virtual Delete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There is no real delete in </a:t>
            </a:r>
            <a:r>
              <a:rPr lang="en-US" altLang="zh-CN" dirty="0" err="1" smtClean="0"/>
              <a:t>pms</a:t>
            </a:r>
            <a:r>
              <a:rPr lang="en-US" altLang="zh-CN" dirty="0" smtClean="0"/>
              <a:t> </a:t>
            </a:r>
            <a:r>
              <a:rPr lang="en-US" altLang="zh-CN" dirty="0" smtClean="0"/>
              <a:t>system, instead ,I use virtual delete like recycle in windows to avoid delete data </a:t>
            </a:r>
            <a:r>
              <a:rPr lang="en-US" altLang="zh-CN" dirty="0" err="1" smtClean="0"/>
              <a:t>mistakely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r>
              <a:rPr lang="en-US" altLang="zh-CN" dirty="0" smtClean="0"/>
              <a:t>All data will be store forever when they are input into database</a:t>
            </a:r>
            <a:endParaRPr lang="en-US" altLang="zh-CN" dirty="0" smtClean="0"/>
          </a:p>
          <a:p>
            <a:r>
              <a:rPr lang="en-US" altLang="zh-CN" dirty="0" smtClean="0"/>
              <a:t>When you </a:t>
            </a:r>
            <a:r>
              <a:rPr lang="en-US" altLang="zh-CN" dirty="0" err="1" smtClean="0"/>
              <a:t>virual</a:t>
            </a:r>
            <a:r>
              <a:rPr lang="en-US" altLang="zh-CN" dirty="0" smtClean="0"/>
              <a:t> delete a record ,you will not see it again in the client, but the administrator can read it if necessary.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Snapshot Design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Foot print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All edit change will be </a:t>
            </a:r>
            <a:r>
              <a:rPr lang="en-US" altLang="zh-CN" dirty="0" err="1" smtClean="0"/>
              <a:t>snapshoted</a:t>
            </a:r>
            <a:r>
              <a:rPr lang="en-US" altLang="zh-CN" dirty="0" smtClean="0"/>
              <a:t> before real </a:t>
            </a:r>
            <a:r>
              <a:rPr lang="en-US" altLang="zh-CN" dirty="0" err="1" smtClean="0"/>
              <a:t>change.this</a:t>
            </a:r>
            <a:r>
              <a:rPr lang="en-US" altLang="zh-CN" dirty="0" smtClean="0"/>
              <a:t> process is fully </a:t>
            </a:r>
            <a:r>
              <a:rPr lang="en-US" altLang="zh-CN" dirty="0" err="1" smtClean="0"/>
              <a:t>automatic,no</a:t>
            </a:r>
            <a:r>
              <a:rPr lang="en-US" altLang="zh-CN" dirty="0" smtClean="0"/>
              <a:t> human factors. In Order to avoid data change accidentally or </a:t>
            </a:r>
            <a:r>
              <a:rPr lang="en-US" altLang="zh-CN" dirty="0" err="1" smtClean="0"/>
              <a:t>intentionaly</a:t>
            </a:r>
            <a:endParaRPr lang="en-US" altLang="zh-CN" dirty="0" smtClean="0"/>
          </a:p>
          <a:p>
            <a:r>
              <a:rPr lang="en-US" altLang="zh-CN" dirty="0" smtClean="0"/>
              <a:t>There is a way to read the foot print by administrator.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Authorization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EveryBody</a:t>
            </a:r>
            <a:r>
              <a:rPr lang="en-US" altLang="zh-CN" dirty="0" smtClean="0"/>
              <a:t> has his or her account.</a:t>
            </a:r>
            <a:endParaRPr lang="en-US" altLang="zh-CN" dirty="0" smtClean="0"/>
          </a:p>
          <a:p>
            <a:r>
              <a:rPr lang="en-US" altLang="zh-CN" dirty="0" smtClean="0"/>
              <a:t>Role has Accesses. Account has Role.</a:t>
            </a:r>
          </a:p>
          <a:p>
            <a:r>
              <a:rPr lang="en-US" altLang="zh-CN" dirty="0" smtClean="0"/>
              <a:t>Accesses can be granted or revoked by Administrator.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 Backup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hard drive on server use Raid1 as redundant design. Data will be safe unless two drive </a:t>
            </a:r>
            <a:r>
              <a:rPr lang="en-US" altLang="zh-CN" dirty="0" err="1" smtClean="0"/>
              <a:t>brokes</a:t>
            </a:r>
            <a:r>
              <a:rPr lang="en-US" altLang="zh-CN" dirty="0" smtClean="0"/>
              <a:t> at the same time.</a:t>
            </a:r>
            <a:endParaRPr lang="en-US" altLang="zh-CN" dirty="0" smtClean="0"/>
          </a:p>
          <a:p>
            <a:r>
              <a:rPr lang="en-US" altLang="zh-CN" dirty="0" smtClean="0"/>
              <a:t>Backup Procedure will be </a:t>
            </a:r>
            <a:r>
              <a:rPr lang="en-US" altLang="zh-CN" dirty="0" err="1" smtClean="0"/>
              <a:t>runned</a:t>
            </a:r>
            <a:r>
              <a:rPr lang="en-US" altLang="zh-CN" dirty="0" smtClean="0"/>
              <a:t> every half hour.</a:t>
            </a:r>
            <a:endParaRPr lang="en-US" altLang="zh-CN" dirty="0" smtClean="0"/>
          </a:p>
          <a:p>
            <a:r>
              <a:rPr lang="en-US" altLang="zh-CN" dirty="0" smtClean="0"/>
              <a:t>Backup File will be moved from server to another computer by administrator every week.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Deployment History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2017/4/17</a:t>
            </a:r>
            <a:r>
              <a:rPr lang="zh-CN" altLang="en-US" dirty="0" smtClean="0"/>
              <a:t> </a:t>
            </a:r>
            <a:r>
              <a:rPr lang="en-US" altLang="zh-CN" dirty="0" smtClean="0"/>
              <a:t>4.0.0.0 Test Edition</a:t>
            </a:r>
            <a:endParaRPr lang="en-US" altLang="zh-CN" dirty="0" smtClean="0"/>
          </a:p>
          <a:p>
            <a:r>
              <a:rPr lang="en-US" altLang="zh-CN" smtClean="0"/>
              <a:t>2017/5/19 4.1.0.0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Formal Edition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Problems To Solve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 process and responsibility clear</a:t>
            </a:r>
            <a:endParaRPr lang="en-US" altLang="zh-CN" dirty="0" smtClean="0"/>
          </a:p>
          <a:p>
            <a:r>
              <a:rPr lang="en-US" altLang="zh-CN" dirty="0" smtClean="0"/>
              <a:t>Reduce human errors</a:t>
            </a:r>
            <a:endParaRPr lang="en-US" altLang="zh-CN" dirty="0"/>
          </a:p>
          <a:p>
            <a:r>
              <a:rPr lang="en-US" altLang="zh-CN" dirty="0" smtClean="0"/>
              <a:t>Improve work </a:t>
            </a:r>
            <a:r>
              <a:rPr lang="en-US" altLang="zh-CN" dirty="0" err="1" smtClean="0"/>
              <a:t>effciency</a:t>
            </a:r>
            <a:endParaRPr lang="en-US" altLang="zh-CN" dirty="0"/>
          </a:p>
          <a:p>
            <a:r>
              <a:rPr lang="en-US" altLang="zh-CN" dirty="0" err="1" smtClean="0"/>
              <a:t>Elimiate</a:t>
            </a:r>
            <a:r>
              <a:rPr lang="en-US" altLang="zh-CN" dirty="0" smtClean="0"/>
              <a:t> non-quality work</a:t>
            </a:r>
            <a:endParaRPr lang="en-US" altLang="zh-CN" dirty="0" smtClean="0"/>
          </a:p>
          <a:p>
            <a:r>
              <a:rPr lang="en-US" altLang="zh-CN" dirty="0" smtClean="0"/>
              <a:t>Minimum human resource requirement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Server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provide all necessary API services</a:t>
            </a:r>
            <a:endParaRPr lang="en-US" altLang="zh-CN" dirty="0"/>
          </a:p>
          <a:p>
            <a:pPr lvl="1"/>
            <a:r>
              <a:rPr lang="en-US" altLang="zh-CN" dirty="0" smtClean="0"/>
              <a:t>database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store data</a:t>
            </a:r>
            <a:endParaRPr lang="en-US" altLang="zh-CN" dirty="0"/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Read data from server</a:t>
            </a:r>
            <a:endParaRPr lang="en-US" altLang="zh-CN" dirty="0"/>
          </a:p>
          <a:p>
            <a:pPr lvl="1"/>
            <a:r>
              <a:rPr lang="en-US" altLang="zh-CN" dirty="0" smtClean="0"/>
              <a:t>Write data into server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Work Flow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1152128"/>
                <a:gridCol w="6347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Order-</a:t>
                      </a:r>
                      <a:r>
                        <a:rPr lang="en-US" altLang="zh-CN" dirty="0" err="1" smtClean="0"/>
                        <a:t>OrderCheck</a:t>
                      </a:r>
                      <a:r>
                        <a:rPr lang="en-US" altLang="zh-CN" dirty="0" smtClean="0"/>
                        <a:t>-Customer-</a:t>
                      </a:r>
                      <a:r>
                        <a:rPr lang="en-US" altLang="zh-CN" dirty="0" err="1" smtClean="0"/>
                        <a:t>OutSource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Material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Material</a:t>
                      </a:r>
                      <a:r>
                        <a:rPr lang="en-US" altLang="zh-CN" baseline="0" dirty="0" smtClean="0"/>
                        <a:t> Need</a:t>
                      </a:r>
                      <a:r>
                        <a:rPr lang="en-US" altLang="zh-CN" dirty="0" smtClean="0"/>
                        <a:t>-Material</a:t>
                      </a:r>
                      <a:r>
                        <a:rPr lang="en-US" altLang="zh-CN" baseline="0" dirty="0" smtClean="0"/>
                        <a:t> Order</a:t>
                      </a:r>
                      <a:r>
                        <a:rPr lang="en-US" altLang="zh-CN" dirty="0" smtClean="0"/>
                        <a:t>-Material</a:t>
                      </a:r>
                      <a:r>
                        <a:rPr lang="en-US" altLang="zh-CN" baseline="0" dirty="0" smtClean="0"/>
                        <a:t> Inventory</a:t>
                      </a:r>
                      <a:r>
                        <a:rPr lang="en-US" altLang="zh-CN" dirty="0" smtClean="0"/>
                        <a:t>-Back</a:t>
                      </a:r>
                      <a:r>
                        <a:rPr lang="en-US" altLang="zh-CN" baseline="0" dirty="0" smtClean="0"/>
                        <a:t> Plate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Misson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Plan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Record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Milling-VHP-</a:t>
                      </a:r>
                      <a:r>
                        <a:rPr lang="en-US" altLang="zh-CN" dirty="0" err="1" smtClean="0"/>
                        <a:t>DeMold</a:t>
                      </a:r>
                      <a:r>
                        <a:rPr lang="en-US" altLang="zh-CN" dirty="0" smtClean="0"/>
                        <a:t>-Machine-Test-Bonding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Delivery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Delivery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Feed Back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Feed Back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Search</a:t>
            </a:r>
            <a:endParaRPr lang="en-US" altLang="zh-CN" dirty="0"/>
          </a:p>
          <a:p>
            <a:r>
              <a:rPr lang="en-US" altLang="zh-CN" dirty="0" smtClean="0"/>
              <a:t>Edit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smtClean="0"/>
              <a:t>Report</a:t>
            </a:r>
            <a:endParaRPr lang="en-US" altLang="zh-CN" dirty="0"/>
          </a:p>
          <a:p>
            <a:r>
              <a:rPr lang="en-US" altLang="zh-CN" dirty="0" smtClean="0"/>
              <a:t>Statistic</a:t>
            </a:r>
            <a:endParaRPr lang="en-US" altLang="zh-CN" dirty="0" smtClean="0"/>
          </a:p>
          <a:p>
            <a:r>
              <a:rPr lang="en-US" altLang="zh-CN" dirty="0" smtClean="0"/>
              <a:t>Notice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Modules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Order</a:t>
            </a:r>
            <a:endParaRPr lang="en-US" altLang="zh-CN" dirty="0"/>
          </a:p>
          <a:p>
            <a:r>
              <a:rPr lang="en-US" altLang="zh-CN" dirty="0" smtClean="0"/>
              <a:t>Material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Order+Inventory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smtClean="0"/>
              <a:t>Production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Misson+Plan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smtClean="0"/>
              <a:t>Record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Milling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VHP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DeMold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Bonding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smtClean="0"/>
              <a:t>Product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Product+</a:t>
            </a:r>
            <a:r>
              <a:rPr lang="en-US" altLang="zh-CN" dirty="0" err="1" smtClean="0"/>
              <a:t>Delivery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Support Modules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Independent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Production Large Screen</a:t>
            </a:r>
            <a:endParaRPr lang="en-US" altLang="zh-CN" dirty="0" smtClean="0"/>
          </a:p>
          <a:p>
            <a:r>
              <a:rPr lang="en-US" altLang="zh-CN" dirty="0" smtClean="0"/>
              <a:t>Bonding </a:t>
            </a:r>
            <a:r>
              <a:rPr lang="en-US" altLang="zh-CN" dirty="0" err="1" smtClean="0"/>
              <a:t>Larget</a:t>
            </a:r>
            <a:r>
              <a:rPr lang="en-US" altLang="zh-CN" dirty="0" smtClean="0"/>
              <a:t> Screen</a:t>
            </a:r>
          </a:p>
          <a:p>
            <a:r>
              <a:rPr lang="en-US" altLang="zh-CN" dirty="0" smtClean="0"/>
              <a:t>Cast Division Client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Material </a:t>
            </a:r>
            <a:r>
              <a:rPr lang="en-US" altLang="zh-CN" dirty="0" err="1" smtClean="0"/>
              <a:t>Order+</a:t>
            </a:r>
            <a:r>
              <a:rPr lang="en-US" altLang="zh-CN" dirty="0" err="1" smtClean="0"/>
              <a:t>Material</a:t>
            </a:r>
            <a:r>
              <a:rPr lang="en-US" altLang="zh-CN" dirty="0" smtClean="0"/>
              <a:t> Inventory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Access Control(</a:t>
            </a:r>
            <a:r>
              <a:rPr lang="en-US" altLang="zh-CN" dirty="0" err="1" smtClean="0"/>
              <a:t>U</a:t>
            </a:r>
            <a:r>
              <a:rPr lang="en-US" altLang="zh-CN" dirty="0" err="1" smtClean="0"/>
              <a:t>nCompleted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Quick Scan For Product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UnCompleted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Information Data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A=Original Data</a:t>
            </a:r>
            <a:endParaRPr lang="en-US" altLang="zh-CN" dirty="0"/>
          </a:p>
          <a:p>
            <a:r>
              <a:rPr lang="en-US" altLang="zh-CN" dirty="0" smtClean="0"/>
              <a:t>B=</a:t>
            </a:r>
            <a:r>
              <a:rPr lang="en-US" altLang="zh-CN" dirty="0" err="1" smtClean="0"/>
              <a:t>A+New</a:t>
            </a:r>
            <a:r>
              <a:rPr lang="en-US" altLang="zh-CN" dirty="0" smtClean="0"/>
              <a:t> Data</a:t>
            </a:r>
            <a:endParaRPr lang="en-US" altLang="zh-CN" dirty="0"/>
          </a:p>
          <a:p>
            <a:r>
              <a:rPr lang="en-US" altLang="zh-CN" dirty="0" smtClean="0"/>
              <a:t>C=</a:t>
            </a:r>
            <a:r>
              <a:rPr lang="en-US" altLang="zh-CN" dirty="0" err="1" smtClean="0"/>
              <a:t>B+</a:t>
            </a:r>
            <a:r>
              <a:rPr lang="en-US" altLang="zh-CN" dirty="0" err="1" smtClean="0"/>
              <a:t>New</a:t>
            </a:r>
            <a:r>
              <a:rPr lang="en-US" altLang="zh-CN" dirty="0" smtClean="0"/>
              <a:t> Data</a:t>
            </a:r>
            <a:endParaRPr lang="en-US" altLang="zh-CN" dirty="0" smtClean="0"/>
          </a:p>
          <a:p>
            <a:r>
              <a:rPr lang="en-US" altLang="zh-CN" dirty="0" smtClean="0"/>
              <a:t>And so on</a:t>
            </a:r>
          </a:p>
          <a:p>
            <a:r>
              <a:rPr lang="en-US" altLang="zh-CN" dirty="0" smtClean="0"/>
              <a:t>In every step, new data will be added to last level, and passed to next level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33538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Like stock code, Unique Code can be used to locate data quickly.</a:t>
            </a:r>
            <a:endParaRPr lang="en-US" altLang="zh-CN" dirty="0" smtClean="0"/>
          </a:p>
          <a:p>
            <a:r>
              <a:rPr lang="en-US" altLang="zh-CN" dirty="0" err="1" smtClean="0"/>
              <a:t>PMINumber</a:t>
            </a:r>
            <a:r>
              <a:rPr lang="en-US" altLang="zh-CN" dirty="0" smtClean="0"/>
              <a:t> to Sales Order</a:t>
            </a:r>
            <a:endParaRPr lang="en-US" altLang="zh-CN" dirty="0" smtClean="0"/>
          </a:p>
          <a:p>
            <a:r>
              <a:rPr lang="en-US" altLang="zh-CN" dirty="0" err="1" smtClean="0"/>
              <a:t>OrderLot</a:t>
            </a:r>
            <a:r>
              <a:rPr lang="en-US" altLang="zh-CN" dirty="0" smtClean="0"/>
              <a:t> to Material Order</a:t>
            </a:r>
          </a:p>
          <a:p>
            <a:r>
              <a:rPr lang="en-US" altLang="zh-CN" dirty="0" err="1" smtClean="0"/>
              <a:t>OrderItemNumber</a:t>
            </a:r>
            <a:r>
              <a:rPr lang="en-US" altLang="zh-CN" dirty="0" smtClean="0"/>
              <a:t> to Material Order Item</a:t>
            </a:r>
            <a:endParaRPr lang="en-US" altLang="zh-CN" dirty="0" smtClean="0"/>
          </a:p>
          <a:p>
            <a:r>
              <a:rPr lang="en-US" altLang="zh-CN" dirty="0" err="1" smtClean="0"/>
              <a:t>PlanLot</a:t>
            </a:r>
            <a:r>
              <a:rPr lang="en-US" altLang="zh-CN" dirty="0" smtClean="0"/>
              <a:t> to VHP Plan</a:t>
            </a:r>
            <a:endParaRPr lang="en-US" altLang="zh-CN" dirty="0" smtClean="0"/>
          </a:p>
          <a:p>
            <a:r>
              <a:rPr lang="en-US" altLang="zh-CN" dirty="0" err="1" smtClean="0"/>
              <a:t>PlateLot</a:t>
            </a:r>
            <a:r>
              <a:rPr lang="en-US" altLang="zh-CN" dirty="0" smtClean="0"/>
              <a:t> to Plate</a:t>
            </a:r>
            <a:endParaRPr lang="en-US" altLang="zh-CN" dirty="0" smtClean="0"/>
          </a:p>
          <a:p>
            <a:r>
              <a:rPr lang="en-US" altLang="zh-CN" dirty="0" err="1" smtClean="0"/>
              <a:t>ProductID</a:t>
            </a:r>
            <a:r>
              <a:rPr lang="en-US" altLang="zh-CN" dirty="0" smtClean="0"/>
              <a:t> to Product</a:t>
            </a:r>
            <a:endParaRPr lang="en-US" altLang="zh-CN" dirty="0" smtClean="0"/>
          </a:p>
          <a:p>
            <a:r>
              <a:rPr lang="en-US" altLang="zh-CN" dirty="0" err="1" smtClean="0"/>
              <a:t>DeliveryName</a:t>
            </a:r>
            <a:r>
              <a:rPr lang="en-US" altLang="zh-CN" dirty="0" smtClean="0"/>
              <a:t> to Delivery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430</Words>
  <Application>Microsoft Office PowerPoint</Application>
  <PresentationFormat>全屏显示(4:3)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Introduction of Product Management System</vt:lpstr>
      <vt:lpstr>Problems To Solve</vt:lpstr>
      <vt:lpstr>Basic Framework</vt:lpstr>
      <vt:lpstr>Basic Work Flow</vt:lpstr>
      <vt:lpstr>Basic Functions</vt:lpstr>
      <vt:lpstr>Basic Modules</vt:lpstr>
      <vt:lpstr>Support Modules（Independent）</vt:lpstr>
      <vt:lpstr>Information Data Flow</vt:lpstr>
      <vt:lpstr>Basic Code</vt:lpstr>
      <vt:lpstr>Virtual Delete</vt:lpstr>
      <vt:lpstr>Snapshot Design（Foot print）</vt:lpstr>
      <vt:lpstr>Authorization Design</vt:lpstr>
      <vt:lpstr>Data Backup</vt:lpstr>
      <vt:lpstr>Deployment History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PMS生产管理系统</dc:title>
  <dc:creator>xs zhou</dc:creator>
  <cp:lastModifiedBy>xs zhou</cp:lastModifiedBy>
  <cp:revision>114</cp:revision>
  <dcterms:created xsi:type="dcterms:W3CDTF">2017-04-19T09:51:37Z</dcterms:created>
  <dcterms:modified xsi:type="dcterms:W3CDTF">2017-05-18T14:41:32Z</dcterms:modified>
</cp:coreProperties>
</file>