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63" r:id="rId5"/>
    <p:sldId id="261" r:id="rId6"/>
    <p:sldId id="259" r:id="rId7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94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241" cy="496586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412" y="0"/>
            <a:ext cx="2930241" cy="496586"/>
          </a:xfrm>
          <a:prstGeom prst="rect">
            <a:avLst/>
          </a:prstGeom>
        </p:spPr>
        <p:txBody>
          <a:bodyPr vert="horz" lIns="88093" tIns="44047" rIns="88093" bIns="44047" rtlCol="0"/>
          <a:lstStyle>
            <a:lvl1pPr algn="r">
              <a:defRPr sz="1200"/>
            </a:lvl1pPr>
          </a:lstStyle>
          <a:p>
            <a:fld id="{EA6CCBA4-E9A3-4279-B71F-74C93FF01CC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30241" cy="496586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412" y="9444385"/>
            <a:ext cx="2930241" cy="496586"/>
          </a:xfrm>
          <a:prstGeom prst="rect">
            <a:avLst/>
          </a:prstGeom>
        </p:spPr>
        <p:txBody>
          <a:bodyPr vert="horz" lIns="88093" tIns="44047" rIns="88093" bIns="44047" rtlCol="0" anchor="b"/>
          <a:lstStyle>
            <a:lvl1pPr algn="r">
              <a:defRPr sz="1200"/>
            </a:lvl1pPr>
          </a:lstStyle>
          <a:p>
            <a:fld id="{8BF0F2E1-D011-4DA1-A23D-C1DC493D94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4B6D-19D9-46ED-857B-2DE96451D0D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4849-732B-4680-9A14-DFFC10A63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车间装料工具整理编号方案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2018-5-26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原方案缺点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</a:t>
            </a:r>
            <a:r>
              <a:rPr lang="zh-CN" altLang="en-US" sz="2800" dirty="0" smtClean="0"/>
              <a:t>套工具包含一个有机玻璃拨尺和一个金属拨叉；装在一个自制的塑料长条袋中；袋子表面写有对应成分的缩写。</a:t>
            </a:r>
            <a:endParaRPr lang="en-US" altLang="zh-CN" sz="2800" dirty="0" smtClean="0"/>
          </a:p>
          <a:p>
            <a:r>
              <a:rPr lang="zh-CN" altLang="en-US" sz="2800" dirty="0" smtClean="0"/>
              <a:t>所有工具放在一个收纳箱中，使用的时候要去一个一个翻，少的时候可以，但是随着工具越来越多，翻的时候非常的麻烦，而且很容易找错，比如把</a:t>
            </a:r>
            <a:r>
              <a:rPr lang="en-US" altLang="zh-CN" sz="2800" dirty="0" err="1" smtClean="0"/>
              <a:t>GeSe</a:t>
            </a:r>
            <a:r>
              <a:rPr lang="zh-CN" altLang="en-US" sz="2800" dirty="0" smtClean="0"/>
              <a:t>看成</a:t>
            </a:r>
            <a:r>
              <a:rPr lang="en-US" altLang="zh-CN" sz="2800" dirty="0" err="1" smtClean="0"/>
              <a:t>GaSe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未来如果工具袋越来越多，这种情况会越来越恶化。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新方案的介绍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独立自制的长条袋装工具的方式保持不变。</a:t>
            </a:r>
            <a:endParaRPr lang="en-US" altLang="zh-CN" sz="2800" dirty="0" smtClean="0"/>
          </a:p>
          <a:p>
            <a:r>
              <a:rPr lang="zh-CN" altLang="en-US" sz="2800" dirty="0" smtClean="0"/>
              <a:t>袋口处贴上打印有名称和数字序号的标签。</a:t>
            </a:r>
            <a:endParaRPr lang="en-US" altLang="zh-CN" sz="2800" dirty="0" smtClean="0"/>
          </a:p>
          <a:p>
            <a:r>
              <a:rPr lang="zh-CN" altLang="en-US" sz="2800" dirty="0" smtClean="0"/>
              <a:t>所有工具袋按照数字序号从小到大的顺序摆放在架子上，可以用更大的塑料纸来防尘。</a:t>
            </a:r>
            <a:endParaRPr lang="en-US" altLang="zh-CN" sz="2800" dirty="0" smtClean="0"/>
          </a:p>
          <a:p>
            <a:r>
              <a:rPr lang="zh-CN" altLang="en-US" sz="2800" dirty="0" smtClean="0"/>
              <a:t>建立成分缩写和数字序号的对照表</a:t>
            </a:r>
            <a:r>
              <a:rPr lang="zh-CN" altLang="en-US" sz="2800" dirty="0" smtClean="0"/>
              <a:t>（目录）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使用时，先用成分缩写检索对照表得到数字序号，然后用序号去查所需工具。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示意图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71736" y="4214818"/>
            <a:ext cx="6143668" cy="1857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071802" y="4286256"/>
            <a:ext cx="5003570" cy="2143140"/>
            <a:chOff x="1857356" y="4214818"/>
            <a:chExt cx="5003570" cy="2143140"/>
          </a:xfrm>
        </p:grpSpPr>
        <p:grpSp>
          <p:nvGrpSpPr>
            <p:cNvPr id="13" name="组合 12"/>
            <p:cNvGrpSpPr/>
            <p:nvPr/>
          </p:nvGrpSpPr>
          <p:grpSpPr>
            <a:xfrm>
              <a:off x="1857356" y="4214818"/>
              <a:ext cx="439310" cy="2143140"/>
              <a:chOff x="3929058" y="1357298"/>
              <a:chExt cx="1285884" cy="492922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427889" y="4214818"/>
              <a:ext cx="439310" cy="2143140"/>
              <a:chOff x="3929058" y="1357298"/>
              <a:chExt cx="1285884" cy="492922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998421" y="4214818"/>
              <a:ext cx="439310" cy="2143140"/>
              <a:chOff x="3929058" y="1357298"/>
              <a:chExt cx="1285884" cy="49292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568954" y="4214818"/>
              <a:ext cx="439310" cy="2143140"/>
              <a:chOff x="3929058" y="1357298"/>
              <a:chExt cx="1285884" cy="492922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139486" y="4214818"/>
              <a:ext cx="439310" cy="2143140"/>
              <a:chOff x="3929058" y="1357298"/>
              <a:chExt cx="1285884" cy="492922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10019" y="4214818"/>
              <a:ext cx="439310" cy="2143140"/>
              <a:chOff x="3929058" y="1357298"/>
              <a:chExt cx="1285884" cy="492922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280551" y="4214818"/>
              <a:ext cx="439310" cy="2143140"/>
              <a:chOff x="3929058" y="1357298"/>
              <a:chExt cx="1285884" cy="492922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851084" y="4214818"/>
              <a:ext cx="439310" cy="2143140"/>
              <a:chOff x="3929058" y="1357298"/>
              <a:chExt cx="1285884" cy="492922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421616" y="4214818"/>
              <a:ext cx="439310" cy="2143140"/>
              <a:chOff x="3929058" y="1357298"/>
              <a:chExt cx="1285884" cy="492922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929058" y="1357298"/>
                <a:ext cx="1285884" cy="4929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102550" y="5500702"/>
                <a:ext cx="928695" cy="64294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4857752" y="150017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571736" y="1500174"/>
            <a:ext cx="157163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CuInGaSe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50" idx="3"/>
            <a:endCxn id="49" idx="1"/>
          </p:cNvCxnSpPr>
          <p:nvPr/>
        </p:nvCxnSpPr>
        <p:spPr>
          <a:xfrm>
            <a:off x="4143372" y="1714488"/>
            <a:ext cx="71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3" idx="0"/>
          </p:cNvCxnSpPr>
          <p:nvPr/>
        </p:nvCxnSpPr>
        <p:spPr>
          <a:xfrm>
            <a:off x="5107785" y="1928802"/>
            <a:ext cx="2177400" cy="2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072330" y="1500174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对照表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72330" y="3571876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工具袋架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14348" y="1142984"/>
            <a:ext cx="1285884" cy="492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28662" y="5286388"/>
            <a:ext cx="928694" cy="6429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CuInGaSe</a:t>
            </a:r>
          </a:p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新方案的优点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zh-CN" altLang="en-US" b="1" dirty="0" smtClean="0"/>
              <a:t>检索有序数字（目录）</a:t>
            </a:r>
            <a:r>
              <a:rPr lang="zh-CN" altLang="en-US" dirty="0" smtClean="0"/>
              <a:t>的效率和方便性远高于检索成分文字的原理。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结合软件和快速查找到工具对照的编号，可以很好的适用以后工具袋种类越来越多的情况。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新方案需要的使用习惯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工具用完必须装回它自己的袋子里</a:t>
            </a:r>
            <a:endParaRPr lang="en-US" altLang="zh-CN" sz="2000" dirty="0" smtClean="0"/>
          </a:p>
          <a:p>
            <a:r>
              <a:rPr lang="zh-CN" altLang="en-US" sz="2000" dirty="0" smtClean="0"/>
              <a:t>袋子在架子上的位置必须有序，从哪里取的，用完放回哪里。</a:t>
            </a:r>
            <a:endParaRPr lang="en-US" altLang="zh-CN" sz="2000" dirty="0" smtClean="0"/>
          </a:p>
          <a:p>
            <a:r>
              <a:rPr lang="zh-CN" altLang="en-US" sz="2000" dirty="0" smtClean="0"/>
              <a:t>袋子编号标签如果看不清，要及时更换新的标签。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如果增加，更改或减少了工具袋，必须更新对照表（目录）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034" y="3714752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 smtClean="0"/>
              <a:t>此对照表（目录）的方式可以推演到其他工具上，比如制粉工具箱的检索。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S的主题字体">
      <a:majorFont>
        <a:latin typeface="Times New Roman"/>
        <a:ea typeface="等线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346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车间装料工具整理编号方案</vt:lpstr>
      <vt:lpstr>原方案缺点</vt:lpstr>
      <vt:lpstr>新方案的介绍</vt:lpstr>
      <vt:lpstr>示意图</vt:lpstr>
      <vt:lpstr>新方案的优点</vt:lpstr>
      <vt:lpstr>新方案需要的使用习惯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车间装料工具整理编号方案</dc:title>
  <dc:creator>xs zhou</dc:creator>
  <cp:lastModifiedBy>xs zhou</cp:lastModifiedBy>
  <cp:revision>56</cp:revision>
  <dcterms:created xsi:type="dcterms:W3CDTF">2018-05-26T12:46:58Z</dcterms:created>
  <dcterms:modified xsi:type="dcterms:W3CDTF">2018-05-26T13:28:12Z</dcterms:modified>
</cp:coreProperties>
</file>