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DE69A-CC76-43D5-969E-7B0FC454C2A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139925-81D7-4A7F-ADA8-0D40594EE525}">
      <dgm:prSet phldrT="[文本]" custT="1"/>
      <dgm:spPr/>
      <dgm:t>
        <a:bodyPr/>
        <a:lstStyle/>
        <a:p>
          <a:r>
            <a:rPr lang="en-US" altLang="zh-CN" sz="2000" dirty="0"/>
            <a:t>Quotation Sheet</a:t>
          </a:r>
          <a:endParaRPr lang="zh-CN" altLang="en-US" sz="2000" dirty="0"/>
        </a:p>
      </dgm:t>
    </dgm:pt>
    <dgm:pt modelId="{AE3EE57B-8168-498E-8357-AB6326F38C93}" type="parTrans" cxnId="{38CC9245-1674-4E15-8135-34843FBE0B68}">
      <dgm:prSet/>
      <dgm:spPr/>
      <dgm:t>
        <a:bodyPr/>
        <a:lstStyle/>
        <a:p>
          <a:endParaRPr lang="zh-CN" altLang="en-US" sz="1100"/>
        </a:p>
      </dgm:t>
    </dgm:pt>
    <dgm:pt modelId="{92FEAA1F-09FD-46A7-93CE-9BE2D4B3DFFC}" type="sibTrans" cxnId="{38CC9245-1674-4E15-8135-34843FBE0B68}">
      <dgm:prSet/>
      <dgm:spPr/>
      <dgm:t>
        <a:bodyPr/>
        <a:lstStyle/>
        <a:p>
          <a:endParaRPr lang="zh-CN" altLang="en-US" sz="1100"/>
        </a:p>
      </dgm:t>
    </dgm:pt>
    <dgm:pt modelId="{F28E788E-9206-452C-90D7-7638F2AD2DEB}">
      <dgm:prSet phldrT="[文本]" custT="1"/>
      <dgm:spPr/>
      <dgm:t>
        <a:bodyPr/>
        <a:lstStyle/>
        <a:p>
          <a:r>
            <a:rPr lang="en-US" altLang="zh-CN" sz="2000" dirty="0"/>
            <a:t>Basic Information</a:t>
          </a:r>
          <a:endParaRPr lang="zh-CN" altLang="en-US" sz="2000" dirty="0"/>
        </a:p>
      </dgm:t>
    </dgm:pt>
    <dgm:pt modelId="{3F9CD996-8A91-4948-8624-FE184CBAE332}" type="parTrans" cxnId="{EFDCC50B-9855-4DD2-9756-5EBE40CB6DEB}">
      <dgm:prSet custT="1"/>
      <dgm:spPr/>
      <dgm:t>
        <a:bodyPr/>
        <a:lstStyle/>
        <a:p>
          <a:endParaRPr lang="zh-CN" altLang="en-US" sz="100"/>
        </a:p>
      </dgm:t>
    </dgm:pt>
    <dgm:pt modelId="{9519D1CB-31BC-4F35-B93F-3F2D8A0A8652}" type="sibTrans" cxnId="{EFDCC50B-9855-4DD2-9756-5EBE40CB6DEB}">
      <dgm:prSet/>
      <dgm:spPr/>
      <dgm:t>
        <a:bodyPr/>
        <a:lstStyle/>
        <a:p>
          <a:endParaRPr lang="zh-CN" altLang="en-US" sz="1100"/>
        </a:p>
      </dgm:t>
    </dgm:pt>
    <dgm:pt modelId="{6194FFE4-9BA2-4470-9733-992D8F14960C}">
      <dgm:prSet phldrT="[文本]" custT="1"/>
      <dgm:spPr/>
      <dgm:t>
        <a:bodyPr/>
        <a:lstStyle/>
        <a:p>
          <a:r>
            <a:rPr lang="en-US" altLang="zh-CN" sz="2000" dirty="0"/>
            <a:t>contact</a:t>
          </a:r>
          <a:endParaRPr lang="zh-CN" altLang="en-US" sz="2000" dirty="0"/>
        </a:p>
      </dgm:t>
    </dgm:pt>
    <dgm:pt modelId="{8ED67ACC-7FBF-4457-A002-58BE5A635619}" type="parTrans" cxnId="{7A8EFDA0-053A-44F3-AC73-1A8F20388C00}">
      <dgm:prSet custT="1"/>
      <dgm:spPr/>
      <dgm:t>
        <a:bodyPr/>
        <a:lstStyle/>
        <a:p>
          <a:endParaRPr lang="zh-CN" altLang="en-US" sz="200"/>
        </a:p>
      </dgm:t>
    </dgm:pt>
    <dgm:pt modelId="{2249A4D6-157C-4814-9839-B8D76B06E9D7}" type="sibTrans" cxnId="{7A8EFDA0-053A-44F3-AC73-1A8F20388C00}">
      <dgm:prSet/>
      <dgm:spPr/>
      <dgm:t>
        <a:bodyPr/>
        <a:lstStyle/>
        <a:p>
          <a:endParaRPr lang="zh-CN" altLang="en-US" sz="1100"/>
        </a:p>
      </dgm:t>
    </dgm:pt>
    <dgm:pt modelId="{E3F7C3DC-1343-48F6-B49D-A2A4B73F03DE}">
      <dgm:prSet phldrT="[文本]" custT="1"/>
      <dgm:spPr/>
      <dgm:t>
        <a:bodyPr/>
        <a:lstStyle/>
        <a:p>
          <a:r>
            <a:rPr lang="en-US" altLang="zh-CN" sz="2000" dirty="0"/>
            <a:t>validity</a:t>
          </a:r>
          <a:endParaRPr lang="zh-CN" altLang="en-US" sz="2000" dirty="0"/>
        </a:p>
      </dgm:t>
    </dgm:pt>
    <dgm:pt modelId="{AD72D0DB-2B59-4842-8A09-CA528C0ED9C0}" type="parTrans" cxnId="{B20F3CC3-1189-4F45-A49D-E47D83034823}">
      <dgm:prSet custT="1"/>
      <dgm:spPr/>
      <dgm:t>
        <a:bodyPr/>
        <a:lstStyle/>
        <a:p>
          <a:endParaRPr lang="zh-CN" altLang="en-US" sz="100"/>
        </a:p>
      </dgm:t>
    </dgm:pt>
    <dgm:pt modelId="{D3B629D3-4BD0-43D2-9988-D6AA3B04E41D}" type="sibTrans" cxnId="{B20F3CC3-1189-4F45-A49D-E47D83034823}">
      <dgm:prSet/>
      <dgm:spPr/>
      <dgm:t>
        <a:bodyPr/>
        <a:lstStyle/>
        <a:p>
          <a:endParaRPr lang="zh-CN" altLang="en-US" sz="1100"/>
        </a:p>
      </dgm:t>
    </dgm:pt>
    <dgm:pt modelId="{97FB924D-E37A-497B-B01B-D4F53B2582F6}">
      <dgm:prSet phldrT="[文本]" custT="1"/>
      <dgm:spPr/>
      <dgm:t>
        <a:bodyPr/>
        <a:lstStyle/>
        <a:p>
          <a:r>
            <a:rPr lang="en-US" altLang="zh-CN" sz="2000" dirty="0"/>
            <a:t>Quotation Items</a:t>
          </a:r>
          <a:endParaRPr lang="zh-CN" altLang="en-US" sz="2000" dirty="0"/>
        </a:p>
      </dgm:t>
    </dgm:pt>
    <dgm:pt modelId="{2818A29F-0880-41E0-BE22-993AF3CFDE5F}" type="parTrans" cxnId="{4353CAE5-135C-4D84-8404-0C2C703A5AAA}">
      <dgm:prSet custT="1"/>
      <dgm:spPr/>
      <dgm:t>
        <a:bodyPr/>
        <a:lstStyle/>
        <a:p>
          <a:endParaRPr lang="zh-CN" altLang="en-US" sz="100"/>
        </a:p>
      </dgm:t>
    </dgm:pt>
    <dgm:pt modelId="{EC6EE7F5-39E1-4737-9A0B-1AC921519C84}" type="sibTrans" cxnId="{4353CAE5-135C-4D84-8404-0C2C703A5AAA}">
      <dgm:prSet/>
      <dgm:spPr/>
      <dgm:t>
        <a:bodyPr/>
        <a:lstStyle/>
        <a:p>
          <a:endParaRPr lang="zh-CN" altLang="en-US" sz="1100"/>
        </a:p>
      </dgm:t>
    </dgm:pt>
    <dgm:pt modelId="{0FDBEE80-0890-4C92-85F1-AFA987FB12A6}">
      <dgm:prSet phldrT="[文本]" custT="1"/>
      <dgm:spPr/>
      <dgm:t>
        <a:bodyPr/>
        <a:lstStyle/>
        <a:p>
          <a:r>
            <a:rPr lang="en-US" altLang="zh-CN" sz="2000" dirty="0"/>
            <a:t>composition</a:t>
          </a:r>
          <a:endParaRPr lang="zh-CN" altLang="en-US" sz="2000" dirty="0"/>
        </a:p>
      </dgm:t>
    </dgm:pt>
    <dgm:pt modelId="{8AFCD019-BF4A-4FFC-8945-FE72E78DF693}" type="parTrans" cxnId="{CEB0EC6A-3364-4BC0-BEBE-2C6451523CCD}">
      <dgm:prSet custT="1"/>
      <dgm:spPr/>
      <dgm:t>
        <a:bodyPr/>
        <a:lstStyle/>
        <a:p>
          <a:endParaRPr lang="zh-CN" altLang="en-US" sz="100"/>
        </a:p>
      </dgm:t>
    </dgm:pt>
    <dgm:pt modelId="{20CB5579-2FAD-476F-95A9-F0BC0C8EC1E5}" type="sibTrans" cxnId="{CEB0EC6A-3364-4BC0-BEBE-2C6451523CCD}">
      <dgm:prSet/>
      <dgm:spPr/>
      <dgm:t>
        <a:bodyPr/>
        <a:lstStyle/>
        <a:p>
          <a:endParaRPr lang="zh-CN" altLang="en-US" sz="1100"/>
        </a:p>
      </dgm:t>
    </dgm:pt>
    <dgm:pt modelId="{5E435519-0691-49FE-9958-B33F3B93AC72}">
      <dgm:prSet phldrT="[文本]" custT="1"/>
      <dgm:spPr/>
      <dgm:t>
        <a:bodyPr/>
        <a:lstStyle/>
        <a:p>
          <a:r>
            <a:rPr lang="en-US" altLang="zh-CN" sz="2000" dirty="0"/>
            <a:t>extra fee</a:t>
          </a:r>
          <a:endParaRPr lang="zh-CN" altLang="en-US" sz="2000" dirty="0"/>
        </a:p>
      </dgm:t>
    </dgm:pt>
    <dgm:pt modelId="{C97C5452-8A4E-496B-8A69-3B696D9B8587}" type="parTrans" cxnId="{4BF0D8E5-382C-4A7E-9096-C23A61288471}">
      <dgm:prSet custT="1"/>
      <dgm:spPr/>
      <dgm:t>
        <a:bodyPr/>
        <a:lstStyle/>
        <a:p>
          <a:endParaRPr lang="zh-CN" altLang="en-US" sz="100"/>
        </a:p>
      </dgm:t>
    </dgm:pt>
    <dgm:pt modelId="{CEFA04FB-8FFD-4BB6-8AF4-14BCBB875FEB}" type="sibTrans" cxnId="{4BF0D8E5-382C-4A7E-9096-C23A61288471}">
      <dgm:prSet/>
      <dgm:spPr/>
      <dgm:t>
        <a:bodyPr/>
        <a:lstStyle/>
        <a:p>
          <a:endParaRPr lang="zh-CN" altLang="en-US" sz="1100"/>
        </a:p>
      </dgm:t>
    </dgm:pt>
    <dgm:pt modelId="{1939C05C-B57C-4539-A16E-550131CD8EA4}">
      <dgm:prSet phldrT="[文本]" custT="1"/>
      <dgm:spPr/>
      <dgm:t>
        <a:bodyPr/>
        <a:lstStyle/>
        <a:p>
          <a:r>
            <a:rPr lang="en-US" altLang="zh-CN" sz="2000" dirty="0"/>
            <a:t>tax fee</a:t>
          </a:r>
          <a:endParaRPr lang="zh-CN" altLang="en-US" sz="2000" dirty="0"/>
        </a:p>
      </dgm:t>
    </dgm:pt>
    <dgm:pt modelId="{95DCBEBA-C48D-4ED5-9F40-F8286968DEF3}" type="parTrans" cxnId="{6B9B4EFF-B999-431D-9ADD-C8FCAE62030B}">
      <dgm:prSet custT="1"/>
      <dgm:spPr/>
      <dgm:t>
        <a:bodyPr/>
        <a:lstStyle/>
        <a:p>
          <a:endParaRPr lang="zh-CN" altLang="en-US" sz="200"/>
        </a:p>
      </dgm:t>
    </dgm:pt>
    <dgm:pt modelId="{46F4675B-45DF-482D-A5EC-3628A6AD7A8A}" type="sibTrans" cxnId="{6B9B4EFF-B999-431D-9ADD-C8FCAE62030B}">
      <dgm:prSet/>
      <dgm:spPr/>
      <dgm:t>
        <a:bodyPr/>
        <a:lstStyle/>
        <a:p>
          <a:endParaRPr lang="zh-CN" altLang="en-US" sz="1100"/>
        </a:p>
      </dgm:t>
    </dgm:pt>
    <dgm:pt modelId="{F27E2E32-A547-4437-9277-1CC5D82758D6}">
      <dgm:prSet phldrT="[文本]" custT="1"/>
      <dgm:spPr/>
      <dgm:t>
        <a:bodyPr/>
        <a:lstStyle/>
        <a:p>
          <a:r>
            <a:rPr lang="en-US" altLang="zh-CN" sz="2000" dirty="0"/>
            <a:t>specification</a:t>
          </a:r>
          <a:endParaRPr lang="zh-CN" altLang="en-US" sz="2000" dirty="0"/>
        </a:p>
      </dgm:t>
    </dgm:pt>
    <dgm:pt modelId="{E6D7EDEE-A302-4E62-9D99-448DA51A9636}" type="parTrans" cxnId="{FAF9058A-2CDA-470E-AF1D-61B67EE4E384}">
      <dgm:prSet/>
      <dgm:spPr/>
      <dgm:t>
        <a:bodyPr/>
        <a:lstStyle/>
        <a:p>
          <a:endParaRPr lang="zh-CN" altLang="en-US"/>
        </a:p>
      </dgm:t>
    </dgm:pt>
    <dgm:pt modelId="{6B7B1591-94C8-4300-98BD-5D1B47DF32BA}" type="sibTrans" cxnId="{FAF9058A-2CDA-470E-AF1D-61B67EE4E384}">
      <dgm:prSet/>
      <dgm:spPr/>
      <dgm:t>
        <a:bodyPr/>
        <a:lstStyle/>
        <a:p>
          <a:endParaRPr lang="zh-CN" altLang="en-US"/>
        </a:p>
      </dgm:t>
    </dgm:pt>
    <dgm:pt modelId="{CE0B30EE-A0BA-469B-8CBE-2A606A2AA1DD}">
      <dgm:prSet phldrT="[文本]" custT="1"/>
      <dgm:spPr/>
      <dgm:t>
        <a:bodyPr/>
        <a:lstStyle/>
        <a:p>
          <a:r>
            <a:rPr lang="en-US" altLang="zh-CN" sz="2000" dirty="0"/>
            <a:t>unit price</a:t>
          </a:r>
          <a:endParaRPr lang="zh-CN" altLang="en-US" sz="2000" dirty="0"/>
        </a:p>
      </dgm:t>
    </dgm:pt>
    <dgm:pt modelId="{88502061-4EC2-46C6-AFFD-4EF268B9A505}" type="parTrans" cxnId="{716A76BE-985E-4072-AD63-D22C2CA73405}">
      <dgm:prSet/>
      <dgm:spPr/>
      <dgm:t>
        <a:bodyPr/>
        <a:lstStyle/>
        <a:p>
          <a:endParaRPr lang="zh-CN" altLang="en-US"/>
        </a:p>
      </dgm:t>
    </dgm:pt>
    <dgm:pt modelId="{931F3F42-68D6-41EA-9BDA-42E32A487228}" type="sibTrans" cxnId="{716A76BE-985E-4072-AD63-D22C2CA73405}">
      <dgm:prSet/>
      <dgm:spPr/>
      <dgm:t>
        <a:bodyPr/>
        <a:lstStyle/>
        <a:p>
          <a:endParaRPr lang="zh-CN" altLang="en-US"/>
        </a:p>
      </dgm:t>
    </dgm:pt>
    <dgm:pt modelId="{5BBFD840-6C39-4671-9906-B87B319DADFA}">
      <dgm:prSet phldrT="[文本]" custT="1"/>
      <dgm:spPr/>
      <dgm:t>
        <a:bodyPr/>
        <a:lstStyle/>
        <a:p>
          <a:r>
            <a:rPr lang="en-US" altLang="zh-CN" sz="2000" dirty="0"/>
            <a:t>quantity</a:t>
          </a:r>
          <a:endParaRPr lang="zh-CN" altLang="en-US" sz="2000" dirty="0"/>
        </a:p>
      </dgm:t>
    </dgm:pt>
    <dgm:pt modelId="{DAD265BC-646E-4C6C-9C19-89EFBCCE6932}" type="parTrans" cxnId="{47B0FC63-9F39-4F57-A461-D5C3DABE1E21}">
      <dgm:prSet/>
      <dgm:spPr/>
      <dgm:t>
        <a:bodyPr/>
        <a:lstStyle/>
        <a:p>
          <a:endParaRPr lang="zh-CN" altLang="en-US"/>
        </a:p>
      </dgm:t>
    </dgm:pt>
    <dgm:pt modelId="{30BA00FA-D402-47FE-BB7D-220A22C53554}" type="sibTrans" cxnId="{47B0FC63-9F39-4F57-A461-D5C3DABE1E21}">
      <dgm:prSet/>
      <dgm:spPr/>
      <dgm:t>
        <a:bodyPr/>
        <a:lstStyle/>
        <a:p>
          <a:endParaRPr lang="zh-CN" altLang="en-US"/>
        </a:p>
      </dgm:t>
    </dgm:pt>
    <dgm:pt modelId="{CFC3794B-182A-4D84-B7A9-B6CA6A707EC8}">
      <dgm:prSet phldrT="[文本]" custT="1"/>
      <dgm:spPr/>
      <dgm:t>
        <a:bodyPr/>
        <a:lstStyle/>
        <a:p>
          <a:r>
            <a:rPr lang="en-US" altLang="zh-CN" sz="2000" dirty="0"/>
            <a:t>raw material</a:t>
          </a:r>
          <a:endParaRPr lang="zh-CN" altLang="en-US" sz="2000" dirty="0"/>
        </a:p>
      </dgm:t>
    </dgm:pt>
    <dgm:pt modelId="{31A41897-D94C-475D-B1F2-AF8A13FDB7F6}" type="parTrans" cxnId="{5ED88DB6-7E3B-41B9-B8D0-C99B8AD3B9D1}">
      <dgm:prSet/>
      <dgm:spPr/>
      <dgm:t>
        <a:bodyPr/>
        <a:lstStyle/>
        <a:p>
          <a:endParaRPr lang="zh-CN" altLang="en-US"/>
        </a:p>
      </dgm:t>
    </dgm:pt>
    <dgm:pt modelId="{F2E7F1A3-AA45-4282-A99B-D17A8C71BA32}" type="sibTrans" cxnId="{5ED88DB6-7E3B-41B9-B8D0-C99B8AD3B9D1}">
      <dgm:prSet/>
      <dgm:spPr/>
      <dgm:t>
        <a:bodyPr/>
        <a:lstStyle/>
        <a:p>
          <a:endParaRPr lang="zh-CN" altLang="en-US"/>
        </a:p>
      </dgm:t>
    </dgm:pt>
    <dgm:pt modelId="{3DF9D68F-7C9B-4B80-8FAA-26BD402F2A40}">
      <dgm:prSet phldrT="[文本]" custT="1"/>
      <dgm:spPr/>
      <dgm:t>
        <a:bodyPr/>
        <a:lstStyle/>
        <a:p>
          <a:r>
            <a:rPr lang="en-US" altLang="zh-CN" sz="2000" dirty="0"/>
            <a:t>powder</a:t>
          </a:r>
          <a:endParaRPr lang="zh-CN" altLang="en-US" sz="2000" dirty="0"/>
        </a:p>
      </dgm:t>
    </dgm:pt>
    <dgm:pt modelId="{5214AC1A-FF6F-49D2-B3E2-FDC9A7DD14E7}" type="parTrans" cxnId="{8B3D3FC8-A54E-4714-8480-6940A16F6BF5}">
      <dgm:prSet/>
      <dgm:spPr/>
      <dgm:t>
        <a:bodyPr/>
        <a:lstStyle/>
        <a:p>
          <a:endParaRPr lang="zh-CN" altLang="en-US"/>
        </a:p>
      </dgm:t>
    </dgm:pt>
    <dgm:pt modelId="{D253BCDD-EAD8-441F-9D04-54CA02DF01C3}" type="sibTrans" cxnId="{8B3D3FC8-A54E-4714-8480-6940A16F6BF5}">
      <dgm:prSet/>
      <dgm:spPr/>
      <dgm:t>
        <a:bodyPr/>
        <a:lstStyle/>
        <a:p>
          <a:endParaRPr lang="zh-CN" altLang="en-US"/>
        </a:p>
      </dgm:t>
    </dgm:pt>
    <dgm:pt modelId="{89AEC959-A5D7-41E3-977A-24AB2D623168}">
      <dgm:prSet phldrT="[文本]" custT="1"/>
      <dgm:spPr/>
      <dgm:t>
        <a:bodyPr/>
        <a:lstStyle/>
        <a:p>
          <a:r>
            <a:rPr lang="en-US" altLang="zh-CN" sz="2000" dirty="0"/>
            <a:t>vhp</a:t>
          </a:r>
          <a:endParaRPr lang="zh-CN" altLang="en-US" sz="2000" dirty="0"/>
        </a:p>
      </dgm:t>
    </dgm:pt>
    <dgm:pt modelId="{544B6B26-D6E5-45FF-8972-CB68AE182855}" type="parTrans" cxnId="{C106A1D5-6855-40CB-BDD8-DAE61732C6D7}">
      <dgm:prSet/>
      <dgm:spPr/>
      <dgm:t>
        <a:bodyPr/>
        <a:lstStyle/>
        <a:p>
          <a:endParaRPr lang="zh-CN" altLang="en-US"/>
        </a:p>
      </dgm:t>
    </dgm:pt>
    <dgm:pt modelId="{0C9F4FDF-C9CB-429B-A6A3-AA359E3FBD41}" type="sibTrans" cxnId="{C106A1D5-6855-40CB-BDD8-DAE61732C6D7}">
      <dgm:prSet/>
      <dgm:spPr/>
      <dgm:t>
        <a:bodyPr/>
        <a:lstStyle/>
        <a:p>
          <a:endParaRPr lang="zh-CN" altLang="en-US"/>
        </a:p>
      </dgm:t>
    </dgm:pt>
    <dgm:pt modelId="{B3A2A6A9-D01B-4BDE-A688-809A57EC6474}">
      <dgm:prSet phldrT="[文本]" custT="1"/>
      <dgm:spPr/>
      <dgm:t>
        <a:bodyPr/>
        <a:lstStyle/>
        <a:p>
          <a:r>
            <a:rPr lang="en-US" altLang="zh-CN" sz="2000" dirty="0"/>
            <a:t>machine</a:t>
          </a:r>
          <a:endParaRPr lang="zh-CN" altLang="en-US" sz="2000" dirty="0"/>
        </a:p>
      </dgm:t>
    </dgm:pt>
    <dgm:pt modelId="{710F9344-C7AC-41EC-AF6B-E828DC03F78B}" type="parTrans" cxnId="{01705614-38CF-45B7-B27F-2196E11218A1}">
      <dgm:prSet/>
      <dgm:spPr/>
      <dgm:t>
        <a:bodyPr/>
        <a:lstStyle/>
        <a:p>
          <a:endParaRPr lang="zh-CN" altLang="en-US"/>
        </a:p>
      </dgm:t>
    </dgm:pt>
    <dgm:pt modelId="{DE23D8DE-72A5-433A-83A1-126D5B6CEDD6}" type="sibTrans" cxnId="{01705614-38CF-45B7-B27F-2196E11218A1}">
      <dgm:prSet/>
      <dgm:spPr/>
      <dgm:t>
        <a:bodyPr/>
        <a:lstStyle/>
        <a:p>
          <a:endParaRPr lang="zh-CN" altLang="en-US"/>
        </a:p>
      </dgm:t>
    </dgm:pt>
    <dgm:pt modelId="{306FF828-D8E3-4D02-AED8-2041CA92DD04}">
      <dgm:prSet phldrT="[文本]" custT="1"/>
      <dgm:spPr/>
      <dgm:t>
        <a:bodyPr/>
        <a:lstStyle/>
        <a:p>
          <a:r>
            <a:rPr lang="en-US" altLang="zh-CN" sz="2000" dirty="0"/>
            <a:t>bonding</a:t>
          </a:r>
          <a:endParaRPr lang="zh-CN" altLang="en-US" sz="2000" dirty="0"/>
        </a:p>
      </dgm:t>
    </dgm:pt>
    <dgm:pt modelId="{99099059-CC2B-4B68-9F46-AE65A28BA284}" type="parTrans" cxnId="{F7A8CF83-BC93-4019-A685-8039755DB745}">
      <dgm:prSet/>
      <dgm:spPr/>
      <dgm:t>
        <a:bodyPr/>
        <a:lstStyle/>
        <a:p>
          <a:endParaRPr lang="zh-CN" altLang="en-US"/>
        </a:p>
      </dgm:t>
    </dgm:pt>
    <dgm:pt modelId="{6C64685A-E260-4281-B3F2-55014173AADF}" type="sibTrans" cxnId="{F7A8CF83-BC93-4019-A685-8039755DB745}">
      <dgm:prSet/>
      <dgm:spPr/>
      <dgm:t>
        <a:bodyPr/>
        <a:lstStyle/>
        <a:p>
          <a:endParaRPr lang="zh-CN" altLang="en-US"/>
        </a:p>
      </dgm:t>
    </dgm:pt>
    <dgm:pt modelId="{A0121C91-94D3-4325-AC05-A97DA9623E3F}">
      <dgm:prSet phldrT="[文本]" custT="1"/>
      <dgm:spPr/>
      <dgm:t>
        <a:bodyPr/>
        <a:lstStyle/>
        <a:p>
          <a:r>
            <a:rPr lang="en-US" altLang="zh-CN" sz="2000" dirty="0"/>
            <a:t>analysis</a:t>
          </a:r>
          <a:endParaRPr lang="zh-CN" altLang="en-US" sz="2000" dirty="0"/>
        </a:p>
      </dgm:t>
    </dgm:pt>
    <dgm:pt modelId="{829CA254-EE6C-4C92-AEE6-579DB93D8BFE}" type="parTrans" cxnId="{10A24C69-432E-4982-A664-ECCB99E574D7}">
      <dgm:prSet/>
      <dgm:spPr/>
      <dgm:t>
        <a:bodyPr/>
        <a:lstStyle/>
        <a:p>
          <a:endParaRPr lang="zh-CN" altLang="en-US"/>
        </a:p>
      </dgm:t>
    </dgm:pt>
    <dgm:pt modelId="{BA376C65-0A29-4DA6-B063-52A1C35FE849}" type="sibTrans" cxnId="{10A24C69-432E-4982-A664-ECCB99E574D7}">
      <dgm:prSet/>
      <dgm:spPr/>
      <dgm:t>
        <a:bodyPr/>
        <a:lstStyle/>
        <a:p>
          <a:endParaRPr lang="zh-CN" altLang="en-US"/>
        </a:p>
      </dgm:t>
    </dgm:pt>
    <dgm:pt modelId="{AB022663-5FB7-42DF-A12B-8BA7831AD648}" type="pres">
      <dgm:prSet presAssocID="{997DE69A-CC76-43D5-969E-7B0FC454C2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0754CE-6E6A-405A-9042-DFE1AE3C2C5A}" type="pres">
      <dgm:prSet presAssocID="{98139925-81D7-4A7F-ADA8-0D40594EE525}" presName="root1" presStyleCnt="0"/>
      <dgm:spPr/>
    </dgm:pt>
    <dgm:pt modelId="{79DA9814-5BA8-4848-93D2-AF084B8ACF69}" type="pres">
      <dgm:prSet presAssocID="{98139925-81D7-4A7F-ADA8-0D40594EE525}" presName="LevelOneTextNode" presStyleLbl="node0" presStyleIdx="0" presStyleCnt="1" custScaleX="180994">
        <dgm:presLayoutVars>
          <dgm:chPref val="3"/>
        </dgm:presLayoutVars>
      </dgm:prSet>
      <dgm:spPr/>
    </dgm:pt>
    <dgm:pt modelId="{35BDA4E8-1AFA-4A40-A471-14000D1C801E}" type="pres">
      <dgm:prSet presAssocID="{98139925-81D7-4A7F-ADA8-0D40594EE525}" presName="level2hierChild" presStyleCnt="0"/>
      <dgm:spPr/>
    </dgm:pt>
    <dgm:pt modelId="{BF872270-CF2B-4A22-8C10-43CAB25EC4A5}" type="pres">
      <dgm:prSet presAssocID="{3F9CD996-8A91-4948-8624-FE184CBAE332}" presName="conn2-1" presStyleLbl="parChTrans1D2" presStyleIdx="0" presStyleCnt="2"/>
      <dgm:spPr/>
    </dgm:pt>
    <dgm:pt modelId="{997E1180-66E0-4155-90C0-2E44D293FE90}" type="pres">
      <dgm:prSet presAssocID="{3F9CD996-8A91-4948-8624-FE184CBAE332}" presName="connTx" presStyleLbl="parChTrans1D2" presStyleIdx="0" presStyleCnt="2"/>
      <dgm:spPr/>
    </dgm:pt>
    <dgm:pt modelId="{9FC2D206-0800-458B-905B-5ABFAB65AEA9}" type="pres">
      <dgm:prSet presAssocID="{F28E788E-9206-452C-90D7-7638F2AD2DEB}" presName="root2" presStyleCnt="0"/>
      <dgm:spPr/>
    </dgm:pt>
    <dgm:pt modelId="{EB468AF9-F56C-4D08-9761-DBE3D634746C}" type="pres">
      <dgm:prSet presAssocID="{F28E788E-9206-452C-90D7-7638F2AD2DEB}" presName="LevelTwoTextNode" presStyleLbl="node2" presStyleIdx="0" presStyleCnt="2" custScaleX="180994">
        <dgm:presLayoutVars>
          <dgm:chPref val="3"/>
        </dgm:presLayoutVars>
      </dgm:prSet>
      <dgm:spPr/>
    </dgm:pt>
    <dgm:pt modelId="{801B00BF-024E-4B27-A891-FA7C0862856C}" type="pres">
      <dgm:prSet presAssocID="{F28E788E-9206-452C-90D7-7638F2AD2DEB}" presName="level3hierChild" presStyleCnt="0"/>
      <dgm:spPr/>
    </dgm:pt>
    <dgm:pt modelId="{36029B98-288F-41AC-8EEC-ADF2593E5485}" type="pres">
      <dgm:prSet presAssocID="{8ED67ACC-7FBF-4457-A002-58BE5A635619}" presName="conn2-1" presStyleLbl="parChTrans1D3" presStyleIdx="0" presStyleCnt="8"/>
      <dgm:spPr/>
    </dgm:pt>
    <dgm:pt modelId="{8DC6CF99-BB5B-41C4-971D-7F6C5608DE50}" type="pres">
      <dgm:prSet presAssocID="{8ED67ACC-7FBF-4457-A002-58BE5A635619}" presName="connTx" presStyleLbl="parChTrans1D3" presStyleIdx="0" presStyleCnt="8"/>
      <dgm:spPr/>
    </dgm:pt>
    <dgm:pt modelId="{12806279-B29B-4B48-BDFE-26650AB0FE8B}" type="pres">
      <dgm:prSet presAssocID="{6194FFE4-9BA2-4470-9733-992D8F14960C}" presName="root2" presStyleCnt="0"/>
      <dgm:spPr/>
    </dgm:pt>
    <dgm:pt modelId="{AD91677A-664A-44D2-B21B-2937BAB3D231}" type="pres">
      <dgm:prSet presAssocID="{6194FFE4-9BA2-4470-9733-992D8F14960C}" presName="LevelTwoTextNode" presStyleLbl="node3" presStyleIdx="0" presStyleCnt="8" custScaleX="180994">
        <dgm:presLayoutVars>
          <dgm:chPref val="3"/>
        </dgm:presLayoutVars>
      </dgm:prSet>
      <dgm:spPr/>
    </dgm:pt>
    <dgm:pt modelId="{2930827C-F95D-4B58-8C46-56209C8AF328}" type="pres">
      <dgm:prSet presAssocID="{6194FFE4-9BA2-4470-9733-992D8F14960C}" presName="level3hierChild" presStyleCnt="0"/>
      <dgm:spPr/>
    </dgm:pt>
    <dgm:pt modelId="{E0F8C3B0-F9EA-4232-95E6-B93DB1D7574F}" type="pres">
      <dgm:prSet presAssocID="{AD72D0DB-2B59-4842-8A09-CA528C0ED9C0}" presName="conn2-1" presStyleLbl="parChTrans1D3" presStyleIdx="1" presStyleCnt="8"/>
      <dgm:spPr/>
    </dgm:pt>
    <dgm:pt modelId="{35397535-69E3-4D0F-AC01-6B47DA28AABC}" type="pres">
      <dgm:prSet presAssocID="{AD72D0DB-2B59-4842-8A09-CA528C0ED9C0}" presName="connTx" presStyleLbl="parChTrans1D3" presStyleIdx="1" presStyleCnt="8"/>
      <dgm:spPr/>
    </dgm:pt>
    <dgm:pt modelId="{7DA5EC96-19FD-47C1-B161-E02D57D4FE2A}" type="pres">
      <dgm:prSet presAssocID="{E3F7C3DC-1343-48F6-B49D-A2A4B73F03DE}" presName="root2" presStyleCnt="0"/>
      <dgm:spPr/>
    </dgm:pt>
    <dgm:pt modelId="{369026F1-FF2D-40C0-A16C-A0BBF9F77BF4}" type="pres">
      <dgm:prSet presAssocID="{E3F7C3DC-1343-48F6-B49D-A2A4B73F03DE}" presName="LevelTwoTextNode" presStyleLbl="node3" presStyleIdx="1" presStyleCnt="8" custScaleX="180994">
        <dgm:presLayoutVars>
          <dgm:chPref val="3"/>
        </dgm:presLayoutVars>
      </dgm:prSet>
      <dgm:spPr/>
    </dgm:pt>
    <dgm:pt modelId="{1D43727D-20F3-4243-94CA-8AA9B41A0DB2}" type="pres">
      <dgm:prSet presAssocID="{E3F7C3DC-1343-48F6-B49D-A2A4B73F03DE}" presName="level3hierChild" presStyleCnt="0"/>
      <dgm:spPr/>
    </dgm:pt>
    <dgm:pt modelId="{5B587D30-B1E5-48CD-AF32-49F255664EAD}" type="pres">
      <dgm:prSet presAssocID="{C97C5452-8A4E-496B-8A69-3B696D9B8587}" presName="conn2-1" presStyleLbl="parChTrans1D3" presStyleIdx="2" presStyleCnt="8"/>
      <dgm:spPr/>
    </dgm:pt>
    <dgm:pt modelId="{7A0B3196-9537-4692-8AA1-3D7EB4489DA5}" type="pres">
      <dgm:prSet presAssocID="{C97C5452-8A4E-496B-8A69-3B696D9B8587}" presName="connTx" presStyleLbl="parChTrans1D3" presStyleIdx="2" presStyleCnt="8"/>
      <dgm:spPr/>
    </dgm:pt>
    <dgm:pt modelId="{9FA500B3-8522-462A-AE03-BEF97E9C405F}" type="pres">
      <dgm:prSet presAssocID="{5E435519-0691-49FE-9958-B33F3B93AC72}" presName="root2" presStyleCnt="0"/>
      <dgm:spPr/>
    </dgm:pt>
    <dgm:pt modelId="{124A219A-3EE7-47A0-8CCF-7188B7A72351}" type="pres">
      <dgm:prSet presAssocID="{5E435519-0691-49FE-9958-B33F3B93AC72}" presName="LevelTwoTextNode" presStyleLbl="node3" presStyleIdx="2" presStyleCnt="8" custScaleX="180994">
        <dgm:presLayoutVars>
          <dgm:chPref val="3"/>
        </dgm:presLayoutVars>
      </dgm:prSet>
      <dgm:spPr/>
    </dgm:pt>
    <dgm:pt modelId="{6669D044-C1BF-4312-8704-C81E058FE72D}" type="pres">
      <dgm:prSet presAssocID="{5E435519-0691-49FE-9958-B33F3B93AC72}" presName="level3hierChild" presStyleCnt="0"/>
      <dgm:spPr/>
    </dgm:pt>
    <dgm:pt modelId="{261DD9A1-E8BD-48CA-A509-4BA40059E1E0}" type="pres">
      <dgm:prSet presAssocID="{95DCBEBA-C48D-4ED5-9F40-F8286968DEF3}" presName="conn2-1" presStyleLbl="parChTrans1D3" presStyleIdx="3" presStyleCnt="8"/>
      <dgm:spPr/>
    </dgm:pt>
    <dgm:pt modelId="{DAF30976-223E-4F6D-908B-1F89D1C191AD}" type="pres">
      <dgm:prSet presAssocID="{95DCBEBA-C48D-4ED5-9F40-F8286968DEF3}" presName="connTx" presStyleLbl="parChTrans1D3" presStyleIdx="3" presStyleCnt="8"/>
      <dgm:spPr/>
    </dgm:pt>
    <dgm:pt modelId="{1417FB64-D659-4D28-93C1-361B88F627A0}" type="pres">
      <dgm:prSet presAssocID="{1939C05C-B57C-4539-A16E-550131CD8EA4}" presName="root2" presStyleCnt="0"/>
      <dgm:spPr/>
    </dgm:pt>
    <dgm:pt modelId="{30FA1D36-C3BB-4DFA-A953-3D839C421737}" type="pres">
      <dgm:prSet presAssocID="{1939C05C-B57C-4539-A16E-550131CD8EA4}" presName="LevelTwoTextNode" presStyleLbl="node3" presStyleIdx="3" presStyleCnt="8" custScaleX="180994">
        <dgm:presLayoutVars>
          <dgm:chPref val="3"/>
        </dgm:presLayoutVars>
      </dgm:prSet>
      <dgm:spPr/>
    </dgm:pt>
    <dgm:pt modelId="{F04EF8E8-F371-430F-BC1D-8972F1409FB8}" type="pres">
      <dgm:prSet presAssocID="{1939C05C-B57C-4539-A16E-550131CD8EA4}" presName="level3hierChild" presStyleCnt="0"/>
      <dgm:spPr/>
    </dgm:pt>
    <dgm:pt modelId="{0EC5C7F0-405E-479C-B761-1C995C7CF870}" type="pres">
      <dgm:prSet presAssocID="{2818A29F-0880-41E0-BE22-993AF3CFDE5F}" presName="conn2-1" presStyleLbl="parChTrans1D2" presStyleIdx="1" presStyleCnt="2"/>
      <dgm:spPr/>
    </dgm:pt>
    <dgm:pt modelId="{B25E257E-E97E-4763-84C3-0AC3784BA005}" type="pres">
      <dgm:prSet presAssocID="{2818A29F-0880-41E0-BE22-993AF3CFDE5F}" presName="connTx" presStyleLbl="parChTrans1D2" presStyleIdx="1" presStyleCnt="2"/>
      <dgm:spPr/>
    </dgm:pt>
    <dgm:pt modelId="{8EFD2486-0CF0-4E1B-9B3F-02419B65D66C}" type="pres">
      <dgm:prSet presAssocID="{97FB924D-E37A-497B-B01B-D4F53B2582F6}" presName="root2" presStyleCnt="0"/>
      <dgm:spPr/>
    </dgm:pt>
    <dgm:pt modelId="{D3BEC48C-1555-4490-83A0-8A8080826E26}" type="pres">
      <dgm:prSet presAssocID="{97FB924D-E37A-497B-B01B-D4F53B2582F6}" presName="LevelTwoTextNode" presStyleLbl="node2" presStyleIdx="1" presStyleCnt="2" custScaleX="180994">
        <dgm:presLayoutVars>
          <dgm:chPref val="3"/>
        </dgm:presLayoutVars>
      </dgm:prSet>
      <dgm:spPr/>
    </dgm:pt>
    <dgm:pt modelId="{6E5C8EC5-1817-444A-8A82-1B570F46EAEC}" type="pres">
      <dgm:prSet presAssocID="{97FB924D-E37A-497B-B01B-D4F53B2582F6}" presName="level3hierChild" presStyleCnt="0"/>
      <dgm:spPr/>
    </dgm:pt>
    <dgm:pt modelId="{8AB93945-B5D8-4B6B-AFB1-B2211E1DD4CD}" type="pres">
      <dgm:prSet presAssocID="{8AFCD019-BF4A-4FFC-8945-FE72E78DF693}" presName="conn2-1" presStyleLbl="parChTrans1D3" presStyleIdx="4" presStyleCnt="8"/>
      <dgm:spPr/>
    </dgm:pt>
    <dgm:pt modelId="{22EBEF92-2600-4F74-B2F0-E229AFE1E20C}" type="pres">
      <dgm:prSet presAssocID="{8AFCD019-BF4A-4FFC-8945-FE72E78DF693}" presName="connTx" presStyleLbl="parChTrans1D3" presStyleIdx="4" presStyleCnt="8"/>
      <dgm:spPr/>
    </dgm:pt>
    <dgm:pt modelId="{AF67BF27-0ADC-4ABA-B4EF-ADF7C877F160}" type="pres">
      <dgm:prSet presAssocID="{0FDBEE80-0890-4C92-85F1-AFA987FB12A6}" presName="root2" presStyleCnt="0"/>
      <dgm:spPr/>
    </dgm:pt>
    <dgm:pt modelId="{B5994382-C532-45C7-993C-F561648229B8}" type="pres">
      <dgm:prSet presAssocID="{0FDBEE80-0890-4C92-85F1-AFA987FB12A6}" presName="LevelTwoTextNode" presStyleLbl="node3" presStyleIdx="4" presStyleCnt="8" custScaleX="180994">
        <dgm:presLayoutVars>
          <dgm:chPref val="3"/>
        </dgm:presLayoutVars>
      </dgm:prSet>
      <dgm:spPr/>
    </dgm:pt>
    <dgm:pt modelId="{2A28B749-71DE-4AEB-8FE5-2CD333D6BCE8}" type="pres">
      <dgm:prSet presAssocID="{0FDBEE80-0890-4C92-85F1-AFA987FB12A6}" presName="level3hierChild" presStyleCnt="0"/>
      <dgm:spPr/>
    </dgm:pt>
    <dgm:pt modelId="{832EB574-A6C1-433B-B4C6-C974CBDB55DC}" type="pres">
      <dgm:prSet presAssocID="{E6D7EDEE-A302-4E62-9D99-448DA51A9636}" presName="conn2-1" presStyleLbl="parChTrans1D3" presStyleIdx="5" presStyleCnt="8"/>
      <dgm:spPr/>
    </dgm:pt>
    <dgm:pt modelId="{9FB1EA55-1076-43A5-8E69-6728FBBAC41A}" type="pres">
      <dgm:prSet presAssocID="{E6D7EDEE-A302-4E62-9D99-448DA51A9636}" presName="connTx" presStyleLbl="parChTrans1D3" presStyleIdx="5" presStyleCnt="8"/>
      <dgm:spPr/>
    </dgm:pt>
    <dgm:pt modelId="{D2A852C3-B879-461F-8BF2-259C77BCEA79}" type="pres">
      <dgm:prSet presAssocID="{F27E2E32-A547-4437-9277-1CC5D82758D6}" presName="root2" presStyleCnt="0"/>
      <dgm:spPr/>
    </dgm:pt>
    <dgm:pt modelId="{A373CF7F-CF65-4CBD-AB63-6C7A464CB8EF}" type="pres">
      <dgm:prSet presAssocID="{F27E2E32-A547-4437-9277-1CC5D82758D6}" presName="LevelTwoTextNode" presStyleLbl="node3" presStyleIdx="5" presStyleCnt="8" custScaleX="180994">
        <dgm:presLayoutVars>
          <dgm:chPref val="3"/>
        </dgm:presLayoutVars>
      </dgm:prSet>
      <dgm:spPr/>
    </dgm:pt>
    <dgm:pt modelId="{7DC3E7E2-5D90-4EFE-A6E3-139B6427BC80}" type="pres">
      <dgm:prSet presAssocID="{F27E2E32-A547-4437-9277-1CC5D82758D6}" presName="level3hierChild" presStyleCnt="0"/>
      <dgm:spPr/>
    </dgm:pt>
    <dgm:pt modelId="{DF3B36F5-F02F-4F0D-BEB0-F60E16189717}" type="pres">
      <dgm:prSet presAssocID="{88502061-4EC2-46C6-AFFD-4EF268B9A505}" presName="conn2-1" presStyleLbl="parChTrans1D3" presStyleIdx="6" presStyleCnt="8"/>
      <dgm:spPr/>
    </dgm:pt>
    <dgm:pt modelId="{84030EEC-D5B8-40AA-B8F9-076FBB84726D}" type="pres">
      <dgm:prSet presAssocID="{88502061-4EC2-46C6-AFFD-4EF268B9A505}" presName="connTx" presStyleLbl="parChTrans1D3" presStyleIdx="6" presStyleCnt="8"/>
      <dgm:spPr/>
    </dgm:pt>
    <dgm:pt modelId="{85C4A057-3548-411F-B138-39926C9E9094}" type="pres">
      <dgm:prSet presAssocID="{CE0B30EE-A0BA-469B-8CBE-2A606A2AA1DD}" presName="root2" presStyleCnt="0"/>
      <dgm:spPr/>
    </dgm:pt>
    <dgm:pt modelId="{F9BC9A2C-6FD1-4C7F-B69A-368315E6E493}" type="pres">
      <dgm:prSet presAssocID="{CE0B30EE-A0BA-469B-8CBE-2A606A2AA1DD}" presName="LevelTwoTextNode" presStyleLbl="node3" presStyleIdx="6" presStyleCnt="8" custScaleX="180994">
        <dgm:presLayoutVars>
          <dgm:chPref val="3"/>
        </dgm:presLayoutVars>
      </dgm:prSet>
      <dgm:spPr/>
    </dgm:pt>
    <dgm:pt modelId="{F6B3AB96-A343-4886-AB06-0765C649BC7D}" type="pres">
      <dgm:prSet presAssocID="{CE0B30EE-A0BA-469B-8CBE-2A606A2AA1DD}" presName="level3hierChild" presStyleCnt="0"/>
      <dgm:spPr/>
    </dgm:pt>
    <dgm:pt modelId="{DDF06440-AD6E-4148-8FFE-FC56E71EA894}" type="pres">
      <dgm:prSet presAssocID="{31A41897-D94C-475D-B1F2-AF8A13FDB7F6}" presName="conn2-1" presStyleLbl="parChTrans1D4" presStyleIdx="0" presStyleCnt="6"/>
      <dgm:spPr/>
    </dgm:pt>
    <dgm:pt modelId="{C4BB2982-F749-440C-82C0-E5FEE6A250B5}" type="pres">
      <dgm:prSet presAssocID="{31A41897-D94C-475D-B1F2-AF8A13FDB7F6}" presName="connTx" presStyleLbl="parChTrans1D4" presStyleIdx="0" presStyleCnt="6"/>
      <dgm:spPr/>
    </dgm:pt>
    <dgm:pt modelId="{692229F8-E0A2-4611-B203-FAAC3EFF5DDF}" type="pres">
      <dgm:prSet presAssocID="{CFC3794B-182A-4D84-B7A9-B6CA6A707EC8}" presName="root2" presStyleCnt="0"/>
      <dgm:spPr/>
    </dgm:pt>
    <dgm:pt modelId="{7D0C467C-078C-454E-8A49-725F60F35D5D}" type="pres">
      <dgm:prSet presAssocID="{CFC3794B-182A-4D84-B7A9-B6CA6A707EC8}" presName="LevelTwoTextNode" presStyleLbl="node4" presStyleIdx="0" presStyleCnt="6" custScaleX="180994">
        <dgm:presLayoutVars>
          <dgm:chPref val="3"/>
        </dgm:presLayoutVars>
      </dgm:prSet>
      <dgm:spPr/>
    </dgm:pt>
    <dgm:pt modelId="{E28DC7C6-B006-4520-816F-E23E4648EABA}" type="pres">
      <dgm:prSet presAssocID="{CFC3794B-182A-4D84-B7A9-B6CA6A707EC8}" presName="level3hierChild" presStyleCnt="0"/>
      <dgm:spPr/>
    </dgm:pt>
    <dgm:pt modelId="{4BA41833-C3F9-4D59-A4C8-1C3703065944}" type="pres">
      <dgm:prSet presAssocID="{5214AC1A-FF6F-49D2-B3E2-FDC9A7DD14E7}" presName="conn2-1" presStyleLbl="parChTrans1D4" presStyleIdx="1" presStyleCnt="6"/>
      <dgm:spPr/>
    </dgm:pt>
    <dgm:pt modelId="{5CB6A7DA-5733-4882-90D7-961C433A2512}" type="pres">
      <dgm:prSet presAssocID="{5214AC1A-FF6F-49D2-B3E2-FDC9A7DD14E7}" presName="connTx" presStyleLbl="parChTrans1D4" presStyleIdx="1" presStyleCnt="6"/>
      <dgm:spPr/>
    </dgm:pt>
    <dgm:pt modelId="{AFD4B916-34C7-4A45-A558-58BFEFF53D7C}" type="pres">
      <dgm:prSet presAssocID="{3DF9D68F-7C9B-4B80-8FAA-26BD402F2A40}" presName="root2" presStyleCnt="0"/>
      <dgm:spPr/>
    </dgm:pt>
    <dgm:pt modelId="{18EBF835-8B6D-4675-89EA-3C837F6931B4}" type="pres">
      <dgm:prSet presAssocID="{3DF9D68F-7C9B-4B80-8FAA-26BD402F2A40}" presName="LevelTwoTextNode" presStyleLbl="node4" presStyleIdx="1" presStyleCnt="6" custScaleX="180994">
        <dgm:presLayoutVars>
          <dgm:chPref val="3"/>
        </dgm:presLayoutVars>
      </dgm:prSet>
      <dgm:spPr/>
    </dgm:pt>
    <dgm:pt modelId="{605721BF-AFCD-40ED-93FB-42E2ABE95725}" type="pres">
      <dgm:prSet presAssocID="{3DF9D68F-7C9B-4B80-8FAA-26BD402F2A40}" presName="level3hierChild" presStyleCnt="0"/>
      <dgm:spPr/>
    </dgm:pt>
    <dgm:pt modelId="{3D29011F-AFD1-41C1-A68C-CF73EA2111A7}" type="pres">
      <dgm:prSet presAssocID="{544B6B26-D6E5-45FF-8972-CB68AE182855}" presName="conn2-1" presStyleLbl="parChTrans1D4" presStyleIdx="2" presStyleCnt="6"/>
      <dgm:spPr/>
    </dgm:pt>
    <dgm:pt modelId="{8A8A9D64-602A-4DD0-9134-FE9359DB9C0C}" type="pres">
      <dgm:prSet presAssocID="{544B6B26-D6E5-45FF-8972-CB68AE182855}" presName="connTx" presStyleLbl="parChTrans1D4" presStyleIdx="2" presStyleCnt="6"/>
      <dgm:spPr/>
    </dgm:pt>
    <dgm:pt modelId="{CA057B65-96F1-4FC5-874D-559DDFA2424A}" type="pres">
      <dgm:prSet presAssocID="{89AEC959-A5D7-41E3-977A-24AB2D623168}" presName="root2" presStyleCnt="0"/>
      <dgm:spPr/>
    </dgm:pt>
    <dgm:pt modelId="{89D5D14C-8203-4BCE-8944-36AAD097EDAB}" type="pres">
      <dgm:prSet presAssocID="{89AEC959-A5D7-41E3-977A-24AB2D623168}" presName="LevelTwoTextNode" presStyleLbl="node4" presStyleIdx="2" presStyleCnt="6" custScaleX="180994">
        <dgm:presLayoutVars>
          <dgm:chPref val="3"/>
        </dgm:presLayoutVars>
      </dgm:prSet>
      <dgm:spPr/>
    </dgm:pt>
    <dgm:pt modelId="{BF4B3F16-10AC-4D16-95B9-A7B2D578FE08}" type="pres">
      <dgm:prSet presAssocID="{89AEC959-A5D7-41E3-977A-24AB2D623168}" presName="level3hierChild" presStyleCnt="0"/>
      <dgm:spPr/>
    </dgm:pt>
    <dgm:pt modelId="{01C4ED2C-A548-43A8-B4E4-831C2CED841C}" type="pres">
      <dgm:prSet presAssocID="{710F9344-C7AC-41EC-AF6B-E828DC03F78B}" presName="conn2-1" presStyleLbl="parChTrans1D4" presStyleIdx="3" presStyleCnt="6"/>
      <dgm:spPr/>
    </dgm:pt>
    <dgm:pt modelId="{10042AF2-999F-45BB-891B-6D7F71C85AE5}" type="pres">
      <dgm:prSet presAssocID="{710F9344-C7AC-41EC-AF6B-E828DC03F78B}" presName="connTx" presStyleLbl="parChTrans1D4" presStyleIdx="3" presStyleCnt="6"/>
      <dgm:spPr/>
    </dgm:pt>
    <dgm:pt modelId="{E6B88E80-2E94-481F-A64D-DEC8BB9BCBB4}" type="pres">
      <dgm:prSet presAssocID="{B3A2A6A9-D01B-4BDE-A688-809A57EC6474}" presName="root2" presStyleCnt="0"/>
      <dgm:spPr/>
    </dgm:pt>
    <dgm:pt modelId="{EEEF73AF-168C-4410-AB9F-523268E51D92}" type="pres">
      <dgm:prSet presAssocID="{B3A2A6A9-D01B-4BDE-A688-809A57EC6474}" presName="LevelTwoTextNode" presStyleLbl="node4" presStyleIdx="3" presStyleCnt="6" custScaleX="180994">
        <dgm:presLayoutVars>
          <dgm:chPref val="3"/>
        </dgm:presLayoutVars>
      </dgm:prSet>
      <dgm:spPr/>
    </dgm:pt>
    <dgm:pt modelId="{40048365-5BF7-4ABA-BD4B-E07C1CF235B6}" type="pres">
      <dgm:prSet presAssocID="{B3A2A6A9-D01B-4BDE-A688-809A57EC6474}" presName="level3hierChild" presStyleCnt="0"/>
      <dgm:spPr/>
    </dgm:pt>
    <dgm:pt modelId="{764FB0E8-68D8-4FCD-943A-E6A62BDD06BE}" type="pres">
      <dgm:prSet presAssocID="{99099059-CC2B-4B68-9F46-AE65A28BA284}" presName="conn2-1" presStyleLbl="parChTrans1D4" presStyleIdx="4" presStyleCnt="6"/>
      <dgm:spPr/>
    </dgm:pt>
    <dgm:pt modelId="{97637BF0-B3F1-4816-8B90-7E623BBE3D8B}" type="pres">
      <dgm:prSet presAssocID="{99099059-CC2B-4B68-9F46-AE65A28BA284}" presName="connTx" presStyleLbl="parChTrans1D4" presStyleIdx="4" presStyleCnt="6"/>
      <dgm:spPr/>
    </dgm:pt>
    <dgm:pt modelId="{56B70DD8-ED3D-4F53-B52C-8AFCD3F7C206}" type="pres">
      <dgm:prSet presAssocID="{306FF828-D8E3-4D02-AED8-2041CA92DD04}" presName="root2" presStyleCnt="0"/>
      <dgm:spPr/>
    </dgm:pt>
    <dgm:pt modelId="{4302433F-A49D-4F2B-99F6-39CEC49AA14D}" type="pres">
      <dgm:prSet presAssocID="{306FF828-D8E3-4D02-AED8-2041CA92DD04}" presName="LevelTwoTextNode" presStyleLbl="node4" presStyleIdx="4" presStyleCnt="6" custScaleX="180994">
        <dgm:presLayoutVars>
          <dgm:chPref val="3"/>
        </dgm:presLayoutVars>
      </dgm:prSet>
      <dgm:spPr/>
    </dgm:pt>
    <dgm:pt modelId="{58DB610B-1071-45E8-94C4-6C687642AD6E}" type="pres">
      <dgm:prSet presAssocID="{306FF828-D8E3-4D02-AED8-2041CA92DD04}" presName="level3hierChild" presStyleCnt="0"/>
      <dgm:spPr/>
    </dgm:pt>
    <dgm:pt modelId="{80811BEF-5916-4687-9063-4D08101F3AA4}" type="pres">
      <dgm:prSet presAssocID="{829CA254-EE6C-4C92-AEE6-579DB93D8BFE}" presName="conn2-1" presStyleLbl="parChTrans1D4" presStyleIdx="5" presStyleCnt="6"/>
      <dgm:spPr/>
    </dgm:pt>
    <dgm:pt modelId="{CA923B78-7883-42AE-A262-81660D353DAB}" type="pres">
      <dgm:prSet presAssocID="{829CA254-EE6C-4C92-AEE6-579DB93D8BFE}" presName="connTx" presStyleLbl="parChTrans1D4" presStyleIdx="5" presStyleCnt="6"/>
      <dgm:spPr/>
    </dgm:pt>
    <dgm:pt modelId="{053D58B0-4517-482A-B449-1B394BFB56C4}" type="pres">
      <dgm:prSet presAssocID="{A0121C91-94D3-4325-AC05-A97DA9623E3F}" presName="root2" presStyleCnt="0"/>
      <dgm:spPr/>
    </dgm:pt>
    <dgm:pt modelId="{E3CCD069-8043-4F58-A2CE-BC03EFDF3B34}" type="pres">
      <dgm:prSet presAssocID="{A0121C91-94D3-4325-AC05-A97DA9623E3F}" presName="LevelTwoTextNode" presStyleLbl="node4" presStyleIdx="5" presStyleCnt="6" custScaleX="180994">
        <dgm:presLayoutVars>
          <dgm:chPref val="3"/>
        </dgm:presLayoutVars>
      </dgm:prSet>
      <dgm:spPr/>
    </dgm:pt>
    <dgm:pt modelId="{F57A9B41-26D8-4851-8F6B-97E56E10F8D4}" type="pres">
      <dgm:prSet presAssocID="{A0121C91-94D3-4325-AC05-A97DA9623E3F}" presName="level3hierChild" presStyleCnt="0"/>
      <dgm:spPr/>
    </dgm:pt>
    <dgm:pt modelId="{2908A17E-12AD-4BD9-810B-09EF532E3C8E}" type="pres">
      <dgm:prSet presAssocID="{DAD265BC-646E-4C6C-9C19-89EFBCCE6932}" presName="conn2-1" presStyleLbl="parChTrans1D3" presStyleIdx="7" presStyleCnt="8"/>
      <dgm:spPr/>
    </dgm:pt>
    <dgm:pt modelId="{D0F38169-F87E-483B-BE21-BBCAD16FA259}" type="pres">
      <dgm:prSet presAssocID="{DAD265BC-646E-4C6C-9C19-89EFBCCE6932}" presName="connTx" presStyleLbl="parChTrans1D3" presStyleIdx="7" presStyleCnt="8"/>
      <dgm:spPr/>
    </dgm:pt>
    <dgm:pt modelId="{5FDAB31A-69AB-44C8-ADDA-BCD2A4C211F1}" type="pres">
      <dgm:prSet presAssocID="{5BBFD840-6C39-4671-9906-B87B319DADFA}" presName="root2" presStyleCnt="0"/>
      <dgm:spPr/>
    </dgm:pt>
    <dgm:pt modelId="{67BB68AF-8039-4ED0-B347-DBD405E3EC9C}" type="pres">
      <dgm:prSet presAssocID="{5BBFD840-6C39-4671-9906-B87B319DADFA}" presName="LevelTwoTextNode" presStyleLbl="node3" presStyleIdx="7" presStyleCnt="8" custScaleX="180994">
        <dgm:presLayoutVars>
          <dgm:chPref val="3"/>
        </dgm:presLayoutVars>
      </dgm:prSet>
      <dgm:spPr/>
    </dgm:pt>
    <dgm:pt modelId="{721DB861-0D55-497D-B1C7-FEDDEECDE965}" type="pres">
      <dgm:prSet presAssocID="{5BBFD840-6C39-4671-9906-B87B319DADFA}" presName="level3hierChild" presStyleCnt="0"/>
      <dgm:spPr/>
    </dgm:pt>
  </dgm:ptLst>
  <dgm:cxnLst>
    <dgm:cxn modelId="{9DC1D807-4FFB-4C8F-9407-664D07DF5C18}" type="presOf" srcId="{31A41897-D94C-475D-B1F2-AF8A13FDB7F6}" destId="{C4BB2982-F749-440C-82C0-E5FEE6A250B5}" srcOrd="1" destOrd="0" presId="urn:microsoft.com/office/officeart/2005/8/layout/hierarchy2"/>
    <dgm:cxn modelId="{FA98500A-AFFB-42D6-A25D-CA1F0D729972}" type="presOf" srcId="{98139925-81D7-4A7F-ADA8-0D40594EE525}" destId="{79DA9814-5BA8-4848-93D2-AF084B8ACF69}" srcOrd="0" destOrd="0" presId="urn:microsoft.com/office/officeart/2005/8/layout/hierarchy2"/>
    <dgm:cxn modelId="{EFDCC50B-9855-4DD2-9756-5EBE40CB6DEB}" srcId="{98139925-81D7-4A7F-ADA8-0D40594EE525}" destId="{F28E788E-9206-452C-90D7-7638F2AD2DEB}" srcOrd="0" destOrd="0" parTransId="{3F9CD996-8A91-4948-8624-FE184CBAE332}" sibTransId="{9519D1CB-31BC-4F35-B93F-3F2D8A0A8652}"/>
    <dgm:cxn modelId="{5E00210E-C9FF-45FC-B52C-9FC8EE764F1C}" type="presOf" srcId="{AD72D0DB-2B59-4842-8A09-CA528C0ED9C0}" destId="{35397535-69E3-4D0F-AC01-6B47DA28AABC}" srcOrd="1" destOrd="0" presId="urn:microsoft.com/office/officeart/2005/8/layout/hierarchy2"/>
    <dgm:cxn modelId="{01705614-38CF-45B7-B27F-2196E11218A1}" srcId="{CE0B30EE-A0BA-469B-8CBE-2A606A2AA1DD}" destId="{B3A2A6A9-D01B-4BDE-A688-809A57EC6474}" srcOrd="3" destOrd="0" parTransId="{710F9344-C7AC-41EC-AF6B-E828DC03F78B}" sibTransId="{DE23D8DE-72A5-433A-83A1-126D5B6CEDD6}"/>
    <dgm:cxn modelId="{25299516-5541-4D0A-95C8-3A00B3D7EBD4}" type="presOf" srcId="{997DE69A-CC76-43D5-969E-7B0FC454C2A3}" destId="{AB022663-5FB7-42DF-A12B-8BA7831AD648}" srcOrd="0" destOrd="0" presId="urn:microsoft.com/office/officeart/2005/8/layout/hierarchy2"/>
    <dgm:cxn modelId="{AFBEF120-BE7D-43E6-9D27-2B00619AAF7D}" type="presOf" srcId="{F28E788E-9206-452C-90D7-7638F2AD2DEB}" destId="{EB468AF9-F56C-4D08-9761-DBE3D634746C}" srcOrd="0" destOrd="0" presId="urn:microsoft.com/office/officeart/2005/8/layout/hierarchy2"/>
    <dgm:cxn modelId="{466E4123-A113-4ED4-8AC7-27E0391BB97A}" type="presOf" srcId="{0FDBEE80-0890-4C92-85F1-AFA987FB12A6}" destId="{B5994382-C532-45C7-993C-F561648229B8}" srcOrd="0" destOrd="0" presId="urn:microsoft.com/office/officeart/2005/8/layout/hierarchy2"/>
    <dgm:cxn modelId="{72859C23-3EF9-4B0A-A1E6-700B1961964D}" type="presOf" srcId="{E3F7C3DC-1343-48F6-B49D-A2A4B73F03DE}" destId="{369026F1-FF2D-40C0-A16C-A0BBF9F77BF4}" srcOrd="0" destOrd="0" presId="urn:microsoft.com/office/officeart/2005/8/layout/hierarchy2"/>
    <dgm:cxn modelId="{2F90E22B-13E7-47A5-B632-461B73BDEFC9}" type="presOf" srcId="{95DCBEBA-C48D-4ED5-9F40-F8286968DEF3}" destId="{DAF30976-223E-4F6D-908B-1F89D1C191AD}" srcOrd="1" destOrd="0" presId="urn:microsoft.com/office/officeart/2005/8/layout/hierarchy2"/>
    <dgm:cxn modelId="{34E9AC2C-2828-47B8-B736-F9D8D8B87369}" type="presOf" srcId="{88502061-4EC2-46C6-AFFD-4EF268B9A505}" destId="{84030EEC-D5B8-40AA-B8F9-076FBB84726D}" srcOrd="1" destOrd="0" presId="urn:microsoft.com/office/officeart/2005/8/layout/hierarchy2"/>
    <dgm:cxn modelId="{1A7B0730-9726-47CB-B024-93D0E67B6D57}" type="presOf" srcId="{8ED67ACC-7FBF-4457-A002-58BE5A635619}" destId="{36029B98-288F-41AC-8EEC-ADF2593E5485}" srcOrd="0" destOrd="0" presId="urn:microsoft.com/office/officeart/2005/8/layout/hierarchy2"/>
    <dgm:cxn modelId="{BE09A831-EA07-4A4B-B9B8-37509624CDAB}" type="presOf" srcId="{3F9CD996-8A91-4948-8624-FE184CBAE332}" destId="{BF872270-CF2B-4A22-8C10-43CAB25EC4A5}" srcOrd="0" destOrd="0" presId="urn:microsoft.com/office/officeart/2005/8/layout/hierarchy2"/>
    <dgm:cxn modelId="{87447D34-AFF0-47F6-A95B-F702CA0874DC}" type="presOf" srcId="{C97C5452-8A4E-496B-8A69-3B696D9B8587}" destId="{7A0B3196-9537-4692-8AA1-3D7EB4489DA5}" srcOrd="1" destOrd="0" presId="urn:microsoft.com/office/officeart/2005/8/layout/hierarchy2"/>
    <dgm:cxn modelId="{84C93A39-FD99-4F82-9F72-33F0101CB4A4}" type="presOf" srcId="{DAD265BC-646E-4C6C-9C19-89EFBCCE6932}" destId="{D0F38169-F87E-483B-BE21-BBCAD16FA259}" srcOrd="1" destOrd="0" presId="urn:microsoft.com/office/officeart/2005/8/layout/hierarchy2"/>
    <dgm:cxn modelId="{FD6F4639-9CC0-4FE5-8FE3-E6E965AF2CB1}" type="presOf" srcId="{5BBFD840-6C39-4671-9906-B87B319DADFA}" destId="{67BB68AF-8039-4ED0-B347-DBD405E3EC9C}" srcOrd="0" destOrd="0" presId="urn:microsoft.com/office/officeart/2005/8/layout/hierarchy2"/>
    <dgm:cxn modelId="{91B20B40-3F50-4F13-98B7-314EB5A7BB9A}" type="presOf" srcId="{E6D7EDEE-A302-4E62-9D99-448DA51A9636}" destId="{832EB574-A6C1-433B-B4C6-C974CBDB55DC}" srcOrd="0" destOrd="0" presId="urn:microsoft.com/office/officeart/2005/8/layout/hierarchy2"/>
    <dgm:cxn modelId="{396F165D-2039-48A2-953F-0E8FB11734A7}" type="presOf" srcId="{C97C5452-8A4E-496B-8A69-3B696D9B8587}" destId="{5B587D30-B1E5-48CD-AF32-49F255664EAD}" srcOrd="0" destOrd="0" presId="urn:microsoft.com/office/officeart/2005/8/layout/hierarchy2"/>
    <dgm:cxn modelId="{47B0FC63-9F39-4F57-A461-D5C3DABE1E21}" srcId="{97FB924D-E37A-497B-B01B-D4F53B2582F6}" destId="{5BBFD840-6C39-4671-9906-B87B319DADFA}" srcOrd="3" destOrd="0" parTransId="{DAD265BC-646E-4C6C-9C19-89EFBCCE6932}" sibTransId="{30BA00FA-D402-47FE-BB7D-220A22C53554}"/>
    <dgm:cxn modelId="{38CC9245-1674-4E15-8135-34843FBE0B68}" srcId="{997DE69A-CC76-43D5-969E-7B0FC454C2A3}" destId="{98139925-81D7-4A7F-ADA8-0D40594EE525}" srcOrd="0" destOrd="0" parTransId="{AE3EE57B-8168-498E-8357-AB6326F38C93}" sibTransId="{92FEAA1F-09FD-46A7-93CE-9BE2D4B3DFFC}"/>
    <dgm:cxn modelId="{85C0A666-678D-4498-B0E5-31B04977BF3B}" type="presOf" srcId="{829CA254-EE6C-4C92-AEE6-579DB93D8BFE}" destId="{80811BEF-5916-4687-9063-4D08101F3AA4}" srcOrd="0" destOrd="0" presId="urn:microsoft.com/office/officeart/2005/8/layout/hierarchy2"/>
    <dgm:cxn modelId="{10A24C69-432E-4982-A664-ECCB99E574D7}" srcId="{CE0B30EE-A0BA-469B-8CBE-2A606A2AA1DD}" destId="{A0121C91-94D3-4325-AC05-A97DA9623E3F}" srcOrd="5" destOrd="0" parTransId="{829CA254-EE6C-4C92-AEE6-579DB93D8BFE}" sibTransId="{BA376C65-0A29-4DA6-B063-52A1C35FE849}"/>
    <dgm:cxn modelId="{CEB0EC6A-3364-4BC0-BEBE-2C6451523CCD}" srcId="{97FB924D-E37A-497B-B01B-D4F53B2582F6}" destId="{0FDBEE80-0890-4C92-85F1-AFA987FB12A6}" srcOrd="0" destOrd="0" parTransId="{8AFCD019-BF4A-4FFC-8945-FE72E78DF693}" sibTransId="{20CB5579-2FAD-476F-95A9-F0BC0C8EC1E5}"/>
    <dgm:cxn modelId="{69A9CD6B-BB73-40D6-9B45-DDA6963127FF}" type="presOf" srcId="{5E435519-0691-49FE-9958-B33F3B93AC72}" destId="{124A219A-3EE7-47A0-8CCF-7188B7A72351}" srcOrd="0" destOrd="0" presId="urn:microsoft.com/office/officeart/2005/8/layout/hierarchy2"/>
    <dgm:cxn modelId="{17C45C72-53D4-4D00-B1FB-28DD283D8760}" type="presOf" srcId="{99099059-CC2B-4B68-9F46-AE65A28BA284}" destId="{764FB0E8-68D8-4FCD-943A-E6A62BDD06BE}" srcOrd="0" destOrd="0" presId="urn:microsoft.com/office/officeart/2005/8/layout/hierarchy2"/>
    <dgm:cxn modelId="{4FBD2077-564B-4CE0-AD9D-0AB6B7D53D8B}" type="presOf" srcId="{829CA254-EE6C-4C92-AEE6-579DB93D8BFE}" destId="{CA923B78-7883-42AE-A262-81660D353DAB}" srcOrd="1" destOrd="0" presId="urn:microsoft.com/office/officeart/2005/8/layout/hierarchy2"/>
    <dgm:cxn modelId="{F7A8CF83-BC93-4019-A685-8039755DB745}" srcId="{CE0B30EE-A0BA-469B-8CBE-2A606A2AA1DD}" destId="{306FF828-D8E3-4D02-AED8-2041CA92DD04}" srcOrd="4" destOrd="0" parTransId="{99099059-CC2B-4B68-9F46-AE65A28BA284}" sibTransId="{6C64685A-E260-4281-B3F2-55014173AADF}"/>
    <dgm:cxn modelId="{46555E86-18F7-4A34-88C1-A64A8A51A0B3}" type="presOf" srcId="{F27E2E32-A547-4437-9277-1CC5D82758D6}" destId="{A373CF7F-CF65-4CBD-AB63-6C7A464CB8EF}" srcOrd="0" destOrd="0" presId="urn:microsoft.com/office/officeart/2005/8/layout/hierarchy2"/>
    <dgm:cxn modelId="{F463EE87-C9B2-441B-AE50-4C4D61E1A6B4}" type="presOf" srcId="{5214AC1A-FF6F-49D2-B3E2-FDC9A7DD14E7}" destId="{4BA41833-C3F9-4D59-A4C8-1C3703065944}" srcOrd="0" destOrd="0" presId="urn:microsoft.com/office/officeart/2005/8/layout/hierarchy2"/>
    <dgm:cxn modelId="{FAF9058A-2CDA-470E-AF1D-61B67EE4E384}" srcId="{97FB924D-E37A-497B-B01B-D4F53B2582F6}" destId="{F27E2E32-A547-4437-9277-1CC5D82758D6}" srcOrd="1" destOrd="0" parTransId="{E6D7EDEE-A302-4E62-9D99-448DA51A9636}" sibTransId="{6B7B1591-94C8-4300-98BD-5D1B47DF32BA}"/>
    <dgm:cxn modelId="{453F1B8A-9880-4DCD-9791-1DC9835F1F12}" type="presOf" srcId="{CFC3794B-182A-4D84-B7A9-B6CA6A707EC8}" destId="{7D0C467C-078C-454E-8A49-725F60F35D5D}" srcOrd="0" destOrd="0" presId="urn:microsoft.com/office/officeart/2005/8/layout/hierarchy2"/>
    <dgm:cxn modelId="{21713096-1359-448E-8E8E-7D4ACDF5BA1F}" type="presOf" srcId="{89AEC959-A5D7-41E3-977A-24AB2D623168}" destId="{89D5D14C-8203-4BCE-8944-36AAD097EDAB}" srcOrd="0" destOrd="0" presId="urn:microsoft.com/office/officeart/2005/8/layout/hierarchy2"/>
    <dgm:cxn modelId="{7A8EFDA0-053A-44F3-AC73-1A8F20388C00}" srcId="{F28E788E-9206-452C-90D7-7638F2AD2DEB}" destId="{6194FFE4-9BA2-4470-9733-992D8F14960C}" srcOrd="0" destOrd="0" parTransId="{8ED67ACC-7FBF-4457-A002-58BE5A635619}" sibTransId="{2249A4D6-157C-4814-9839-B8D76B06E9D7}"/>
    <dgm:cxn modelId="{3A9364A2-9941-4B29-A9E7-E54ED0919063}" type="presOf" srcId="{5214AC1A-FF6F-49D2-B3E2-FDC9A7DD14E7}" destId="{5CB6A7DA-5733-4882-90D7-961C433A2512}" srcOrd="1" destOrd="0" presId="urn:microsoft.com/office/officeart/2005/8/layout/hierarchy2"/>
    <dgm:cxn modelId="{6C638BA5-5817-4638-93B1-0123B1ECD133}" type="presOf" srcId="{6194FFE4-9BA2-4470-9733-992D8F14960C}" destId="{AD91677A-664A-44D2-B21B-2937BAB3D231}" srcOrd="0" destOrd="0" presId="urn:microsoft.com/office/officeart/2005/8/layout/hierarchy2"/>
    <dgm:cxn modelId="{7F242CA6-4B4E-4F0E-A9EF-448BD86421F6}" type="presOf" srcId="{544B6B26-D6E5-45FF-8972-CB68AE182855}" destId="{8A8A9D64-602A-4DD0-9134-FE9359DB9C0C}" srcOrd="1" destOrd="0" presId="urn:microsoft.com/office/officeart/2005/8/layout/hierarchy2"/>
    <dgm:cxn modelId="{C2280DAD-E6F0-4B27-9EFE-231607A67DD9}" type="presOf" srcId="{31A41897-D94C-475D-B1F2-AF8A13FDB7F6}" destId="{DDF06440-AD6E-4148-8FFE-FC56E71EA894}" srcOrd="0" destOrd="0" presId="urn:microsoft.com/office/officeart/2005/8/layout/hierarchy2"/>
    <dgm:cxn modelId="{669120B6-9758-45AB-870B-2E9F71B72918}" type="presOf" srcId="{B3A2A6A9-D01B-4BDE-A688-809A57EC6474}" destId="{EEEF73AF-168C-4410-AB9F-523268E51D92}" srcOrd="0" destOrd="0" presId="urn:microsoft.com/office/officeart/2005/8/layout/hierarchy2"/>
    <dgm:cxn modelId="{5ED88DB6-7E3B-41B9-B8D0-C99B8AD3B9D1}" srcId="{CE0B30EE-A0BA-469B-8CBE-2A606A2AA1DD}" destId="{CFC3794B-182A-4D84-B7A9-B6CA6A707EC8}" srcOrd="0" destOrd="0" parTransId="{31A41897-D94C-475D-B1F2-AF8A13FDB7F6}" sibTransId="{F2E7F1A3-AA45-4282-A99B-D17A8C71BA32}"/>
    <dgm:cxn modelId="{716A76BE-985E-4072-AD63-D22C2CA73405}" srcId="{97FB924D-E37A-497B-B01B-D4F53B2582F6}" destId="{CE0B30EE-A0BA-469B-8CBE-2A606A2AA1DD}" srcOrd="2" destOrd="0" parTransId="{88502061-4EC2-46C6-AFFD-4EF268B9A505}" sibTransId="{931F3F42-68D6-41EA-9BDA-42E32A487228}"/>
    <dgm:cxn modelId="{6ADE82BF-3B23-4EDE-B0E8-7962B4621E30}" type="presOf" srcId="{710F9344-C7AC-41EC-AF6B-E828DC03F78B}" destId="{10042AF2-999F-45BB-891B-6D7F71C85AE5}" srcOrd="1" destOrd="0" presId="urn:microsoft.com/office/officeart/2005/8/layout/hierarchy2"/>
    <dgm:cxn modelId="{3C19FDC2-EA0A-49AC-9FE6-8EB42C464C2F}" type="presOf" srcId="{95DCBEBA-C48D-4ED5-9F40-F8286968DEF3}" destId="{261DD9A1-E8BD-48CA-A509-4BA40059E1E0}" srcOrd="0" destOrd="0" presId="urn:microsoft.com/office/officeart/2005/8/layout/hierarchy2"/>
    <dgm:cxn modelId="{B20F3CC3-1189-4F45-A49D-E47D83034823}" srcId="{F28E788E-9206-452C-90D7-7638F2AD2DEB}" destId="{E3F7C3DC-1343-48F6-B49D-A2A4B73F03DE}" srcOrd="1" destOrd="0" parTransId="{AD72D0DB-2B59-4842-8A09-CA528C0ED9C0}" sibTransId="{D3B629D3-4BD0-43D2-9988-D6AA3B04E41D}"/>
    <dgm:cxn modelId="{B78AEDC3-418E-42AD-B6DF-BA13541CB0A8}" type="presOf" srcId="{DAD265BC-646E-4C6C-9C19-89EFBCCE6932}" destId="{2908A17E-12AD-4BD9-810B-09EF532E3C8E}" srcOrd="0" destOrd="0" presId="urn:microsoft.com/office/officeart/2005/8/layout/hierarchy2"/>
    <dgm:cxn modelId="{8B3D3FC8-A54E-4714-8480-6940A16F6BF5}" srcId="{CE0B30EE-A0BA-469B-8CBE-2A606A2AA1DD}" destId="{3DF9D68F-7C9B-4B80-8FAA-26BD402F2A40}" srcOrd="1" destOrd="0" parTransId="{5214AC1A-FF6F-49D2-B3E2-FDC9A7DD14E7}" sibTransId="{D253BCDD-EAD8-441F-9D04-54CA02DF01C3}"/>
    <dgm:cxn modelId="{099FA5C8-AE5E-4A99-B35F-D8F4ED352C11}" type="presOf" srcId="{CE0B30EE-A0BA-469B-8CBE-2A606A2AA1DD}" destId="{F9BC9A2C-6FD1-4C7F-B69A-368315E6E493}" srcOrd="0" destOrd="0" presId="urn:microsoft.com/office/officeart/2005/8/layout/hierarchy2"/>
    <dgm:cxn modelId="{092630CC-168C-4BB2-8302-CBFBEEF7372F}" type="presOf" srcId="{E6D7EDEE-A302-4E62-9D99-448DA51A9636}" destId="{9FB1EA55-1076-43A5-8E69-6728FBBAC41A}" srcOrd="1" destOrd="0" presId="urn:microsoft.com/office/officeart/2005/8/layout/hierarchy2"/>
    <dgm:cxn modelId="{22D60BCD-0E80-46E0-A3B4-2A4A926D1F1F}" type="presOf" srcId="{AD72D0DB-2B59-4842-8A09-CA528C0ED9C0}" destId="{E0F8C3B0-F9EA-4232-95E6-B93DB1D7574F}" srcOrd="0" destOrd="0" presId="urn:microsoft.com/office/officeart/2005/8/layout/hierarchy2"/>
    <dgm:cxn modelId="{C106A1D5-6855-40CB-BDD8-DAE61732C6D7}" srcId="{CE0B30EE-A0BA-469B-8CBE-2A606A2AA1DD}" destId="{89AEC959-A5D7-41E3-977A-24AB2D623168}" srcOrd="2" destOrd="0" parTransId="{544B6B26-D6E5-45FF-8972-CB68AE182855}" sibTransId="{0C9F4FDF-C9CB-429B-A6A3-AA359E3FBD41}"/>
    <dgm:cxn modelId="{6CE578D7-834D-4A18-A222-FCD71EEC65A2}" type="presOf" srcId="{8ED67ACC-7FBF-4457-A002-58BE5A635619}" destId="{8DC6CF99-BB5B-41C4-971D-7F6C5608DE50}" srcOrd="1" destOrd="0" presId="urn:microsoft.com/office/officeart/2005/8/layout/hierarchy2"/>
    <dgm:cxn modelId="{A0FB76DC-714D-4CCB-8C76-561E64EB3865}" type="presOf" srcId="{97FB924D-E37A-497B-B01B-D4F53B2582F6}" destId="{D3BEC48C-1555-4490-83A0-8A8080826E26}" srcOrd="0" destOrd="0" presId="urn:microsoft.com/office/officeart/2005/8/layout/hierarchy2"/>
    <dgm:cxn modelId="{14E69ADD-19AD-4EE6-8194-8D92563E207B}" type="presOf" srcId="{99099059-CC2B-4B68-9F46-AE65A28BA284}" destId="{97637BF0-B3F1-4816-8B90-7E623BBE3D8B}" srcOrd="1" destOrd="0" presId="urn:microsoft.com/office/officeart/2005/8/layout/hierarchy2"/>
    <dgm:cxn modelId="{5F69F4E0-F477-42A1-AB7D-4197B12251E6}" type="presOf" srcId="{710F9344-C7AC-41EC-AF6B-E828DC03F78B}" destId="{01C4ED2C-A548-43A8-B4E4-831C2CED841C}" srcOrd="0" destOrd="0" presId="urn:microsoft.com/office/officeart/2005/8/layout/hierarchy2"/>
    <dgm:cxn modelId="{86C50AE4-FFEB-413B-BEE7-BAB8F2A8428E}" type="presOf" srcId="{2818A29F-0880-41E0-BE22-993AF3CFDE5F}" destId="{0EC5C7F0-405E-479C-B761-1C995C7CF870}" srcOrd="0" destOrd="0" presId="urn:microsoft.com/office/officeart/2005/8/layout/hierarchy2"/>
    <dgm:cxn modelId="{4353CAE5-135C-4D84-8404-0C2C703A5AAA}" srcId="{98139925-81D7-4A7F-ADA8-0D40594EE525}" destId="{97FB924D-E37A-497B-B01B-D4F53B2582F6}" srcOrd="1" destOrd="0" parTransId="{2818A29F-0880-41E0-BE22-993AF3CFDE5F}" sibTransId="{EC6EE7F5-39E1-4737-9A0B-1AC921519C84}"/>
    <dgm:cxn modelId="{4BF0D8E5-382C-4A7E-9096-C23A61288471}" srcId="{F28E788E-9206-452C-90D7-7638F2AD2DEB}" destId="{5E435519-0691-49FE-9958-B33F3B93AC72}" srcOrd="2" destOrd="0" parTransId="{C97C5452-8A4E-496B-8A69-3B696D9B8587}" sibTransId="{CEFA04FB-8FFD-4BB6-8AF4-14BCBB875FEB}"/>
    <dgm:cxn modelId="{47F2E1E8-F12E-4FB4-A16D-A83B18D3C1FE}" type="presOf" srcId="{3DF9D68F-7C9B-4B80-8FAA-26BD402F2A40}" destId="{18EBF835-8B6D-4675-89EA-3C837F6931B4}" srcOrd="0" destOrd="0" presId="urn:microsoft.com/office/officeart/2005/8/layout/hierarchy2"/>
    <dgm:cxn modelId="{765C4BE9-24A9-494E-BB9B-35247113B006}" type="presOf" srcId="{1939C05C-B57C-4539-A16E-550131CD8EA4}" destId="{30FA1D36-C3BB-4DFA-A953-3D839C421737}" srcOrd="0" destOrd="0" presId="urn:microsoft.com/office/officeart/2005/8/layout/hierarchy2"/>
    <dgm:cxn modelId="{698853E9-6157-4421-8304-76549BBEB4A8}" type="presOf" srcId="{88502061-4EC2-46C6-AFFD-4EF268B9A505}" destId="{DF3B36F5-F02F-4F0D-BEB0-F60E16189717}" srcOrd="0" destOrd="0" presId="urn:microsoft.com/office/officeart/2005/8/layout/hierarchy2"/>
    <dgm:cxn modelId="{291EC0EB-0652-4128-B6CF-F030ABB04F75}" type="presOf" srcId="{2818A29F-0880-41E0-BE22-993AF3CFDE5F}" destId="{B25E257E-E97E-4763-84C3-0AC3784BA005}" srcOrd="1" destOrd="0" presId="urn:microsoft.com/office/officeart/2005/8/layout/hierarchy2"/>
    <dgm:cxn modelId="{27F781F2-7660-4C08-8509-33F6992FBEC3}" type="presOf" srcId="{A0121C91-94D3-4325-AC05-A97DA9623E3F}" destId="{E3CCD069-8043-4F58-A2CE-BC03EFDF3B34}" srcOrd="0" destOrd="0" presId="urn:microsoft.com/office/officeart/2005/8/layout/hierarchy2"/>
    <dgm:cxn modelId="{27D592F5-0759-4409-B715-8BA218B8126C}" type="presOf" srcId="{8AFCD019-BF4A-4FFC-8945-FE72E78DF693}" destId="{8AB93945-B5D8-4B6B-AFB1-B2211E1DD4CD}" srcOrd="0" destOrd="0" presId="urn:microsoft.com/office/officeart/2005/8/layout/hierarchy2"/>
    <dgm:cxn modelId="{65E124F7-DC1C-462C-9E40-579169D25BDD}" type="presOf" srcId="{3F9CD996-8A91-4948-8624-FE184CBAE332}" destId="{997E1180-66E0-4155-90C0-2E44D293FE90}" srcOrd="1" destOrd="0" presId="urn:microsoft.com/office/officeart/2005/8/layout/hierarchy2"/>
    <dgm:cxn modelId="{A3A679F7-16E6-4A89-81B4-3FDB06EE2C83}" type="presOf" srcId="{544B6B26-D6E5-45FF-8972-CB68AE182855}" destId="{3D29011F-AFD1-41C1-A68C-CF73EA2111A7}" srcOrd="0" destOrd="0" presId="urn:microsoft.com/office/officeart/2005/8/layout/hierarchy2"/>
    <dgm:cxn modelId="{8231D6F9-DFD2-41BC-8448-6AE9BFE8F370}" type="presOf" srcId="{306FF828-D8E3-4D02-AED8-2041CA92DD04}" destId="{4302433F-A49D-4F2B-99F6-39CEC49AA14D}" srcOrd="0" destOrd="0" presId="urn:microsoft.com/office/officeart/2005/8/layout/hierarchy2"/>
    <dgm:cxn modelId="{0A4B91FA-87DD-4FE6-9340-FBFAAA35D85E}" type="presOf" srcId="{8AFCD019-BF4A-4FFC-8945-FE72E78DF693}" destId="{22EBEF92-2600-4F74-B2F0-E229AFE1E20C}" srcOrd="1" destOrd="0" presId="urn:microsoft.com/office/officeart/2005/8/layout/hierarchy2"/>
    <dgm:cxn modelId="{6B9B4EFF-B999-431D-9ADD-C8FCAE62030B}" srcId="{F28E788E-9206-452C-90D7-7638F2AD2DEB}" destId="{1939C05C-B57C-4539-A16E-550131CD8EA4}" srcOrd="3" destOrd="0" parTransId="{95DCBEBA-C48D-4ED5-9F40-F8286968DEF3}" sibTransId="{46F4675B-45DF-482D-A5EC-3628A6AD7A8A}"/>
    <dgm:cxn modelId="{2C6D0C1B-5561-4791-A43F-F923501F33D0}" type="presParOf" srcId="{AB022663-5FB7-42DF-A12B-8BA7831AD648}" destId="{280754CE-6E6A-405A-9042-DFE1AE3C2C5A}" srcOrd="0" destOrd="0" presId="urn:microsoft.com/office/officeart/2005/8/layout/hierarchy2"/>
    <dgm:cxn modelId="{0579D173-2CDE-4D2A-9019-4B63F4C7941D}" type="presParOf" srcId="{280754CE-6E6A-405A-9042-DFE1AE3C2C5A}" destId="{79DA9814-5BA8-4848-93D2-AF084B8ACF69}" srcOrd="0" destOrd="0" presId="urn:microsoft.com/office/officeart/2005/8/layout/hierarchy2"/>
    <dgm:cxn modelId="{11FC0BCF-E165-4690-9B3E-6380B87D3AAC}" type="presParOf" srcId="{280754CE-6E6A-405A-9042-DFE1AE3C2C5A}" destId="{35BDA4E8-1AFA-4A40-A471-14000D1C801E}" srcOrd="1" destOrd="0" presId="urn:microsoft.com/office/officeart/2005/8/layout/hierarchy2"/>
    <dgm:cxn modelId="{DBE4BE43-290A-4591-B0EF-3A362E358863}" type="presParOf" srcId="{35BDA4E8-1AFA-4A40-A471-14000D1C801E}" destId="{BF872270-CF2B-4A22-8C10-43CAB25EC4A5}" srcOrd="0" destOrd="0" presId="urn:microsoft.com/office/officeart/2005/8/layout/hierarchy2"/>
    <dgm:cxn modelId="{46B5B6B0-4F56-48D4-B79E-9408D7904386}" type="presParOf" srcId="{BF872270-CF2B-4A22-8C10-43CAB25EC4A5}" destId="{997E1180-66E0-4155-90C0-2E44D293FE90}" srcOrd="0" destOrd="0" presId="urn:microsoft.com/office/officeart/2005/8/layout/hierarchy2"/>
    <dgm:cxn modelId="{6C8744FE-A1F1-4804-8E5D-A5B3AED303E1}" type="presParOf" srcId="{35BDA4E8-1AFA-4A40-A471-14000D1C801E}" destId="{9FC2D206-0800-458B-905B-5ABFAB65AEA9}" srcOrd="1" destOrd="0" presId="urn:microsoft.com/office/officeart/2005/8/layout/hierarchy2"/>
    <dgm:cxn modelId="{6CCD2148-B523-486A-B1F1-494BC523ECA2}" type="presParOf" srcId="{9FC2D206-0800-458B-905B-5ABFAB65AEA9}" destId="{EB468AF9-F56C-4D08-9761-DBE3D634746C}" srcOrd="0" destOrd="0" presId="urn:microsoft.com/office/officeart/2005/8/layout/hierarchy2"/>
    <dgm:cxn modelId="{C3FAA130-C437-47CF-BDA0-5B13C93DAA26}" type="presParOf" srcId="{9FC2D206-0800-458B-905B-5ABFAB65AEA9}" destId="{801B00BF-024E-4B27-A891-FA7C0862856C}" srcOrd="1" destOrd="0" presId="urn:microsoft.com/office/officeart/2005/8/layout/hierarchy2"/>
    <dgm:cxn modelId="{330A5698-5286-4D91-8E97-D874831CC034}" type="presParOf" srcId="{801B00BF-024E-4B27-A891-FA7C0862856C}" destId="{36029B98-288F-41AC-8EEC-ADF2593E5485}" srcOrd="0" destOrd="0" presId="urn:microsoft.com/office/officeart/2005/8/layout/hierarchy2"/>
    <dgm:cxn modelId="{33081346-5D4C-4E9F-AD63-C026B1811134}" type="presParOf" srcId="{36029B98-288F-41AC-8EEC-ADF2593E5485}" destId="{8DC6CF99-BB5B-41C4-971D-7F6C5608DE50}" srcOrd="0" destOrd="0" presId="urn:microsoft.com/office/officeart/2005/8/layout/hierarchy2"/>
    <dgm:cxn modelId="{DC4852EB-CD6B-4132-8553-72FEA3B6614B}" type="presParOf" srcId="{801B00BF-024E-4B27-A891-FA7C0862856C}" destId="{12806279-B29B-4B48-BDFE-26650AB0FE8B}" srcOrd="1" destOrd="0" presId="urn:microsoft.com/office/officeart/2005/8/layout/hierarchy2"/>
    <dgm:cxn modelId="{EF758451-0C7C-42F7-85C3-103BB254BE9B}" type="presParOf" srcId="{12806279-B29B-4B48-BDFE-26650AB0FE8B}" destId="{AD91677A-664A-44D2-B21B-2937BAB3D231}" srcOrd="0" destOrd="0" presId="urn:microsoft.com/office/officeart/2005/8/layout/hierarchy2"/>
    <dgm:cxn modelId="{2EADC0B9-E4F1-4C4F-9E19-EB3608C17289}" type="presParOf" srcId="{12806279-B29B-4B48-BDFE-26650AB0FE8B}" destId="{2930827C-F95D-4B58-8C46-56209C8AF328}" srcOrd="1" destOrd="0" presId="urn:microsoft.com/office/officeart/2005/8/layout/hierarchy2"/>
    <dgm:cxn modelId="{3FCDB39B-2F84-4A5B-AF83-04A1202F4804}" type="presParOf" srcId="{801B00BF-024E-4B27-A891-FA7C0862856C}" destId="{E0F8C3B0-F9EA-4232-95E6-B93DB1D7574F}" srcOrd="2" destOrd="0" presId="urn:microsoft.com/office/officeart/2005/8/layout/hierarchy2"/>
    <dgm:cxn modelId="{2BC73AA4-E015-440D-8D33-F7FBD912DD19}" type="presParOf" srcId="{E0F8C3B0-F9EA-4232-95E6-B93DB1D7574F}" destId="{35397535-69E3-4D0F-AC01-6B47DA28AABC}" srcOrd="0" destOrd="0" presId="urn:microsoft.com/office/officeart/2005/8/layout/hierarchy2"/>
    <dgm:cxn modelId="{83FCDD1F-ED45-4AF4-B107-0FCA28D7E359}" type="presParOf" srcId="{801B00BF-024E-4B27-A891-FA7C0862856C}" destId="{7DA5EC96-19FD-47C1-B161-E02D57D4FE2A}" srcOrd="3" destOrd="0" presId="urn:microsoft.com/office/officeart/2005/8/layout/hierarchy2"/>
    <dgm:cxn modelId="{1BF0342A-4370-4087-975D-0B2D74B98813}" type="presParOf" srcId="{7DA5EC96-19FD-47C1-B161-E02D57D4FE2A}" destId="{369026F1-FF2D-40C0-A16C-A0BBF9F77BF4}" srcOrd="0" destOrd="0" presId="urn:microsoft.com/office/officeart/2005/8/layout/hierarchy2"/>
    <dgm:cxn modelId="{D56C4AB3-C813-4A1B-B62D-85DA585B74A9}" type="presParOf" srcId="{7DA5EC96-19FD-47C1-B161-E02D57D4FE2A}" destId="{1D43727D-20F3-4243-94CA-8AA9B41A0DB2}" srcOrd="1" destOrd="0" presId="urn:microsoft.com/office/officeart/2005/8/layout/hierarchy2"/>
    <dgm:cxn modelId="{F0749A10-E7CB-4812-A0DC-B64D65329932}" type="presParOf" srcId="{801B00BF-024E-4B27-A891-FA7C0862856C}" destId="{5B587D30-B1E5-48CD-AF32-49F255664EAD}" srcOrd="4" destOrd="0" presId="urn:microsoft.com/office/officeart/2005/8/layout/hierarchy2"/>
    <dgm:cxn modelId="{A15B73BA-D123-4A55-9F9B-75A6E355D213}" type="presParOf" srcId="{5B587D30-B1E5-48CD-AF32-49F255664EAD}" destId="{7A0B3196-9537-4692-8AA1-3D7EB4489DA5}" srcOrd="0" destOrd="0" presId="urn:microsoft.com/office/officeart/2005/8/layout/hierarchy2"/>
    <dgm:cxn modelId="{F685BB60-DF50-4FB2-814C-03B8F60EC30F}" type="presParOf" srcId="{801B00BF-024E-4B27-A891-FA7C0862856C}" destId="{9FA500B3-8522-462A-AE03-BEF97E9C405F}" srcOrd="5" destOrd="0" presId="urn:microsoft.com/office/officeart/2005/8/layout/hierarchy2"/>
    <dgm:cxn modelId="{C553CCD7-E385-46F1-AED4-A3FC2DE759A7}" type="presParOf" srcId="{9FA500B3-8522-462A-AE03-BEF97E9C405F}" destId="{124A219A-3EE7-47A0-8CCF-7188B7A72351}" srcOrd="0" destOrd="0" presId="urn:microsoft.com/office/officeart/2005/8/layout/hierarchy2"/>
    <dgm:cxn modelId="{0E283A91-4087-4231-BFF9-4043AA0C2E35}" type="presParOf" srcId="{9FA500B3-8522-462A-AE03-BEF97E9C405F}" destId="{6669D044-C1BF-4312-8704-C81E058FE72D}" srcOrd="1" destOrd="0" presId="urn:microsoft.com/office/officeart/2005/8/layout/hierarchy2"/>
    <dgm:cxn modelId="{B1A384FC-8F01-40D7-AFCD-FC35E6901975}" type="presParOf" srcId="{801B00BF-024E-4B27-A891-FA7C0862856C}" destId="{261DD9A1-E8BD-48CA-A509-4BA40059E1E0}" srcOrd="6" destOrd="0" presId="urn:microsoft.com/office/officeart/2005/8/layout/hierarchy2"/>
    <dgm:cxn modelId="{9B061940-96A7-4ABB-BB29-6EB9BC0905F8}" type="presParOf" srcId="{261DD9A1-E8BD-48CA-A509-4BA40059E1E0}" destId="{DAF30976-223E-4F6D-908B-1F89D1C191AD}" srcOrd="0" destOrd="0" presId="urn:microsoft.com/office/officeart/2005/8/layout/hierarchy2"/>
    <dgm:cxn modelId="{C2287750-8CCE-420A-BA7E-985E931E961B}" type="presParOf" srcId="{801B00BF-024E-4B27-A891-FA7C0862856C}" destId="{1417FB64-D659-4D28-93C1-361B88F627A0}" srcOrd="7" destOrd="0" presId="urn:microsoft.com/office/officeart/2005/8/layout/hierarchy2"/>
    <dgm:cxn modelId="{C0AD6389-9745-4CA0-8F79-34FD0AAA2E9E}" type="presParOf" srcId="{1417FB64-D659-4D28-93C1-361B88F627A0}" destId="{30FA1D36-C3BB-4DFA-A953-3D839C421737}" srcOrd="0" destOrd="0" presId="urn:microsoft.com/office/officeart/2005/8/layout/hierarchy2"/>
    <dgm:cxn modelId="{87F99FB5-4E42-4302-999A-2D4847AB8280}" type="presParOf" srcId="{1417FB64-D659-4D28-93C1-361B88F627A0}" destId="{F04EF8E8-F371-430F-BC1D-8972F1409FB8}" srcOrd="1" destOrd="0" presId="urn:microsoft.com/office/officeart/2005/8/layout/hierarchy2"/>
    <dgm:cxn modelId="{51F7F3BF-B20E-4792-BBA9-C2E6341E6AC3}" type="presParOf" srcId="{35BDA4E8-1AFA-4A40-A471-14000D1C801E}" destId="{0EC5C7F0-405E-479C-B761-1C995C7CF870}" srcOrd="2" destOrd="0" presId="urn:microsoft.com/office/officeart/2005/8/layout/hierarchy2"/>
    <dgm:cxn modelId="{7A4600C3-4335-4702-9606-B58445F734C0}" type="presParOf" srcId="{0EC5C7F0-405E-479C-B761-1C995C7CF870}" destId="{B25E257E-E97E-4763-84C3-0AC3784BA005}" srcOrd="0" destOrd="0" presId="urn:microsoft.com/office/officeart/2005/8/layout/hierarchy2"/>
    <dgm:cxn modelId="{ABF13355-8A44-47A5-847A-D210F57A414A}" type="presParOf" srcId="{35BDA4E8-1AFA-4A40-A471-14000D1C801E}" destId="{8EFD2486-0CF0-4E1B-9B3F-02419B65D66C}" srcOrd="3" destOrd="0" presId="urn:microsoft.com/office/officeart/2005/8/layout/hierarchy2"/>
    <dgm:cxn modelId="{93D7CDA3-3D8F-4BAE-B326-EF41E8760FDD}" type="presParOf" srcId="{8EFD2486-0CF0-4E1B-9B3F-02419B65D66C}" destId="{D3BEC48C-1555-4490-83A0-8A8080826E26}" srcOrd="0" destOrd="0" presId="urn:microsoft.com/office/officeart/2005/8/layout/hierarchy2"/>
    <dgm:cxn modelId="{FF231E63-F8B4-4E56-860C-48660745E464}" type="presParOf" srcId="{8EFD2486-0CF0-4E1B-9B3F-02419B65D66C}" destId="{6E5C8EC5-1817-444A-8A82-1B570F46EAEC}" srcOrd="1" destOrd="0" presId="urn:microsoft.com/office/officeart/2005/8/layout/hierarchy2"/>
    <dgm:cxn modelId="{D1C5F69D-D35E-4BFA-96E5-A8DBD91421C7}" type="presParOf" srcId="{6E5C8EC5-1817-444A-8A82-1B570F46EAEC}" destId="{8AB93945-B5D8-4B6B-AFB1-B2211E1DD4CD}" srcOrd="0" destOrd="0" presId="urn:microsoft.com/office/officeart/2005/8/layout/hierarchy2"/>
    <dgm:cxn modelId="{F0971D4D-ECEA-4901-BE51-E8278319D73B}" type="presParOf" srcId="{8AB93945-B5D8-4B6B-AFB1-B2211E1DD4CD}" destId="{22EBEF92-2600-4F74-B2F0-E229AFE1E20C}" srcOrd="0" destOrd="0" presId="urn:microsoft.com/office/officeart/2005/8/layout/hierarchy2"/>
    <dgm:cxn modelId="{78325302-A1BA-42CB-A271-5735091DA18C}" type="presParOf" srcId="{6E5C8EC5-1817-444A-8A82-1B570F46EAEC}" destId="{AF67BF27-0ADC-4ABA-B4EF-ADF7C877F160}" srcOrd="1" destOrd="0" presId="urn:microsoft.com/office/officeart/2005/8/layout/hierarchy2"/>
    <dgm:cxn modelId="{0DD1071E-9694-4C73-8925-DEFF3685BD95}" type="presParOf" srcId="{AF67BF27-0ADC-4ABA-B4EF-ADF7C877F160}" destId="{B5994382-C532-45C7-993C-F561648229B8}" srcOrd="0" destOrd="0" presId="urn:microsoft.com/office/officeart/2005/8/layout/hierarchy2"/>
    <dgm:cxn modelId="{C1E9A62F-3405-49FE-BA48-200B563588E7}" type="presParOf" srcId="{AF67BF27-0ADC-4ABA-B4EF-ADF7C877F160}" destId="{2A28B749-71DE-4AEB-8FE5-2CD333D6BCE8}" srcOrd="1" destOrd="0" presId="urn:microsoft.com/office/officeart/2005/8/layout/hierarchy2"/>
    <dgm:cxn modelId="{27210B63-54E2-49FC-98C3-617E674A7019}" type="presParOf" srcId="{6E5C8EC5-1817-444A-8A82-1B570F46EAEC}" destId="{832EB574-A6C1-433B-B4C6-C974CBDB55DC}" srcOrd="2" destOrd="0" presId="urn:microsoft.com/office/officeart/2005/8/layout/hierarchy2"/>
    <dgm:cxn modelId="{FD193B43-A318-4780-A931-0CFDDC3DDC81}" type="presParOf" srcId="{832EB574-A6C1-433B-B4C6-C974CBDB55DC}" destId="{9FB1EA55-1076-43A5-8E69-6728FBBAC41A}" srcOrd="0" destOrd="0" presId="urn:microsoft.com/office/officeart/2005/8/layout/hierarchy2"/>
    <dgm:cxn modelId="{D6F72F4C-13B7-4379-869B-521A5284604D}" type="presParOf" srcId="{6E5C8EC5-1817-444A-8A82-1B570F46EAEC}" destId="{D2A852C3-B879-461F-8BF2-259C77BCEA79}" srcOrd="3" destOrd="0" presId="urn:microsoft.com/office/officeart/2005/8/layout/hierarchy2"/>
    <dgm:cxn modelId="{3C3E322F-8A66-44D1-9FD0-301DF384B6CC}" type="presParOf" srcId="{D2A852C3-B879-461F-8BF2-259C77BCEA79}" destId="{A373CF7F-CF65-4CBD-AB63-6C7A464CB8EF}" srcOrd="0" destOrd="0" presId="urn:microsoft.com/office/officeart/2005/8/layout/hierarchy2"/>
    <dgm:cxn modelId="{608DCFD7-6DB4-4346-8DF9-0FFA4A244189}" type="presParOf" srcId="{D2A852C3-B879-461F-8BF2-259C77BCEA79}" destId="{7DC3E7E2-5D90-4EFE-A6E3-139B6427BC80}" srcOrd="1" destOrd="0" presId="urn:microsoft.com/office/officeart/2005/8/layout/hierarchy2"/>
    <dgm:cxn modelId="{55EDD2B9-C39F-431A-89D3-78EAF932D421}" type="presParOf" srcId="{6E5C8EC5-1817-444A-8A82-1B570F46EAEC}" destId="{DF3B36F5-F02F-4F0D-BEB0-F60E16189717}" srcOrd="4" destOrd="0" presId="urn:microsoft.com/office/officeart/2005/8/layout/hierarchy2"/>
    <dgm:cxn modelId="{7F7283A5-8EA0-476E-B97E-2B8963EB6C41}" type="presParOf" srcId="{DF3B36F5-F02F-4F0D-BEB0-F60E16189717}" destId="{84030EEC-D5B8-40AA-B8F9-076FBB84726D}" srcOrd="0" destOrd="0" presId="urn:microsoft.com/office/officeart/2005/8/layout/hierarchy2"/>
    <dgm:cxn modelId="{5996CAA6-AE85-403D-8891-31EB8BC23CF1}" type="presParOf" srcId="{6E5C8EC5-1817-444A-8A82-1B570F46EAEC}" destId="{85C4A057-3548-411F-B138-39926C9E9094}" srcOrd="5" destOrd="0" presId="urn:microsoft.com/office/officeart/2005/8/layout/hierarchy2"/>
    <dgm:cxn modelId="{9F7DE5E1-CF20-43D6-BF81-B5C32712CCB1}" type="presParOf" srcId="{85C4A057-3548-411F-B138-39926C9E9094}" destId="{F9BC9A2C-6FD1-4C7F-B69A-368315E6E493}" srcOrd="0" destOrd="0" presId="urn:microsoft.com/office/officeart/2005/8/layout/hierarchy2"/>
    <dgm:cxn modelId="{3473F2B8-07C9-4FBD-8B73-6C8E71B083BB}" type="presParOf" srcId="{85C4A057-3548-411F-B138-39926C9E9094}" destId="{F6B3AB96-A343-4886-AB06-0765C649BC7D}" srcOrd="1" destOrd="0" presId="urn:microsoft.com/office/officeart/2005/8/layout/hierarchy2"/>
    <dgm:cxn modelId="{3DF8DD0F-103F-4CCF-A741-5EE740BF9EEF}" type="presParOf" srcId="{F6B3AB96-A343-4886-AB06-0765C649BC7D}" destId="{DDF06440-AD6E-4148-8FFE-FC56E71EA894}" srcOrd="0" destOrd="0" presId="urn:microsoft.com/office/officeart/2005/8/layout/hierarchy2"/>
    <dgm:cxn modelId="{FDD4CAA1-CA4D-4870-AEEF-F502A755BC0B}" type="presParOf" srcId="{DDF06440-AD6E-4148-8FFE-FC56E71EA894}" destId="{C4BB2982-F749-440C-82C0-E5FEE6A250B5}" srcOrd="0" destOrd="0" presId="urn:microsoft.com/office/officeart/2005/8/layout/hierarchy2"/>
    <dgm:cxn modelId="{5052716E-C95B-4039-92A7-C0638CD49E81}" type="presParOf" srcId="{F6B3AB96-A343-4886-AB06-0765C649BC7D}" destId="{692229F8-E0A2-4611-B203-FAAC3EFF5DDF}" srcOrd="1" destOrd="0" presId="urn:microsoft.com/office/officeart/2005/8/layout/hierarchy2"/>
    <dgm:cxn modelId="{EBF8C503-06E1-4009-B037-00A23DCB7939}" type="presParOf" srcId="{692229F8-E0A2-4611-B203-FAAC3EFF5DDF}" destId="{7D0C467C-078C-454E-8A49-725F60F35D5D}" srcOrd="0" destOrd="0" presId="urn:microsoft.com/office/officeart/2005/8/layout/hierarchy2"/>
    <dgm:cxn modelId="{DD722047-C9C7-488A-85CE-49C7D4EE027F}" type="presParOf" srcId="{692229F8-E0A2-4611-B203-FAAC3EFF5DDF}" destId="{E28DC7C6-B006-4520-816F-E23E4648EABA}" srcOrd="1" destOrd="0" presId="urn:microsoft.com/office/officeart/2005/8/layout/hierarchy2"/>
    <dgm:cxn modelId="{46F01701-D74A-4841-BED6-D39DE3D284DB}" type="presParOf" srcId="{F6B3AB96-A343-4886-AB06-0765C649BC7D}" destId="{4BA41833-C3F9-4D59-A4C8-1C3703065944}" srcOrd="2" destOrd="0" presId="urn:microsoft.com/office/officeart/2005/8/layout/hierarchy2"/>
    <dgm:cxn modelId="{956F873B-DB34-4046-8EB1-818C9CE22C09}" type="presParOf" srcId="{4BA41833-C3F9-4D59-A4C8-1C3703065944}" destId="{5CB6A7DA-5733-4882-90D7-961C433A2512}" srcOrd="0" destOrd="0" presId="urn:microsoft.com/office/officeart/2005/8/layout/hierarchy2"/>
    <dgm:cxn modelId="{E6673685-6EFE-47B1-B625-86D8A16EF975}" type="presParOf" srcId="{F6B3AB96-A343-4886-AB06-0765C649BC7D}" destId="{AFD4B916-34C7-4A45-A558-58BFEFF53D7C}" srcOrd="3" destOrd="0" presId="urn:microsoft.com/office/officeart/2005/8/layout/hierarchy2"/>
    <dgm:cxn modelId="{C05180EC-4572-41F7-89C1-93E8D7F4F28D}" type="presParOf" srcId="{AFD4B916-34C7-4A45-A558-58BFEFF53D7C}" destId="{18EBF835-8B6D-4675-89EA-3C837F6931B4}" srcOrd="0" destOrd="0" presId="urn:microsoft.com/office/officeart/2005/8/layout/hierarchy2"/>
    <dgm:cxn modelId="{C5621714-FB31-4A3B-9524-05E14261A0F5}" type="presParOf" srcId="{AFD4B916-34C7-4A45-A558-58BFEFF53D7C}" destId="{605721BF-AFCD-40ED-93FB-42E2ABE95725}" srcOrd="1" destOrd="0" presId="urn:microsoft.com/office/officeart/2005/8/layout/hierarchy2"/>
    <dgm:cxn modelId="{940823CF-870C-42D8-897E-54DB979A0DCB}" type="presParOf" srcId="{F6B3AB96-A343-4886-AB06-0765C649BC7D}" destId="{3D29011F-AFD1-41C1-A68C-CF73EA2111A7}" srcOrd="4" destOrd="0" presId="urn:microsoft.com/office/officeart/2005/8/layout/hierarchy2"/>
    <dgm:cxn modelId="{B4303424-B0D6-47E7-B38A-B4B730444CBF}" type="presParOf" srcId="{3D29011F-AFD1-41C1-A68C-CF73EA2111A7}" destId="{8A8A9D64-602A-4DD0-9134-FE9359DB9C0C}" srcOrd="0" destOrd="0" presId="urn:microsoft.com/office/officeart/2005/8/layout/hierarchy2"/>
    <dgm:cxn modelId="{B172A8B9-CDAF-4C21-A59A-952F93A89061}" type="presParOf" srcId="{F6B3AB96-A343-4886-AB06-0765C649BC7D}" destId="{CA057B65-96F1-4FC5-874D-559DDFA2424A}" srcOrd="5" destOrd="0" presId="urn:microsoft.com/office/officeart/2005/8/layout/hierarchy2"/>
    <dgm:cxn modelId="{130C09BA-C278-4ED2-B4FE-8DAC7E9CC764}" type="presParOf" srcId="{CA057B65-96F1-4FC5-874D-559DDFA2424A}" destId="{89D5D14C-8203-4BCE-8944-36AAD097EDAB}" srcOrd="0" destOrd="0" presId="urn:microsoft.com/office/officeart/2005/8/layout/hierarchy2"/>
    <dgm:cxn modelId="{5F6370B8-CC14-45F2-9F6F-D34682146B22}" type="presParOf" srcId="{CA057B65-96F1-4FC5-874D-559DDFA2424A}" destId="{BF4B3F16-10AC-4D16-95B9-A7B2D578FE08}" srcOrd="1" destOrd="0" presId="urn:microsoft.com/office/officeart/2005/8/layout/hierarchy2"/>
    <dgm:cxn modelId="{91F79F84-FFD3-4FAC-B774-0278F612C9F6}" type="presParOf" srcId="{F6B3AB96-A343-4886-AB06-0765C649BC7D}" destId="{01C4ED2C-A548-43A8-B4E4-831C2CED841C}" srcOrd="6" destOrd="0" presId="urn:microsoft.com/office/officeart/2005/8/layout/hierarchy2"/>
    <dgm:cxn modelId="{C82A7858-F8C7-4E29-BBAA-7300DAD5EE43}" type="presParOf" srcId="{01C4ED2C-A548-43A8-B4E4-831C2CED841C}" destId="{10042AF2-999F-45BB-891B-6D7F71C85AE5}" srcOrd="0" destOrd="0" presId="urn:microsoft.com/office/officeart/2005/8/layout/hierarchy2"/>
    <dgm:cxn modelId="{345CA70F-57CF-4B49-96D0-5B8C9CF68E27}" type="presParOf" srcId="{F6B3AB96-A343-4886-AB06-0765C649BC7D}" destId="{E6B88E80-2E94-481F-A64D-DEC8BB9BCBB4}" srcOrd="7" destOrd="0" presId="urn:microsoft.com/office/officeart/2005/8/layout/hierarchy2"/>
    <dgm:cxn modelId="{B0FE371E-D25D-44A0-925C-6292CDB28650}" type="presParOf" srcId="{E6B88E80-2E94-481F-A64D-DEC8BB9BCBB4}" destId="{EEEF73AF-168C-4410-AB9F-523268E51D92}" srcOrd="0" destOrd="0" presId="urn:microsoft.com/office/officeart/2005/8/layout/hierarchy2"/>
    <dgm:cxn modelId="{FE038052-40D0-440C-830C-27E35CCEC441}" type="presParOf" srcId="{E6B88E80-2E94-481F-A64D-DEC8BB9BCBB4}" destId="{40048365-5BF7-4ABA-BD4B-E07C1CF235B6}" srcOrd="1" destOrd="0" presId="urn:microsoft.com/office/officeart/2005/8/layout/hierarchy2"/>
    <dgm:cxn modelId="{3BFE7981-95B0-4EA9-9D75-47D2541804A4}" type="presParOf" srcId="{F6B3AB96-A343-4886-AB06-0765C649BC7D}" destId="{764FB0E8-68D8-4FCD-943A-E6A62BDD06BE}" srcOrd="8" destOrd="0" presId="urn:microsoft.com/office/officeart/2005/8/layout/hierarchy2"/>
    <dgm:cxn modelId="{D36E57FE-BC16-4628-A56F-59CE6ED36132}" type="presParOf" srcId="{764FB0E8-68D8-4FCD-943A-E6A62BDD06BE}" destId="{97637BF0-B3F1-4816-8B90-7E623BBE3D8B}" srcOrd="0" destOrd="0" presId="urn:microsoft.com/office/officeart/2005/8/layout/hierarchy2"/>
    <dgm:cxn modelId="{AD0FC921-ED2A-4164-A674-B9B651A13158}" type="presParOf" srcId="{F6B3AB96-A343-4886-AB06-0765C649BC7D}" destId="{56B70DD8-ED3D-4F53-B52C-8AFCD3F7C206}" srcOrd="9" destOrd="0" presId="urn:microsoft.com/office/officeart/2005/8/layout/hierarchy2"/>
    <dgm:cxn modelId="{F63DCFF6-CD06-4405-BB6A-D156BA3A587A}" type="presParOf" srcId="{56B70DD8-ED3D-4F53-B52C-8AFCD3F7C206}" destId="{4302433F-A49D-4F2B-99F6-39CEC49AA14D}" srcOrd="0" destOrd="0" presId="urn:microsoft.com/office/officeart/2005/8/layout/hierarchy2"/>
    <dgm:cxn modelId="{BEB44DEE-B75D-43EE-B7B4-314D500F2F53}" type="presParOf" srcId="{56B70DD8-ED3D-4F53-B52C-8AFCD3F7C206}" destId="{58DB610B-1071-45E8-94C4-6C687642AD6E}" srcOrd="1" destOrd="0" presId="urn:microsoft.com/office/officeart/2005/8/layout/hierarchy2"/>
    <dgm:cxn modelId="{FF9BAD0C-2CA1-424C-A3B0-ED5C0CCD8167}" type="presParOf" srcId="{F6B3AB96-A343-4886-AB06-0765C649BC7D}" destId="{80811BEF-5916-4687-9063-4D08101F3AA4}" srcOrd="10" destOrd="0" presId="urn:microsoft.com/office/officeart/2005/8/layout/hierarchy2"/>
    <dgm:cxn modelId="{03489CCA-F138-4019-ABA5-5D3B6CA92F3A}" type="presParOf" srcId="{80811BEF-5916-4687-9063-4D08101F3AA4}" destId="{CA923B78-7883-42AE-A262-81660D353DAB}" srcOrd="0" destOrd="0" presId="urn:microsoft.com/office/officeart/2005/8/layout/hierarchy2"/>
    <dgm:cxn modelId="{B51E7405-0F90-4B68-8D54-1634C5A7592A}" type="presParOf" srcId="{F6B3AB96-A343-4886-AB06-0765C649BC7D}" destId="{053D58B0-4517-482A-B449-1B394BFB56C4}" srcOrd="11" destOrd="0" presId="urn:microsoft.com/office/officeart/2005/8/layout/hierarchy2"/>
    <dgm:cxn modelId="{3CD04FDE-5158-4146-AE2C-2C264A273C2F}" type="presParOf" srcId="{053D58B0-4517-482A-B449-1B394BFB56C4}" destId="{E3CCD069-8043-4F58-A2CE-BC03EFDF3B34}" srcOrd="0" destOrd="0" presId="urn:microsoft.com/office/officeart/2005/8/layout/hierarchy2"/>
    <dgm:cxn modelId="{565F1334-237F-40EC-99E0-F06731807373}" type="presParOf" srcId="{053D58B0-4517-482A-B449-1B394BFB56C4}" destId="{F57A9B41-26D8-4851-8F6B-97E56E10F8D4}" srcOrd="1" destOrd="0" presId="urn:microsoft.com/office/officeart/2005/8/layout/hierarchy2"/>
    <dgm:cxn modelId="{C6232831-E91B-4766-966A-0AC9CB690D28}" type="presParOf" srcId="{6E5C8EC5-1817-444A-8A82-1B570F46EAEC}" destId="{2908A17E-12AD-4BD9-810B-09EF532E3C8E}" srcOrd="6" destOrd="0" presId="urn:microsoft.com/office/officeart/2005/8/layout/hierarchy2"/>
    <dgm:cxn modelId="{3DEBE924-A859-4DDF-AC6E-F046B0E7E550}" type="presParOf" srcId="{2908A17E-12AD-4BD9-810B-09EF532E3C8E}" destId="{D0F38169-F87E-483B-BE21-BBCAD16FA259}" srcOrd="0" destOrd="0" presId="urn:microsoft.com/office/officeart/2005/8/layout/hierarchy2"/>
    <dgm:cxn modelId="{79CB3446-034A-40AA-9196-CABA79E5DED6}" type="presParOf" srcId="{6E5C8EC5-1817-444A-8A82-1B570F46EAEC}" destId="{5FDAB31A-69AB-44C8-ADDA-BCD2A4C211F1}" srcOrd="7" destOrd="0" presId="urn:microsoft.com/office/officeart/2005/8/layout/hierarchy2"/>
    <dgm:cxn modelId="{4DA2C8D7-D6FD-4976-A562-9E1C83F9AA8D}" type="presParOf" srcId="{5FDAB31A-69AB-44C8-ADDA-BCD2A4C211F1}" destId="{67BB68AF-8039-4ED0-B347-DBD405E3EC9C}" srcOrd="0" destOrd="0" presId="urn:microsoft.com/office/officeart/2005/8/layout/hierarchy2"/>
    <dgm:cxn modelId="{20DC5DB3-4523-4EC3-9F17-F602B0618950}" type="presParOf" srcId="{5FDAB31A-69AB-44C8-ADDA-BCD2A4C211F1}" destId="{721DB861-0D55-497D-B1C7-FEDDEECDE9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A9814-5BA8-4848-93D2-AF084B8ACF69}">
      <dsp:nvSpPr>
        <dsp:cNvPr id="0" name=""/>
        <dsp:cNvSpPr/>
      </dsp:nvSpPr>
      <dsp:spPr>
        <a:xfrm>
          <a:off x="731528" y="2562969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Quotation Sheet</a:t>
          </a:r>
          <a:endParaRPr lang="zh-CN" altLang="en-US" sz="2000" kern="1200" dirty="0"/>
        </a:p>
      </dsp:txBody>
      <dsp:txXfrm>
        <a:off x="750145" y="2581586"/>
        <a:ext cx="2263630" cy="598384"/>
      </dsp:txXfrm>
    </dsp:sp>
    <dsp:sp modelId="{BF872270-CF2B-4A22-8C10-43CAB25EC4A5}">
      <dsp:nvSpPr>
        <dsp:cNvPr id="0" name=""/>
        <dsp:cNvSpPr/>
      </dsp:nvSpPr>
      <dsp:spPr>
        <a:xfrm rot="17350740">
          <a:off x="2512724" y="2141475"/>
          <a:ext cx="154783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547833" y="8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3247944" y="2111121"/>
        <a:ext cx="77391" cy="77391"/>
      </dsp:txXfrm>
    </dsp:sp>
    <dsp:sp modelId="{EB468AF9-F56C-4D08-9761-DBE3D634746C}">
      <dsp:nvSpPr>
        <dsp:cNvPr id="0" name=""/>
        <dsp:cNvSpPr/>
      </dsp:nvSpPr>
      <dsp:spPr>
        <a:xfrm>
          <a:off x="3540888" y="1101045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Basic Information</a:t>
          </a:r>
          <a:endParaRPr lang="zh-CN" altLang="en-US" sz="2000" kern="1200" dirty="0"/>
        </a:p>
      </dsp:txBody>
      <dsp:txXfrm>
        <a:off x="3559505" y="1119662"/>
        <a:ext cx="2263630" cy="598384"/>
      </dsp:txXfrm>
    </dsp:sp>
    <dsp:sp modelId="{36029B98-288F-41AC-8EEC-ADF2593E5485}">
      <dsp:nvSpPr>
        <dsp:cNvPr id="0" name=""/>
        <dsp:cNvSpPr/>
      </dsp:nvSpPr>
      <dsp:spPr>
        <a:xfrm rot="17692822">
          <a:off x="5491691" y="862292"/>
          <a:ext cx="120861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208616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6065784" y="840418"/>
        <a:ext cx="60430" cy="60430"/>
      </dsp:txXfrm>
    </dsp:sp>
    <dsp:sp modelId="{AD91677A-664A-44D2-B21B-2937BAB3D231}">
      <dsp:nvSpPr>
        <dsp:cNvPr id="0" name=""/>
        <dsp:cNvSpPr/>
      </dsp:nvSpPr>
      <dsp:spPr>
        <a:xfrm>
          <a:off x="6350247" y="4603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contact</a:t>
          </a:r>
          <a:endParaRPr lang="zh-CN" altLang="en-US" sz="2000" kern="1200" dirty="0"/>
        </a:p>
      </dsp:txBody>
      <dsp:txXfrm>
        <a:off x="6368864" y="23220"/>
        <a:ext cx="2263630" cy="598384"/>
      </dsp:txXfrm>
    </dsp:sp>
    <dsp:sp modelId="{E0F8C3B0-F9EA-4232-95E6-B93DB1D7574F}">
      <dsp:nvSpPr>
        <dsp:cNvPr id="0" name=""/>
        <dsp:cNvSpPr/>
      </dsp:nvSpPr>
      <dsp:spPr>
        <a:xfrm rot="19457599">
          <a:off x="5782893" y="1227773"/>
          <a:ext cx="62621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626213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6080344" y="1220459"/>
        <a:ext cx="31310" cy="31310"/>
      </dsp:txXfrm>
    </dsp:sp>
    <dsp:sp modelId="{369026F1-FF2D-40C0-A16C-A0BBF9F77BF4}">
      <dsp:nvSpPr>
        <dsp:cNvPr id="0" name=""/>
        <dsp:cNvSpPr/>
      </dsp:nvSpPr>
      <dsp:spPr>
        <a:xfrm>
          <a:off x="6350247" y="735564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validity</a:t>
          </a:r>
          <a:endParaRPr lang="zh-CN" altLang="en-US" sz="2000" kern="1200" dirty="0"/>
        </a:p>
      </dsp:txBody>
      <dsp:txXfrm>
        <a:off x="6368864" y="754181"/>
        <a:ext cx="2263630" cy="598384"/>
      </dsp:txXfrm>
    </dsp:sp>
    <dsp:sp modelId="{5B587D30-B1E5-48CD-AF32-49F255664EAD}">
      <dsp:nvSpPr>
        <dsp:cNvPr id="0" name=""/>
        <dsp:cNvSpPr/>
      </dsp:nvSpPr>
      <dsp:spPr>
        <a:xfrm rot="2142401">
          <a:off x="5782893" y="1593254"/>
          <a:ext cx="62621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626213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6080344" y="1585940"/>
        <a:ext cx="31310" cy="31310"/>
      </dsp:txXfrm>
    </dsp:sp>
    <dsp:sp modelId="{124A219A-3EE7-47A0-8CCF-7188B7A72351}">
      <dsp:nvSpPr>
        <dsp:cNvPr id="0" name=""/>
        <dsp:cNvSpPr/>
      </dsp:nvSpPr>
      <dsp:spPr>
        <a:xfrm>
          <a:off x="6350247" y="1466526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extra fee</a:t>
          </a:r>
          <a:endParaRPr lang="zh-CN" altLang="en-US" sz="2000" kern="1200" dirty="0"/>
        </a:p>
      </dsp:txBody>
      <dsp:txXfrm>
        <a:off x="6368864" y="1485143"/>
        <a:ext cx="2263630" cy="598384"/>
      </dsp:txXfrm>
    </dsp:sp>
    <dsp:sp modelId="{261DD9A1-E8BD-48CA-A509-4BA40059E1E0}">
      <dsp:nvSpPr>
        <dsp:cNvPr id="0" name=""/>
        <dsp:cNvSpPr/>
      </dsp:nvSpPr>
      <dsp:spPr>
        <a:xfrm rot="3907178">
          <a:off x="5491691" y="1958735"/>
          <a:ext cx="120861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208616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6065784" y="1936861"/>
        <a:ext cx="60430" cy="60430"/>
      </dsp:txXfrm>
    </dsp:sp>
    <dsp:sp modelId="{30FA1D36-C3BB-4DFA-A953-3D839C421737}">
      <dsp:nvSpPr>
        <dsp:cNvPr id="0" name=""/>
        <dsp:cNvSpPr/>
      </dsp:nvSpPr>
      <dsp:spPr>
        <a:xfrm>
          <a:off x="6350247" y="2197488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tax fee</a:t>
          </a:r>
          <a:endParaRPr lang="zh-CN" altLang="en-US" sz="2000" kern="1200" dirty="0"/>
        </a:p>
      </dsp:txBody>
      <dsp:txXfrm>
        <a:off x="6368864" y="2216105"/>
        <a:ext cx="2263630" cy="598384"/>
      </dsp:txXfrm>
    </dsp:sp>
    <dsp:sp modelId="{0EC5C7F0-405E-479C-B761-1C995C7CF870}">
      <dsp:nvSpPr>
        <dsp:cNvPr id="0" name=""/>
        <dsp:cNvSpPr/>
      </dsp:nvSpPr>
      <dsp:spPr>
        <a:xfrm rot="4249260">
          <a:off x="2512724" y="3603398"/>
          <a:ext cx="154783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547833" y="8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3247944" y="3573044"/>
        <a:ext cx="77391" cy="77391"/>
      </dsp:txXfrm>
    </dsp:sp>
    <dsp:sp modelId="{D3BEC48C-1555-4490-83A0-8A8080826E26}">
      <dsp:nvSpPr>
        <dsp:cNvPr id="0" name=""/>
        <dsp:cNvSpPr/>
      </dsp:nvSpPr>
      <dsp:spPr>
        <a:xfrm>
          <a:off x="3540888" y="4024892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Quotation Items</a:t>
          </a:r>
          <a:endParaRPr lang="zh-CN" altLang="en-US" sz="2000" kern="1200" dirty="0"/>
        </a:p>
      </dsp:txBody>
      <dsp:txXfrm>
        <a:off x="3559505" y="4043509"/>
        <a:ext cx="2263630" cy="598384"/>
      </dsp:txXfrm>
    </dsp:sp>
    <dsp:sp modelId="{8AB93945-B5D8-4B6B-AFB1-B2211E1DD4CD}">
      <dsp:nvSpPr>
        <dsp:cNvPr id="0" name=""/>
        <dsp:cNvSpPr/>
      </dsp:nvSpPr>
      <dsp:spPr>
        <a:xfrm rot="17692822">
          <a:off x="5491691" y="3786139"/>
          <a:ext cx="120861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208616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6065784" y="3764265"/>
        <a:ext cx="60430" cy="60430"/>
      </dsp:txXfrm>
    </dsp:sp>
    <dsp:sp modelId="{B5994382-C532-45C7-993C-F561648229B8}">
      <dsp:nvSpPr>
        <dsp:cNvPr id="0" name=""/>
        <dsp:cNvSpPr/>
      </dsp:nvSpPr>
      <dsp:spPr>
        <a:xfrm>
          <a:off x="6350247" y="2928450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composition</a:t>
          </a:r>
          <a:endParaRPr lang="zh-CN" altLang="en-US" sz="2000" kern="1200" dirty="0"/>
        </a:p>
      </dsp:txBody>
      <dsp:txXfrm>
        <a:off x="6368864" y="2947067"/>
        <a:ext cx="2263630" cy="598384"/>
      </dsp:txXfrm>
    </dsp:sp>
    <dsp:sp modelId="{832EB574-A6C1-433B-B4C6-C974CBDB55DC}">
      <dsp:nvSpPr>
        <dsp:cNvPr id="0" name=""/>
        <dsp:cNvSpPr/>
      </dsp:nvSpPr>
      <dsp:spPr>
        <a:xfrm rot="19457599">
          <a:off x="5782893" y="4151620"/>
          <a:ext cx="62621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626213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80344" y="4144306"/>
        <a:ext cx="31310" cy="31310"/>
      </dsp:txXfrm>
    </dsp:sp>
    <dsp:sp modelId="{A373CF7F-CF65-4CBD-AB63-6C7A464CB8EF}">
      <dsp:nvSpPr>
        <dsp:cNvPr id="0" name=""/>
        <dsp:cNvSpPr/>
      </dsp:nvSpPr>
      <dsp:spPr>
        <a:xfrm>
          <a:off x="6350247" y="3659411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specification</a:t>
          </a:r>
          <a:endParaRPr lang="zh-CN" altLang="en-US" sz="2000" kern="1200" dirty="0"/>
        </a:p>
      </dsp:txBody>
      <dsp:txXfrm>
        <a:off x="6368864" y="3678028"/>
        <a:ext cx="2263630" cy="598384"/>
      </dsp:txXfrm>
    </dsp:sp>
    <dsp:sp modelId="{DF3B36F5-F02F-4F0D-BEB0-F60E16189717}">
      <dsp:nvSpPr>
        <dsp:cNvPr id="0" name=""/>
        <dsp:cNvSpPr/>
      </dsp:nvSpPr>
      <dsp:spPr>
        <a:xfrm rot="2142401">
          <a:off x="5782893" y="4517101"/>
          <a:ext cx="62621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626213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80344" y="4509787"/>
        <a:ext cx="31310" cy="31310"/>
      </dsp:txXfrm>
    </dsp:sp>
    <dsp:sp modelId="{F9BC9A2C-6FD1-4C7F-B69A-368315E6E493}">
      <dsp:nvSpPr>
        <dsp:cNvPr id="0" name=""/>
        <dsp:cNvSpPr/>
      </dsp:nvSpPr>
      <dsp:spPr>
        <a:xfrm>
          <a:off x="6350247" y="4390373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unit price</a:t>
          </a:r>
          <a:endParaRPr lang="zh-CN" altLang="en-US" sz="2000" kern="1200" dirty="0"/>
        </a:p>
      </dsp:txBody>
      <dsp:txXfrm>
        <a:off x="6368864" y="4408990"/>
        <a:ext cx="2263630" cy="598384"/>
      </dsp:txXfrm>
    </dsp:sp>
    <dsp:sp modelId="{DDF06440-AD6E-4148-8FFE-FC56E71EA894}">
      <dsp:nvSpPr>
        <dsp:cNvPr id="0" name=""/>
        <dsp:cNvSpPr/>
      </dsp:nvSpPr>
      <dsp:spPr>
        <a:xfrm rot="17132988">
          <a:off x="7956942" y="3786139"/>
          <a:ext cx="1896832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896832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857938" y="3747060"/>
        <a:ext cx="94841" cy="94841"/>
      </dsp:txXfrm>
    </dsp:sp>
    <dsp:sp modelId="{7D0C467C-078C-454E-8A49-725F60F35D5D}">
      <dsp:nvSpPr>
        <dsp:cNvPr id="0" name=""/>
        <dsp:cNvSpPr/>
      </dsp:nvSpPr>
      <dsp:spPr>
        <a:xfrm>
          <a:off x="9159606" y="2562969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raw material</a:t>
          </a:r>
          <a:endParaRPr lang="zh-CN" altLang="en-US" sz="2000" kern="1200" dirty="0"/>
        </a:p>
      </dsp:txBody>
      <dsp:txXfrm>
        <a:off x="9178223" y="2581586"/>
        <a:ext cx="2263630" cy="598384"/>
      </dsp:txXfrm>
    </dsp:sp>
    <dsp:sp modelId="{4BA41833-C3F9-4D59-A4C8-1C3703065944}">
      <dsp:nvSpPr>
        <dsp:cNvPr id="0" name=""/>
        <dsp:cNvSpPr/>
      </dsp:nvSpPr>
      <dsp:spPr>
        <a:xfrm rot="17692822">
          <a:off x="8301051" y="4151620"/>
          <a:ext cx="120861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208616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875143" y="4129746"/>
        <a:ext cx="60430" cy="60430"/>
      </dsp:txXfrm>
    </dsp:sp>
    <dsp:sp modelId="{18EBF835-8B6D-4675-89EA-3C837F6931B4}">
      <dsp:nvSpPr>
        <dsp:cNvPr id="0" name=""/>
        <dsp:cNvSpPr/>
      </dsp:nvSpPr>
      <dsp:spPr>
        <a:xfrm>
          <a:off x="9159606" y="3293930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powder</a:t>
          </a:r>
          <a:endParaRPr lang="zh-CN" altLang="en-US" sz="2000" kern="1200" dirty="0"/>
        </a:p>
      </dsp:txBody>
      <dsp:txXfrm>
        <a:off x="9178223" y="3312547"/>
        <a:ext cx="2263630" cy="598384"/>
      </dsp:txXfrm>
    </dsp:sp>
    <dsp:sp modelId="{3D29011F-AFD1-41C1-A68C-CF73EA2111A7}">
      <dsp:nvSpPr>
        <dsp:cNvPr id="0" name=""/>
        <dsp:cNvSpPr/>
      </dsp:nvSpPr>
      <dsp:spPr>
        <a:xfrm rot="19457599">
          <a:off x="8592252" y="4517101"/>
          <a:ext cx="62621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626213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889703" y="4509787"/>
        <a:ext cx="31310" cy="31310"/>
      </dsp:txXfrm>
    </dsp:sp>
    <dsp:sp modelId="{89D5D14C-8203-4BCE-8944-36AAD097EDAB}">
      <dsp:nvSpPr>
        <dsp:cNvPr id="0" name=""/>
        <dsp:cNvSpPr/>
      </dsp:nvSpPr>
      <dsp:spPr>
        <a:xfrm>
          <a:off x="9159606" y="4024892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vhp</a:t>
          </a:r>
          <a:endParaRPr lang="zh-CN" altLang="en-US" sz="2000" kern="1200" dirty="0"/>
        </a:p>
      </dsp:txBody>
      <dsp:txXfrm>
        <a:off x="9178223" y="4043509"/>
        <a:ext cx="2263630" cy="598384"/>
      </dsp:txXfrm>
    </dsp:sp>
    <dsp:sp modelId="{01C4ED2C-A548-43A8-B4E4-831C2CED841C}">
      <dsp:nvSpPr>
        <dsp:cNvPr id="0" name=""/>
        <dsp:cNvSpPr/>
      </dsp:nvSpPr>
      <dsp:spPr>
        <a:xfrm rot="2142401">
          <a:off x="8592252" y="4882582"/>
          <a:ext cx="62621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626213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889703" y="4875268"/>
        <a:ext cx="31310" cy="31310"/>
      </dsp:txXfrm>
    </dsp:sp>
    <dsp:sp modelId="{EEEF73AF-168C-4410-AB9F-523268E51D92}">
      <dsp:nvSpPr>
        <dsp:cNvPr id="0" name=""/>
        <dsp:cNvSpPr/>
      </dsp:nvSpPr>
      <dsp:spPr>
        <a:xfrm>
          <a:off x="9159606" y="4755854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machine</a:t>
          </a:r>
          <a:endParaRPr lang="zh-CN" altLang="en-US" sz="2000" kern="1200" dirty="0"/>
        </a:p>
      </dsp:txBody>
      <dsp:txXfrm>
        <a:off x="9178223" y="4774471"/>
        <a:ext cx="2263630" cy="598384"/>
      </dsp:txXfrm>
    </dsp:sp>
    <dsp:sp modelId="{764FB0E8-68D8-4FCD-943A-E6A62BDD06BE}">
      <dsp:nvSpPr>
        <dsp:cNvPr id="0" name=""/>
        <dsp:cNvSpPr/>
      </dsp:nvSpPr>
      <dsp:spPr>
        <a:xfrm rot="3907178">
          <a:off x="8301051" y="5248062"/>
          <a:ext cx="120861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208616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875143" y="5226188"/>
        <a:ext cx="60430" cy="60430"/>
      </dsp:txXfrm>
    </dsp:sp>
    <dsp:sp modelId="{4302433F-A49D-4F2B-99F6-39CEC49AA14D}">
      <dsp:nvSpPr>
        <dsp:cNvPr id="0" name=""/>
        <dsp:cNvSpPr/>
      </dsp:nvSpPr>
      <dsp:spPr>
        <a:xfrm>
          <a:off x="9159606" y="5486816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bonding</a:t>
          </a:r>
          <a:endParaRPr lang="zh-CN" altLang="en-US" sz="2000" kern="1200" dirty="0"/>
        </a:p>
      </dsp:txBody>
      <dsp:txXfrm>
        <a:off x="9178223" y="5505433"/>
        <a:ext cx="2263630" cy="598384"/>
      </dsp:txXfrm>
    </dsp:sp>
    <dsp:sp modelId="{80811BEF-5916-4687-9063-4D08101F3AA4}">
      <dsp:nvSpPr>
        <dsp:cNvPr id="0" name=""/>
        <dsp:cNvSpPr/>
      </dsp:nvSpPr>
      <dsp:spPr>
        <a:xfrm rot="4467012">
          <a:off x="7956942" y="5613543"/>
          <a:ext cx="1896832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896832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857938" y="5574464"/>
        <a:ext cx="94841" cy="94841"/>
      </dsp:txXfrm>
    </dsp:sp>
    <dsp:sp modelId="{E3CCD069-8043-4F58-A2CE-BC03EFDF3B34}">
      <dsp:nvSpPr>
        <dsp:cNvPr id="0" name=""/>
        <dsp:cNvSpPr/>
      </dsp:nvSpPr>
      <dsp:spPr>
        <a:xfrm>
          <a:off x="9159606" y="6217777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analysis</a:t>
          </a:r>
          <a:endParaRPr lang="zh-CN" altLang="en-US" sz="2000" kern="1200" dirty="0"/>
        </a:p>
      </dsp:txBody>
      <dsp:txXfrm>
        <a:off x="9178223" y="6236394"/>
        <a:ext cx="2263630" cy="598384"/>
      </dsp:txXfrm>
    </dsp:sp>
    <dsp:sp modelId="{2908A17E-12AD-4BD9-810B-09EF532E3C8E}">
      <dsp:nvSpPr>
        <dsp:cNvPr id="0" name=""/>
        <dsp:cNvSpPr/>
      </dsp:nvSpPr>
      <dsp:spPr>
        <a:xfrm rot="3907178">
          <a:off x="5491691" y="4882582"/>
          <a:ext cx="120861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208616" y="8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65784" y="4860708"/>
        <a:ext cx="60430" cy="60430"/>
      </dsp:txXfrm>
    </dsp:sp>
    <dsp:sp modelId="{67BB68AF-8039-4ED0-B347-DBD405E3EC9C}">
      <dsp:nvSpPr>
        <dsp:cNvPr id="0" name=""/>
        <dsp:cNvSpPr/>
      </dsp:nvSpPr>
      <dsp:spPr>
        <a:xfrm>
          <a:off x="6350247" y="5121335"/>
          <a:ext cx="2300864" cy="63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quantity</a:t>
          </a:r>
          <a:endParaRPr lang="zh-CN" altLang="en-US" sz="2000" kern="1200" dirty="0"/>
        </a:p>
      </dsp:txBody>
      <dsp:txXfrm>
        <a:off x="6368864" y="5139952"/>
        <a:ext cx="2263630" cy="598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B1FCD-E22A-4402-9B6D-C15F1FC9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FF6C49-9439-45FA-AAAD-35B3FF05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90A5E-3AFD-421D-83EF-63A8F91F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39245-2DBB-4D42-8581-88B71F6B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53485-2076-4A69-9BE3-E1D52BFA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D15DD-3572-4906-AF63-50FDC3FB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52DB4-94F2-44C3-BBA2-875CB326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51505-7158-48F5-B2A2-17B0A687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2DA30-CA9A-4608-9997-4BBCCCC7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847FD-0539-4FF1-8CDE-C5F53B02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85D9B-BB17-4E8C-81AF-247CC95C6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0165E-56FB-4EF8-A630-BDABB7B4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AEB36-4F08-44D9-83C2-BC7E912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42859-FA49-4591-897B-6A6D265D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F6717-56A2-4B25-801A-85B9FFEB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C413F-C76F-4386-B4E2-775C8BEB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4384-1228-4491-8C96-EC38239F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3102-66BF-44D0-B12F-330D7A9A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EA385-DF8E-4BF3-BBD4-07CD26B4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05BB5-8D99-4ED0-8D97-1B6EE1AC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6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68E61-EEA4-4AAC-8298-85776658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1B9D7-037F-4A97-9CE6-8ED69942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F9267-C735-462B-A0E3-078E8259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BDEF2-8F57-4A43-B63D-D65B1F8E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FDAD-F8B5-4347-BF7C-025B3D74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9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84E63-6025-412C-A05B-4E527D2C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67B1D-FC12-4F42-AFA0-F642CC799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4A459-8864-4BA5-B688-EC642A877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C80FE-AFA0-48D0-8392-0874DD3A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35231-4326-47DA-BB63-A4AA9AEB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32653-C65A-483F-A428-C0F43C4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F389-3D3C-4E58-AE3B-D7D0A6F1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281DA-D73B-42C7-B46A-1C3DD041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1A9DB-8F41-4996-B216-A63801883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030D8-C4D7-4203-8B90-7C3AAFC67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6B06D5-196F-4110-876C-998D487C5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EEBBD-96DE-4D70-BE3F-A3018A16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9AE518-4B3E-49AD-B341-785906A9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DCBFAB-6DF1-4400-9DF5-32E5F95E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A98F6-0EC6-431F-9CB2-904BBCD3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48972E-F70B-427D-AEB3-5FADDBE9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F94C82-207B-42E1-8E57-F6C765C6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89B15-9080-42F2-8255-C836782A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5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5D2A18-BE02-43A7-8956-A9592C53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F244E7-69CE-4F02-9279-79953D4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0AE5E-18A6-4F2D-BFC3-27A332FC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3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92BEF-85D7-426C-87A0-A30A4A7F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336B9-696B-4EC6-BB96-422C8AF3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7B073-361D-48FD-A918-6AFC40DF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81448-4DCB-44DF-B854-B4BC0489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CD76D-9AB8-4C4B-8B80-E8DEB1F1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5EC3F-15EF-4DC3-B937-061BE77E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7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85A4C-0E24-48BD-AADB-3354539A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5008A-C0BF-4A5E-B021-627BC429A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719C5-8056-44A2-B410-C8B502F9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61071-A6EB-4BBA-B722-16716FE8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01AA7-B7C2-46E0-A698-DA5A4CD2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D6EE9-08BF-4386-8FC7-09ADBC67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887ECE-D59C-48C8-A7A3-CE5345C2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54C01-13AD-4F56-98FB-84BBE6E3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D8FEB-46D0-4406-82E0-92E5E348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73BD-BC95-414B-AB49-B1CF58F5229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EC6A7-3853-4626-A425-B1F473463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71A71-FC95-4854-BFD8-4E97DDF1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3745-A780-41DD-8CE8-71E8783A6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A0875-DB3C-4FCD-B883-BB20B548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PMS Quotation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09D524-0054-4A44-A364-7A08BDB21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1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F197B1E7-3E37-4FC4-819C-A8723EC2D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9723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39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322D41-F5E6-402F-9D95-31A71AE1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5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F94C3B-95F0-4D95-BE96-FF64ACE4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4" y="0"/>
            <a:ext cx="10256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F6F895-6C37-4CAC-867C-B15257BF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33" y="0"/>
            <a:ext cx="10902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BE768F-AB45-4AFE-9A4B-5BA729B5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319213"/>
            <a:ext cx="7875843" cy="3538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CAD556-A43E-4AC7-8B77-7BA9D1A3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68" y="80962"/>
            <a:ext cx="3113314" cy="357305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CE1DC8-FB62-4C9B-A527-C0139FE830AA}"/>
              </a:ext>
            </a:extLst>
          </p:cNvPr>
          <p:cNvCxnSpPr/>
          <p:nvPr/>
        </p:nvCxnSpPr>
        <p:spPr>
          <a:xfrm flipV="1">
            <a:off x="1628775" y="381000"/>
            <a:ext cx="6351843" cy="233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37BC4E5-7287-4BDE-8CB9-8FE0853B4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65" y="3949595"/>
            <a:ext cx="2463641" cy="282744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6A87D59-BBA6-4078-8BD5-BDC9C470788C}"/>
              </a:ext>
            </a:extLst>
          </p:cNvPr>
          <p:cNvCxnSpPr/>
          <p:nvPr/>
        </p:nvCxnSpPr>
        <p:spPr>
          <a:xfrm>
            <a:off x="1520890" y="3564294"/>
            <a:ext cx="7315200" cy="113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8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598ADF-A929-4105-83EB-46B183BE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4" y="0"/>
            <a:ext cx="10256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6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PMS Quotation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PMSQuotation</dc:title>
  <dc:creator>zhou xs</dc:creator>
  <cp:lastModifiedBy>zhou xs</cp:lastModifiedBy>
  <cp:revision>23</cp:revision>
  <dcterms:created xsi:type="dcterms:W3CDTF">2021-11-04T05:52:50Z</dcterms:created>
  <dcterms:modified xsi:type="dcterms:W3CDTF">2021-11-04T06:01:04Z</dcterms:modified>
</cp:coreProperties>
</file>