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39DDB-E0F0-4E91-8D71-3E513B1F7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C7C9E-E58C-4D15-B37F-EF95B8732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9E17C-9F58-40FF-A323-D425C562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809FC-B8E4-4CD9-8A4A-6977AA35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5288F-DC84-433F-B87B-6E29F294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6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828A-F51B-4097-93D3-C3071002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89CF9-B95E-4FB7-A881-BC474F04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0F30-11E4-4E31-A039-2C2FCC85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DEAEC-159B-4652-89C5-4DD64241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0DB8A-F95D-494D-93C6-38939F0E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62C210-C243-4CB7-AFBD-3C21942E1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97908-B8CE-4EDD-96A5-3E2883AC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F123F-2AB0-42B9-A841-491B88EE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7FD23-8540-4323-A0F9-716B89D3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4D9F6-783E-40C5-A6A3-0AA96922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2A0E8-0B5A-4A0A-8C9E-1090A482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7E1D5-5140-4A92-A70B-7EACE735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0D55C-9442-4970-9706-5087CBED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07B03-39BC-4198-A76F-3744DEDD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824C9-ACBB-4617-B56C-4723A9C8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14E2-C618-4CA5-9C01-377CF189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CC82B-99E9-4C1D-B8C4-17E8059A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62F9A-D62B-40E2-A831-F307B8DB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6A1EE-B56D-46F3-9407-FF8D700C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F28AB-F4AA-40FB-A21E-2021E30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DAE8-345A-4D50-8EB0-5898C56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E3BA1-87FF-4C16-A7DE-2B7EACE41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129B7-5040-4320-8402-4D80A872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01C4A-A0B4-45A6-A1EB-CE8D70D1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25DB-F24C-4281-9D24-1A810728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F44CD-A8ED-4135-84D5-6F6B2C2A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A060-6890-4455-BA3F-A4AF6A28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F61CF-D58C-4A4A-A6B0-A91D2501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DA81F-EFE8-4824-A828-5D4FB5A18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B465B-929B-48A6-9388-243773AAC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9782B3-A563-4C72-A927-A4598B1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1A0CE9-764C-4428-AF29-0282B61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EE35BE-4429-40C8-AFA8-62B5BF74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43F6B-0838-44D4-8C95-64D8DEC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6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1F978-C591-4720-8BEC-E98BBB37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D7C8C2-DF68-40A4-9F3E-4CB1BBBF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D4587-6121-4862-80D3-A9E0F630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7EBF7-0A63-4B91-8B9B-3CA259FA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013C1-0770-44D5-B214-3FBE0864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C08E36-C643-4BF9-9295-1BE8C986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501F7-AF13-43BE-ABE2-7FAB55EC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9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1DC3-6969-4B2D-B2C5-23E79053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D4ADE-417E-45A6-83A4-3B1D7E03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D0E38-B2A5-47FC-8593-4E83F662F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AB38F-0CDC-4EAE-A252-AB2EBB03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5D1D3-211C-4B52-B3D4-CF796746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F034E-387C-4E32-A868-91F7E60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A50BF-F786-4CBE-B6B1-29C4284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FCE7E0-5622-4AAA-9B3A-283E4FF95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2E0E5C-69C1-4E6D-A774-0377057EE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4FF8B-398E-40FD-A62A-73B5C3CA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9AA9E-5374-41BA-A801-DDDF7DCD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B3DBD-D6E8-41EE-B4F0-AA5F346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FB7624-271F-428D-9F29-2E04D0E9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ADF80-AB6B-4E29-8A57-08CA33CC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CD30F-1310-4422-A93C-90981DD52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7088-DF2B-41A8-AEB8-F8EAC568002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A6DCE-C071-42A4-B116-3F7690CE3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EC5AC-575A-4A88-9474-3054A3FD9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33D2-D2D1-4F43-8EBD-8B478C8B22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9F399E-D4A6-4598-A695-B7A77F7CA23D}"/>
              </a:ext>
            </a:extLst>
          </p:cNvPr>
          <p:cNvSpPr txBox="1"/>
          <p:nvPr/>
        </p:nvSpPr>
        <p:spPr>
          <a:xfrm>
            <a:off x="4208304" y="41563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订单特别情况处理流程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D47289-C8F2-4C1F-93E5-F73B192DDA0E}"/>
              </a:ext>
            </a:extLst>
          </p:cNvPr>
          <p:cNvSpPr/>
          <p:nvPr/>
        </p:nvSpPr>
        <p:spPr>
          <a:xfrm>
            <a:off x="914400" y="2133600"/>
            <a:ext cx="3048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订单已完成但需要补做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4FF5A6-E545-46C7-8B65-98BE88ABC6F8}"/>
              </a:ext>
            </a:extLst>
          </p:cNvPr>
          <p:cNvSpPr/>
          <p:nvPr/>
        </p:nvSpPr>
        <p:spPr>
          <a:xfrm>
            <a:off x="914400" y="4382654"/>
            <a:ext cx="3048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订单已核验但成分尺寸有误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E2B231-4A7A-4FE7-AFDC-CA062B4C9609}"/>
              </a:ext>
            </a:extLst>
          </p:cNvPr>
          <p:cNvSpPr/>
          <p:nvPr/>
        </p:nvSpPr>
        <p:spPr>
          <a:xfrm>
            <a:off x="4572000" y="3629890"/>
            <a:ext cx="3048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成分尺寸尚未使用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9F743B-42DC-4452-B8B2-4BDE3D8014D3}"/>
              </a:ext>
            </a:extLst>
          </p:cNvPr>
          <p:cNvSpPr/>
          <p:nvPr/>
        </p:nvSpPr>
        <p:spPr>
          <a:xfrm>
            <a:off x="4572000" y="5144654"/>
            <a:ext cx="3048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成分尺寸已被使用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F63ACE-D7F6-4DDE-B2F4-9DCC1C319484}"/>
              </a:ext>
            </a:extLst>
          </p:cNvPr>
          <p:cNvSpPr/>
          <p:nvPr/>
        </p:nvSpPr>
        <p:spPr>
          <a:xfrm>
            <a:off x="7980218" y="3629890"/>
            <a:ext cx="3048000" cy="1117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改为</a:t>
            </a:r>
            <a:r>
              <a:rPr lang="en-US" altLang="zh-CN" dirty="0"/>
              <a:t>[</a:t>
            </a:r>
            <a:r>
              <a:rPr lang="zh-CN" altLang="en-US" dirty="0"/>
              <a:t>未核验</a:t>
            </a:r>
            <a:r>
              <a:rPr lang="en-US" altLang="zh-CN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修改成分尺寸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再改为</a:t>
            </a:r>
            <a:r>
              <a:rPr lang="en-US" altLang="zh-CN" dirty="0"/>
              <a:t>[</a:t>
            </a:r>
            <a:r>
              <a:rPr lang="zh-CN" altLang="en-US" dirty="0"/>
              <a:t>未完成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C3A3AA-BF42-4F51-9E1B-2353648EF14A}"/>
              </a:ext>
            </a:extLst>
          </p:cNvPr>
          <p:cNvSpPr/>
          <p:nvPr/>
        </p:nvSpPr>
        <p:spPr>
          <a:xfrm>
            <a:off x="7989454" y="5144654"/>
            <a:ext cx="3048000" cy="1117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原订单设置为</a:t>
            </a:r>
            <a:r>
              <a:rPr lang="en-US" altLang="zh-CN" sz="1400" dirty="0"/>
              <a:t>[</a:t>
            </a:r>
            <a:r>
              <a:rPr lang="zh-CN" altLang="en-US" sz="1400" dirty="0"/>
              <a:t>取消</a:t>
            </a:r>
            <a:r>
              <a:rPr lang="en-US" altLang="zh-CN" sz="14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复用原订单为新订单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修改新订单内容</a:t>
            </a:r>
            <a:r>
              <a:rPr lang="en-US" altLang="zh-CN" sz="1400" dirty="0"/>
              <a:t>-</a:t>
            </a:r>
            <a:r>
              <a:rPr lang="zh-CN" altLang="en-US" sz="1400" dirty="0"/>
              <a:t>包括内部号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D0CF4A7D-EB3A-42DF-AB5A-D31995757C8F}"/>
              </a:ext>
            </a:extLst>
          </p:cNvPr>
          <p:cNvSpPr/>
          <p:nvPr/>
        </p:nvSpPr>
        <p:spPr>
          <a:xfrm>
            <a:off x="4147127" y="4738254"/>
            <a:ext cx="295563" cy="406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A3DED64-9215-42B3-92AA-71685F575272}"/>
              </a:ext>
            </a:extLst>
          </p:cNvPr>
          <p:cNvSpPr/>
          <p:nvPr/>
        </p:nvSpPr>
        <p:spPr>
          <a:xfrm>
            <a:off x="7666183" y="4008582"/>
            <a:ext cx="295563" cy="406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18DA69B-8E79-48E3-8982-780E0A23A7CF}"/>
              </a:ext>
            </a:extLst>
          </p:cNvPr>
          <p:cNvSpPr/>
          <p:nvPr/>
        </p:nvSpPr>
        <p:spPr>
          <a:xfrm>
            <a:off x="7670799" y="5500254"/>
            <a:ext cx="295563" cy="406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894A4F-1D81-41FB-8F1A-54D1086F2A7C}"/>
              </a:ext>
            </a:extLst>
          </p:cNvPr>
          <p:cNvSpPr/>
          <p:nvPr/>
        </p:nvSpPr>
        <p:spPr>
          <a:xfrm>
            <a:off x="7961746" y="2115126"/>
            <a:ext cx="3048000" cy="1117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改为</a:t>
            </a:r>
            <a:r>
              <a:rPr lang="en-US" altLang="zh-CN" dirty="0"/>
              <a:t>[</a:t>
            </a:r>
            <a:r>
              <a:rPr lang="zh-CN" altLang="en-US" dirty="0"/>
              <a:t>未完成</a:t>
            </a:r>
            <a:r>
              <a:rPr lang="en-US" altLang="zh-CN" dirty="0"/>
              <a:t>]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2F8CB5E-8751-4629-90D6-549A07610ECE}"/>
              </a:ext>
            </a:extLst>
          </p:cNvPr>
          <p:cNvSpPr/>
          <p:nvPr/>
        </p:nvSpPr>
        <p:spPr>
          <a:xfrm>
            <a:off x="4147127" y="2489200"/>
            <a:ext cx="3713018" cy="406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E34B65-9FAE-43C3-82FB-94516C7FBE4C}"/>
              </a:ext>
            </a:extLst>
          </p:cNvPr>
          <p:cNvSpPr/>
          <p:nvPr/>
        </p:nvSpPr>
        <p:spPr>
          <a:xfrm>
            <a:off x="914399" y="1403805"/>
            <a:ext cx="6751783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特别情况描述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5BD1F8-B79F-47CC-9168-8C128EAF3BDF}"/>
              </a:ext>
            </a:extLst>
          </p:cNvPr>
          <p:cNvSpPr/>
          <p:nvPr/>
        </p:nvSpPr>
        <p:spPr>
          <a:xfrm>
            <a:off x="7961746" y="1403805"/>
            <a:ext cx="3066472" cy="55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处理方式</a:t>
            </a:r>
          </a:p>
        </p:txBody>
      </p:sp>
    </p:spTree>
    <p:extLst>
      <p:ext uri="{BB962C8B-B14F-4D97-AF65-F5344CB8AC3E}">
        <p14:creationId xmlns:p14="http://schemas.microsoft.com/office/powerpoint/2010/main" val="74639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xs</dc:creator>
  <cp:lastModifiedBy>zhou xs</cp:lastModifiedBy>
  <cp:revision>29</cp:revision>
  <dcterms:created xsi:type="dcterms:W3CDTF">2020-04-20T13:18:32Z</dcterms:created>
  <dcterms:modified xsi:type="dcterms:W3CDTF">2020-04-20T13:32:18Z</dcterms:modified>
</cp:coreProperties>
</file>