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1D17-BCE5-4284-8A4E-AADE77B5B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4 - Meeting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D9059-1026-4748-8E6D-4B1E5A957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1/19/2018</a:t>
            </a:r>
          </a:p>
        </p:txBody>
      </p:sp>
    </p:spTree>
    <p:extLst>
      <p:ext uri="{BB962C8B-B14F-4D97-AF65-F5344CB8AC3E}">
        <p14:creationId xmlns:p14="http://schemas.microsoft.com/office/powerpoint/2010/main" val="220254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F508-88B3-4E6E-8E15-0A46F40D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Plan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ABB7-5623-4F5B-8C0B-0C11E122E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Devise Software Plan (milestone 1)</a:t>
            </a:r>
          </a:p>
          <a:p>
            <a:r>
              <a:rPr lang="en-US" sz="2400" dirty="0"/>
              <a:t>Software Management Plan</a:t>
            </a:r>
          </a:p>
          <a:p>
            <a:r>
              <a:rPr lang="en-US" sz="2400" dirty="0"/>
              <a:t>Time Permitting</a:t>
            </a:r>
          </a:p>
          <a:p>
            <a:pPr lvl="1"/>
            <a:r>
              <a:rPr lang="en-US" sz="2400" dirty="0"/>
              <a:t>Establish groups</a:t>
            </a:r>
          </a:p>
          <a:p>
            <a:pPr lvl="1"/>
            <a:r>
              <a:rPr lang="en-US" sz="2400" dirty="0"/>
              <a:t>Discuss Libraries, Frameworks, Extensions, etc.</a:t>
            </a:r>
          </a:p>
          <a:p>
            <a:pPr lvl="1"/>
            <a:r>
              <a:rPr lang="en-US" sz="2400" dirty="0"/>
              <a:t>Discuss implementation specifics</a:t>
            </a:r>
          </a:p>
        </p:txBody>
      </p:sp>
    </p:spTree>
    <p:extLst>
      <p:ext uri="{BB962C8B-B14F-4D97-AF65-F5344CB8AC3E}">
        <p14:creationId xmlns:p14="http://schemas.microsoft.com/office/powerpoint/2010/main" val="417647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F9B1-6FFC-4503-AB96-3248B982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Software plan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0DD2-88D4-414E-A735-E74C1F87B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 Functions: What can the product do?</a:t>
            </a:r>
          </a:p>
          <a:p>
            <a:r>
              <a:rPr lang="en-US" sz="2400" dirty="0">
                <a:effectLst/>
              </a:rPr>
              <a:t>Performance: How well can this product do?</a:t>
            </a:r>
          </a:p>
          <a:p>
            <a:r>
              <a:rPr lang="en-US" sz="2400" dirty="0">
                <a:effectLst/>
              </a:rPr>
              <a:t>Limitations: What this product cannot do?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167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AEBA-F21E-447E-B87C-2395F8FF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Software plan -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D065-F854-4AE8-A7A1-31017307A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developer's viewpoint, what are the tasks? For example tasks may include user interface, database manager, data mining, profile management, and so on</a:t>
            </a:r>
          </a:p>
        </p:txBody>
      </p:sp>
    </p:spTree>
    <p:extLst>
      <p:ext uri="{BB962C8B-B14F-4D97-AF65-F5344CB8AC3E}">
        <p14:creationId xmlns:p14="http://schemas.microsoft.com/office/powerpoint/2010/main" val="419144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6FAC-7D85-4AF2-A5FB-908F1604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Software plan -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D571-AED1-436D-9E2C-540D5D209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Hardware</a:t>
            </a:r>
          </a:p>
          <a:p>
            <a:r>
              <a:rPr lang="en-US" sz="2400" dirty="0">
                <a:effectLst/>
              </a:rPr>
              <a:t>Software</a:t>
            </a:r>
          </a:p>
          <a:p>
            <a:r>
              <a:rPr lang="en-US" sz="2400" dirty="0">
                <a:effectLst/>
              </a:rPr>
              <a:t>People / Roles</a:t>
            </a:r>
          </a:p>
          <a:p>
            <a:pPr lvl="1"/>
            <a:r>
              <a:rPr lang="en-US" sz="2400" dirty="0">
                <a:effectLst/>
              </a:rPr>
              <a:t>I will do this after I send out a survey</a:t>
            </a:r>
          </a:p>
          <a:p>
            <a:r>
              <a:rPr lang="en-US" sz="2400" dirty="0">
                <a:effectLst/>
              </a:rPr>
              <a:t>Project Manager Form</a:t>
            </a:r>
          </a:p>
          <a:p>
            <a:pPr lvl="1"/>
            <a:r>
              <a:rPr lang="en-US" sz="2400" dirty="0">
                <a:effectLst/>
              </a:rPr>
              <a:t>I will do this 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FB63-2980-4F70-A9DD-503CA6D6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I will manage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D6F5-8EED-44CF-8C6D-9DC167EDC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Industry Experience </a:t>
            </a:r>
          </a:p>
          <a:p>
            <a:r>
              <a:rPr lang="en-US" sz="2400" dirty="0"/>
              <a:t>Slack</a:t>
            </a:r>
          </a:p>
          <a:p>
            <a:pPr lvl="1"/>
            <a:r>
              <a:rPr lang="en-US" sz="2400" dirty="0"/>
              <a:t>Get the app!</a:t>
            </a:r>
          </a:p>
          <a:p>
            <a:pPr lvl="1"/>
            <a:r>
              <a:rPr lang="en-US" sz="2400" dirty="0" err="1"/>
              <a:t>Kyber</a:t>
            </a:r>
            <a:r>
              <a:rPr lang="en-US" sz="2400" dirty="0"/>
              <a:t>/</a:t>
            </a:r>
            <a:r>
              <a:rPr lang="en-US" sz="2400" dirty="0" err="1"/>
              <a:t>ToDo</a:t>
            </a:r>
            <a:endParaRPr lang="en-US" sz="2400" dirty="0"/>
          </a:p>
          <a:p>
            <a:r>
              <a:rPr lang="en-US" sz="2400" dirty="0" err="1"/>
              <a:t>Github</a:t>
            </a:r>
            <a:r>
              <a:rPr lang="en-US" sz="2400" dirty="0"/>
              <a:t> </a:t>
            </a:r>
          </a:p>
          <a:p>
            <a:r>
              <a:rPr lang="en-US" sz="2400" dirty="0"/>
              <a:t>Final Submission / edits go through me </a:t>
            </a:r>
          </a:p>
          <a:p>
            <a:pPr lvl="1"/>
            <a:r>
              <a:rPr lang="en-US" sz="2400" dirty="0"/>
              <a:t>Aka Benevolent dictator </a:t>
            </a:r>
          </a:p>
        </p:txBody>
      </p:sp>
    </p:spTree>
    <p:extLst>
      <p:ext uri="{BB962C8B-B14F-4D97-AF65-F5344CB8AC3E}">
        <p14:creationId xmlns:p14="http://schemas.microsoft.com/office/powerpoint/2010/main" val="186344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2D66-C20F-4383-B287-A7BBEA22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But Fair!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20C24-0A49-4431-9CB8-39E3CD97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Ask questions!!!</a:t>
            </a:r>
          </a:p>
          <a:p>
            <a:pPr lvl="1"/>
            <a:r>
              <a:rPr lang="en-US" sz="2400" dirty="0"/>
              <a:t>I’ve been a full stack developer for 2+ years now</a:t>
            </a:r>
          </a:p>
          <a:p>
            <a:r>
              <a:rPr lang="en-US" sz="2400" dirty="0"/>
              <a:t>Read documentation</a:t>
            </a:r>
          </a:p>
          <a:p>
            <a:r>
              <a:rPr lang="en-US" sz="2400" dirty="0"/>
              <a:t>Always open to suggestions </a:t>
            </a:r>
          </a:p>
          <a:p>
            <a:r>
              <a:rPr lang="en-US" sz="2400" dirty="0"/>
              <a:t>Communication </a:t>
            </a:r>
          </a:p>
          <a:p>
            <a:pPr lvl="1"/>
            <a:r>
              <a:rPr lang="en-US" sz="2400" dirty="0"/>
              <a:t>Communication </a:t>
            </a:r>
          </a:p>
          <a:p>
            <a:pPr lvl="2"/>
            <a:r>
              <a:rPr lang="en-US" sz="2200" dirty="0"/>
              <a:t>Communication 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E8E1D528-8C1C-4437-ADE9-FB1615B69AC4}"/>
              </a:ext>
            </a:extLst>
          </p:cNvPr>
          <p:cNvSpPr/>
          <p:nvPr/>
        </p:nvSpPr>
        <p:spPr>
          <a:xfrm>
            <a:off x="4095491" y="966677"/>
            <a:ext cx="1584251" cy="1190846"/>
          </a:xfrm>
          <a:prstGeom prst="smileyFac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C8F9-1A7A-4CE8-B167-60BF73F8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AC76-0CFD-468A-9DB3-FC435754B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Pep 8 for Python</a:t>
            </a:r>
          </a:p>
          <a:p>
            <a:pPr lvl="1"/>
            <a:r>
              <a:rPr lang="en-US" sz="2400" dirty="0" err="1"/>
              <a:t>PyLint</a:t>
            </a:r>
            <a:r>
              <a:rPr lang="en-US" sz="2400" dirty="0"/>
              <a:t> is awesome</a:t>
            </a:r>
          </a:p>
          <a:p>
            <a:r>
              <a:rPr lang="en-US" sz="2600" dirty="0"/>
              <a:t>ES6 or ES5 for JS</a:t>
            </a:r>
            <a:endParaRPr lang="en-US" sz="2400" dirty="0"/>
          </a:p>
          <a:p>
            <a:r>
              <a:rPr lang="en-US" sz="2400" b="1" i="1" u="sng" dirty="0"/>
              <a:t>Comment your code</a:t>
            </a:r>
          </a:p>
          <a:p>
            <a:r>
              <a:rPr lang="en-US" sz="2400" dirty="0"/>
              <a:t>Take suggestions </a:t>
            </a:r>
          </a:p>
        </p:txBody>
      </p:sp>
    </p:spTree>
    <p:extLst>
      <p:ext uri="{BB962C8B-B14F-4D97-AF65-F5344CB8AC3E}">
        <p14:creationId xmlns:p14="http://schemas.microsoft.com/office/powerpoint/2010/main" val="16403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130</TotalTime>
  <Words>197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Group 4 - Meeting 1</vt:lpstr>
      <vt:lpstr>Plan of Attack</vt:lpstr>
      <vt:lpstr>The Software plan - Overview</vt:lpstr>
      <vt:lpstr>The Software plan - tasks</vt:lpstr>
      <vt:lpstr>The Software plan - Resources</vt:lpstr>
      <vt:lpstr>How I will manage </vt:lpstr>
      <vt:lpstr>But Fair!</vt:lpstr>
      <vt:lpstr>Style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4 - Meeting 1</dc:title>
  <dc:creator>Alec Trievel</dc:creator>
  <cp:lastModifiedBy>Alec Trievel</cp:lastModifiedBy>
  <cp:revision>4</cp:revision>
  <dcterms:created xsi:type="dcterms:W3CDTF">2018-01-19T15:31:38Z</dcterms:created>
  <dcterms:modified xsi:type="dcterms:W3CDTF">2018-01-19T17:42:10Z</dcterms:modified>
</cp:coreProperties>
</file>