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D94-CEF1-4609-B5B4-20F8ED553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 2 Meeting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A3D5C-F77E-403E-9A62-F9DA1BF6B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Codefeed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9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AFD-F104-454B-8D51-25A39CAC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D2A6-BFBE-46A8-90AE-6003A43F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1 recap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2 plan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 planning / Working ahead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Assign roles</a:t>
            </a:r>
          </a:p>
        </p:txBody>
      </p:sp>
    </p:spTree>
    <p:extLst>
      <p:ext uri="{BB962C8B-B14F-4D97-AF65-F5344CB8AC3E}">
        <p14:creationId xmlns:p14="http://schemas.microsoft.com/office/powerpoint/2010/main" val="403961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B91-4182-45FA-BA2B-83914E3C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1 recap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E00E-0FE2-48C2-A538-27F35CFF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9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6E36-1AA1-4CFC-A85C-7025B1C0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Milestone 2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6B98-BEEF-456F-8C34-17A2D1F9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 and schedule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User’s manual 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Requirement Specs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Spec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53545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E3A4-EA8C-4B58-8303-E947D7D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033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User’s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01BC-6F64-40B0-971D-F8C81F28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9920"/>
            <a:ext cx="9905998" cy="312420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overview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Done in Milestone 1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Getting started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Login/register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 mode</a:t>
            </a:r>
          </a:p>
          <a:p>
            <a:pPr lvl="1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Sample runs and examples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Modes of Operation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Advanced features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287647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A4C6-7F6D-45B0-A35F-7DEEC2D0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Requirements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7CF7-E747-4F76-810E-110B5DDF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Overview and Summary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interface (the user’s manual)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level data flow diagram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Functions (using IC cards)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Processing narrative </a:t>
            </a:r>
          </a:p>
          <a:p>
            <a:pPr lvl="1"/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do the functions do?</a:t>
            </a:r>
          </a:p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0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25BC-D39A-430E-A4F9-0FDB1449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154B-D54A-4130-9648-F87B3B53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rough design for database tables and relationships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rough landing page to showcase the product</a:t>
            </a:r>
          </a:p>
        </p:txBody>
      </p:sp>
    </p:spTree>
    <p:extLst>
      <p:ext uri="{BB962C8B-B14F-4D97-AF65-F5344CB8AC3E}">
        <p14:creationId xmlns:p14="http://schemas.microsoft.com/office/powerpoint/2010/main" val="240834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hicken eating">
            <a:extLst>
              <a:ext uri="{FF2B5EF4-FFF2-40B4-BE49-F238E27FC236}">
                <a16:creationId xmlns:a16="http://schemas.microsoft.com/office/drawing/2014/main" id="{A28E96E8-75FD-4D3F-9FEE-525CFDB27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ode">
            <a:extLst>
              <a:ext uri="{FF2B5EF4-FFF2-40B4-BE49-F238E27FC236}">
                <a16:creationId xmlns:a16="http://schemas.microsoft.com/office/drawing/2014/main" id="{3F61E291-D748-45A6-AEEB-42BE95387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E347-74AE-4496-80AC-1A1E7214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28322-E25C-4C34-9311-56925853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36427">
            <a:off x="1955172" y="3698724"/>
            <a:ext cx="3297039" cy="2198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08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</TotalTime>
  <Words>114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Lato</vt:lpstr>
      <vt:lpstr>Mesh</vt:lpstr>
      <vt:lpstr>Week 2 Meeting </vt:lpstr>
      <vt:lpstr>Plan of attack</vt:lpstr>
      <vt:lpstr>Milestone 1 recap </vt:lpstr>
      <vt:lpstr>Milestone 2 plan </vt:lpstr>
      <vt:lpstr>User’s Manual</vt:lpstr>
      <vt:lpstr>Software Requirements Spec</vt:lpstr>
      <vt:lpstr>other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Meeting </dc:title>
  <dc:creator>Alec Trievel</dc:creator>
  <cp:lastModifiedBy>Alec Trievel</cp:lastModifiedBy>
  <cp:revision>3</cp:revision>
  <dcterms:created xsi:type="dcterms:W3CDTF">2018-01-26T15:23:22Z</dcterms:created>
  <dcterms:modified xsi:type="dcterms:W3CDTF">2018-01-26T15:51:41Z</dcterms:modified>
</cp:coreProperties>
</file>