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50AD9-C7DA-40C1-A2A1-075FFAA0FCB2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A5ECED38-2B2B-4E99-A9FD-7FFA66E852E5}">
      <dgm:prSet phldrT="[Text]"/>
      <dgm:spPr/>
      <dgm:t>
        <a:bodyPr/>
        <a:lstStyle/>
        <a:p>
          <a:r>
            <a:rPr lang="en-US" dirty="0"/>
            <a:t>master</a:t>
          </a:r>
        </a:p>
      </dgm:t>
    </dgm:pt>
    <dgm:pt modelId="{2C8CDA8F-14A4-4033-942C-9F7FB034503B}" type="parTrans" cxnId="{D0F6FC77-400F-4BD4-BB06-544E500780BC}">
      <dgm:prSet/>
      <dgm:spPr/>
      <dgm:t>
        <a:bodyPr/>
        <a:lstStyle/>
        <a:p>
          <a:endParaRPr lang="en-US"/>
        </a:p>
      </dgm:t>
    </dgm:pt>
    <dgm:pt modelId="{3F820721-35A7-4FD1-AE80-63F9BEF6038C}" type="sibTrans" cxnId="{D0F6FC77-400F-4BD4-BB06-544E500780BC}">
      <dgm:prSet/>
      <dgm:spPr/>
      <dgm:t>
        <a:bodyPr/>
        <a:lstStyle/>
        <a:p>
          <a:endParaRPr lang="en-US"/>
        </a:p>
      </dgm:t>
    </dgm:pt>
    <dgm:pt modelId="{A8658345-BB03-464E-8DEC-AE0CDB51736B}" type="asst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3C93F3E3-2B4B-4F3F-B8CB-BC04E529B0F1}" type="parTrans" cxnId="{96C9CC68-FB9B-4715-AA98-602BF2B9D8E5}">
      <dgm:prSet/>
      <dgm:spPr/>
      <dgm:t>
        <a:bodyPr/>
        <a:lstStyle/>
        <a:p>
          <a:endParaRPr lang="en-US"/>
        </a:p>
      </dgm:t>
    </dgm:pt>
    <dgm:pt modelId="{67F72CC0-3869-4E9C-B7CD-F20BBF89B880}" type="sibTrans" cxnId="{96C9CC68-FB9B-4715-AA98-602BF2B9D8E5}">
      <dgm:prSet/>
      <dgm:spPr/>
      <dgm:t>
        <a:bodyPr/>
        <a:lstStyle/>
        <a:p>
          <a:endParaRPr lang="en-US"/>
        </a:p>
      </dgm:t>
    </dgm:pt>
    <dgm:pt modelId="{E5BF9F59-654E-4698-A025-22E329391D2A}" type="asst">
      <dgm:prSet phldrT="[Text]"/>
      <dgm:spPr/>
      <dgm:t>
        <a:bodyPr/>
        <a:lstStyle/>
        <a:p>
          <a:r>
            <a:rPr lang="en-US" dirty="0"/>
            <a:t>stable</a:t>
          </a:r>
        </a:p>
      </dgm:t>
    </dgm:pt>
    <dgm:pt modelId="{E85B7A0E-DEE2-4A0A-9157-161672B38ABA}" type="parTrans" cxnId="{2231587B-FF02-4224-9B12-353E67F8162F}">
      <dgm:prSet/>
      <dgm:spPr/>
      <dgm:t>
        <a:bodyPr/>
        <a:lstStyle/>
        <a:p>
          <a:endParaRPr lang="en-US"/>
        </a:p>
      </dgm:t>
    </dgm:pt>
    <dgm:pt modelId="{DFA3A339-2C25-4040-9489-AFCC15689B8A}" type="sibTrans" cxnId="{2231587B-FF02-4224-9B12-353E67F8162F}">
      <dgm:prSet/>
      <dgm:spPr/>
      <dgm:t>
        <a:bodyPr/>
        <a:lstStyle/>
        <a:p>
          <a:endParaRPr lang="en-US"/>
        </a:p>
      </dgm:t>
    </dgm:pt>
    <dgm:pt modelId="{E2EECD25-D22D-43A3-B174-949D578A369E}" type="asst">
      <dgm:prSet phldrT="[Text]"/>
      <dgm:spPr/>
      <dgm:t>
        <a:bodyPr/>
        <a:lstStyle/>
        <a:p>
          <a:r>
            <a:rPr lang="en-US" dirty="0"/>
            <a:t>bugs</a:t>
          </a:r>
        </a:p>
      </dgm:t>
    </dgm:pt>
    <dgm:pt modelId="{30C852BA-2948-4BA0-9FF3-C9EAE8FBA425}" type="parTrans" cxnId="{1C11C7B6-3013-4CB1-BB7D-ECC627B32E49}">
      <dgm:prSet/>
      <dgm:spPr/>
      <dgm:t>
        <a:bodyPr/>
        <a:lstStyle/>
        <a:p>
          <a:endParaRPr lang="en-US"/>
        </a:p>
      </dgm:t>
    </dgm:pt>
    <dgm:pt modelId="{3E8715FC-038B-47EC-9662-0C49A04B73FA}" type="sibTrans" cxnId="{1C11C7B6-3013-4CB1-BB7D-ECC627B32E49}">
      <dgm:prSet/>
      <dgm:spPr/>
      <dgm:t>
        <a:bodyPr/>
        <a:lstStyle/>
        <a:p>
          <a:endParaRPr lang="en-US"/>
        </a:p>
      </dgm:t>
    </dgm:pt>
    <dgm:pt modelId="{024A6E28-FFED-41C4-8643-66A26444997D}" type="asst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278A873E-7C85-45A6-BEB5-D9004ED46877}" type="parTrans" cxnId="{F02C12F3-8FB6-47A1-B2DF-9BC2FD4BDA52}">
      <dgm:prSet/>
      <dgm:spPr/>
      <dgm:t>
        <a:bodyPr/>
        <a:lstStyle/>
        <a:p>
          <a:endParaRPr lang="en-US"/>
        </a:p>
      </dgm:t>
    </dgm:pt>
    <dgm:pt modelId="{037C1434-BB9C-40A4-BA73-42071A4933E7}" type="sibTrans" cxnId="{F02C12F3-8FB6-47A1-B2DF-9BC2FD4BDA52}">
      <dgm:prSet/>
      <dgm:spPr/>
      <dgm:t>
        <a:bodyPr/>
        <a:lstStyle/>
        <a:p>
          <a:endParaRPr lang="en-US"/>
        </a:p>
      </dgm:t>
    </dgm:pt>
    <dgm:pt modelId="{F2009AD5-C925-47C2-A28B-929C7EDDEF2A}" type="asst">
      <dgm:prSet phldrT="[Text]"/>
      <dgm:spPr/>
      <dgm:t>
        <a:bodyPr/>
        <a:lstStyle/>
        <a:p>
          <a:r>
            <a:rPr lang="en-US" dirty="0"/>
            <a:t>user branch</a:t>
          </a:r>
        </a:p>
      </dgm:t>
    </dgm:pt>
    <dgm:pt modelId="{CAA536C5-3F89-42D7-AA01-514FA751277B}" type="parTrans" cxnId="{47C176F4-E68C-434C-B1B9-F498975069DD}">
      <dgm:prSet/>
      <dgm:spPr/>
      <dgm:t>
        <a:bodyPr/>
        <a:lstStyle/>
        <a:p>
          <a:endParaRPr lang="en-US"/>
        </a:p>
      </dgm:t>
    </dgm:pt>
    <dgm:pt modelId="{EA34AAD7-B387-43C1-AD12-7A920091F6A1}" type="sibTrans" cxnId="{47C176F4-E68C-434C-B1B9-F498975069DD}">
      <dgm:prSet/>
      <dgm:spPr/>
      <dgm:t>
        <a:bodyPr/>
        <a:lstStyle/>
        <a:p>
          <a:endParaRPr lang="en-US"/>
        </a:p>
      </dgm:t>
    </dgm:pt>
    <dgm:pt modelId="{FA045CA7-0DE5-413E-A83C-EBB88FF771B1}" type="asst">
      <dgm:prSet phldrT="[Text]"/>
      <dgm:spPr/>
      <dgm:t>
        <a:bodyPr/>
        <a:lstStyle/>
        <a:p>
          <a:r>
            <a:rPr lang="en-US" dirty="0"/>
            <a:t>user branch</a:t>
          </a:r>
        </a:p>
      </dgm:t>
    </dgm:pt>
    <dgm:pt modelId="{76B022C4-388A-402A-96CF-EACAA07C0AF5}" type="parTrans" cxnId="{7F472E83-41D4-4B9D-BB33-AE5B14F0F707}">
      <dgm:prSet/>
      <dgm:spPr/>
      <dgm:t>
        <a:bodyPr/>
        <a:lstStyle/>
        <a:p>
          <a:endParaRPr lang="en-US"/>
        </a:p>
      </dgm:t>
    </dgm:pt>
    <dgm:pt modelId="{0BBA1FB0-5654-452A-BDF2-213AF4C67932}" type="sibTrans" cxnId="{7F472E83-41D4-4B9D-BB33-AE5B14F0F707}">
      <dgm:prSet/>
      <dgm:spPr/>
      <dgm:t>
        <a:bodyPr/>
        <a:lstStyle/>
        <a:p>
          <a:endParaRPr lang="en-US"/>
        </a:p>
      </dgm:t>
    </dgm:pt>
    <dgm:pt modelId="{19076ABF-0C55-43F6-9E88-585F4856ADBC}" type="pres">
      <dgm:prSet presAssocID="{93D50AD9-C7DA-40C1-A2A1-075FFAA0FC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BD80AAC-506F-4AAE-8203-410F77FCFF6A}" type="pres">
      <dgm:prSet presAssocID="{A5ECED38-2B2B-4E99-A9FD-7FFA66E852E5}" presName="hierRoot1" presStyleCnt="0">
        <dgm:presLayoutVars>
          <dgm:hierBranch val="init"/>
        </dgm:presLayoutVars>
      </dgm:prSet>
      <dgm:spPr/>
    </dgm:pt>
    <dgm:pt modelId="{C5320904-822C-411B-A788-18597BE298E8}" type="pres">
      <dgm:prSet presAssocID="{A5ECED38-2B2B-4E99-A9FD-7FFA66E852E5}" presName="rootComposite1" presStyleCnt="0"/>
      <dgm:spPr/>
    </dgm:pt>
    <dgm:pt modelId="{3A90AD68-C6BC-4C00-9670-5863BEA83758}" type="pres">
      <dgm:prSet presAssocID="{A5ECED38-2B2B-4E99-A9FD-7FFA66E852E5}" presName="rootText1" presStyleLbl="node0" presStyleIdx="0" presStyleCnt="1">
        <dgm:presLayoutVars>
          <dgm:chPref val="3"/>
        </dgm:presLayoutVars>
      </dgm:prSet>
      <dgm:spPr/>
    </dgm:pt>
    <dgm:pt modelId="{A108EB8D-3C43-478F-8DC1-B98714DE4C20}" type="pres">
      <dgm:prSet presAssocID="{A5ECED38-2B2B-4E99-A9FD-7FFA66E852E5}" presName="rootConnector1" presStyleLbl="node1" presStyleIdx="0" presStyleCnt="0"/>
      <dgm:spPr/>
    </dgm:pt>
    <dgm:pt modelId="{AFB8CA91-49BA-4AA9-8FDE-196480AF8E43}" type="pres">
      <dgm:prSet presAssocID="{A5ECED38-2B2B-4E99-A9FD-7FFA66E852E5}" presName="hierChild2" presStyleCnt="0"/>
      <dgm:spPr/>
    </dgm:pt>
    <dgm:pt modelId="{36535373-BCA4-4CC7-A90F-5C7FEB679290}" type="pres">
      <dgm:prSet presAssocID="{A5ECED38-2B2B-4E99-A9FD-7FFA66E852E5}" presName="hierChild3" presStyleCnt="0"/>
      <dgm:spPr/>
    </dgm:pt>
    <dgm:pt modelId="{E048E10E-D14A-4B25-84BE-355E99F86273}" type="pres">
      <dgm:prSet presAssocID="{3C93F3E3-2B4B-4F3F-B8CB-BC04E529B0F1}" presName="Name111" presStyleLbl="parChTrans1D2" presStyleIdx="0" presStyleCnt="2"/>
      <dgm:spPr/>
    </dgm:pt>
    <dgm:pt modelId="{ED27EE8B-48A6-4447-9102-B69EE0038FE8}" type="pres">
      <dgm:prSet presAssocID="{A8658345-BB03-464E-8DEC-AE0CDB51736B}" presName="hierRoot3" presStyleCnt="0">
        <dgm:presLayoutVars>
          <dgm:hierBranch val="init"/>
        </dgm:presLayoutVars>
      </dgm:prSet>
      <dgm:spPr/>
    </dgm:pt>
    <dgm:pt modelId="{23EDC93F-859D-4B24-A8FC-17CC960F8382}" type="pres">
      <dgm:prSet presAssocID="{A8658345-BB03-464E-8DEC-AE0CDB51736B}" presName="rootComposite3" presStyleCnt="0"/>
      <dgm:spPr/>
    </dgm:pt>
    <dgm:pt modelId="{706790B2-7D26-4B42-BB1E-ECA6D9EE8596}" type="pres">
      <dgm:prSet presAssocID="{A8658345-BB03-464E-8DEC-AE0CDB51736B}" presName="rootText3" presStyleLbl="asst1" presStyleIdx="0" presStyleCnt="6">
        <dgm:presLayoutVars>
          <dgm:chPref val="3"/>
        </dgm:presLayoutVars>
      </dgm:prSet>
      <dgm:spPr/>
    </dgm:pt>
    <dgm:pt modelId="{741B46FA-90DD-4CB5-A4D5-BAF6A361D3AB}" type="pres">
      <dgm:prSet presAssocID="{A8658345-BB03-464E-8DEC-AE0CDB51736B}" presName="rootConnector3" presStyleLbl="asst1" presStyleIdx="0" presStyleCnt="6"/>
      <dgm:spPr/>
    </dgm:pt>
    <dgm:pt modelId="{88265949-C776-4B18-B3A4-372633CA1E90}" type="pres">
      <dgm:prSet presAssocID="{A8658345-BB03-464E-8DEC-AE0CDB51736B}" presName="hierChild6" presStyleCnt="0"/>
      <dgm:spPr/>
    </dgm:pt>
    <dgm:pt modelId="{F730A2B6-6A33-4B23-975C-1760C0581B18}" type="pres">
      <dgm:prSet presAssocID="{A8658345-BB03-464E-8DEC-AE0CDB51736B}" presName="hierChild7" presStyleCnt="0"/>
      <dgm:spPr/>
    </dgm:pt>
    <dgm:pt modelId="{36B2ABE6-32E1-4729-8AEA-85A3737465F1}" type="pres">
      <dgm:prSet presAssocID="{30C852BA-2948-4BA0-9FF3-C9EAE8FBA425}" presName="Name111" presStyleLbl="parChTrans1D3" presStyleIdx="0" presStyleCnt="2"/>
      <dgm:spPr/>
    </dgm:pt>
    <dgm:pt modelId="{20FE8961-9F9F-4CAF-9690-F644548E3EAA}" type="pres">
      <dgm:prSet presAssocID="{E2EECD25-D22D-43A3-B174-949D578A369E}" presName="hierRoot3" presStyleCnt="0">
        <dgm:presLayoutVars>
          <dgm:hierBranch val="init"/>
        </dgm:presLayoutVars>
      </dgm:prSet>
      <dgm:spPr/>
    </dgm:pt>
    <dgm:pt modelId="{FD1805BB-4CAB-48A9-BA8D-DCD5CAB3A279}" type="pres">
      <dgm:prSet presAssocID="{E2EECD25-D22D-43A3-B174-949D578A369E}" presName="rootComposite3" presStyleCnt="0"/>
      <dgm:spPr/>
    </dgm:pt>
    <dgm:pt modelId="{562D6BE8-46C1-47EF-8A88-7CB079380779}" type="pres">
      <dgm:prSet presAssocID="{E2EECD25-D22D-43A3-B174-949D578A369E}" presName="rootText3" presStyleLbl="asst1" presStyleIdx="1" presStyleCnt="6">
        <dgm:presLayoutVars>
          <dgm:chPref val="3"/>
        </dgm:presLayoutVars>
      </dgm:prSet>
      <dgm:spPr/>
    </dgm:pt>
    <dgm:pt modelId="{A85F0F62-0789-486E-9A60-C2C90CBCACBA}" type="pres">
      <dgm:prSet presAssocID="{E2EECD25-D22D-43A3-B174-949D578A369E}" presName="rootConnector3" presStyleLbl="asst1" presStyleIdx="1" presStyleCnt="6"/>
      <dgm:spPr/>
    </dgm:pt>
    <dgm:pt modelId="{97ED5A96-B7FC-420C-9270-EAAFA6C9894F}" type="pres">
      <dgm:prSet presAssocID="{E2EECD25-D22D-43A3-B174-949D578A369E}" presName="hierChild6" presStyleCnt="0"/>
      <dgm:spPr/>
    </dgm:pt>
    <dgm:pt modelId="{4582C3CF-A0E1-4D27-88EC-11DCE4FE0AAE}" type="pres">
      <dgm:prSet presAssocID="{E2EECD25-D22D-43A3-B174-949D578A369E}" presName="hierChild7" presStyleCnt="0"/>
      <dgm:spPr/>
    </dgm:pt>
    <dgm:pt modelId="{C4DFBEE9-0819-43BE-9C0A-8BCF584C25F4}" type="pres">
      <dgm:prSet presAssocID="{CAA536C5-3F89-42D7-AA01-514FA751277B}" presName="Name111" presStyleLbl="parChTrans1D4" presStyleIdx="0" presStyleCnt="2"/>
      <dgm:spPr/>
    </dgm:pt>
    <dgm:pt modelId="{AC4C72DE-CA22-4689-B507-ED3AC391707C}" type="pres">
      <dgm:prSet presAssocID="{F2009AD5-C925-47C2-A28B-929C7EDDEF2A}" presName="hierRoot3" presStyleCnt="0">
        <dgm:presLayoutVars>
          <dgm:hierBranch val="init"/>
        </dgm:presLayoutVars>
      </dgm:prSet>
      <dgm:spPr/>
    </dgm:pt>
    <dgm:pt modelId="{A11DEDD7-4F92-4FA4-9257-EC8A4A986554}" type="pres">
      <dgm:prSet presAssocID="{F2009AD5-C925-47C2-A28B-929C7EDDEF2A}" presName="rootComposite3" presStyleCnt="0"/>
      <dgm:spPr/>
    </dgm:pt>
    <dgm:pt modelId="{ADE671F4-EC9D-4B6C-850F-5B853D31DF2F}" type="pres">
      <dgm:prSet presAssocID="{F2009AD5-C925-47C2-A28B-929C7EDDEF2A}" presName="rootText3" presStyleLbl="asst1" presStyleIdx="2" presStyleCnt="6">
        <dgm:presLayoutVars>
          <dgm:chPref val="3"/>
        </dgm:presLayoutVars>
      </dgm:prSet>
      <dgm:spPr/>
    </dgm:pt>
    <dgm:pt modelId="{B84C3B69-2224-4532-A025-E1B035C0B520}" type="pres">
      <dgm:prSet presAssocID="{F2009AD5-C925-47C2-A28B-929C7EDDEF2A}" presName="rootConnector3" presStyleLbl="asst1" presStyleIdx="2" presStyleCnt="6"/>
      <dgm:spPr/>
    </dgm:pt>
    <dgm:pt modelId="{90D07BF3-813A-43E5-B1E4-F52386584814}" type="pres">
      <dgm:prSet presAssocID="{F2009AD5-C925-47C2-A28B-929C7EDDEF2A}" presName="hierChild6" presStyleCnt="0"/>
      <dgm:spPr/>
    </dgm:pt>
    <dgm:pt modelId="{757E4360-A96D-4FB4-B005-E424B0F94996}" type="pres">
      <dgm:prSet presAssocID="{F2009AD5-C925-47C2-A28B-929C7EDDEF2A}" presName="hierChild7" presStyleCnt="0"/>
      <dgm:spPr/>
    </dgm:pt>
    <dgm:pt modelId="{0BA30701-8175-4381-A7F3-259194EA3982}" type="pres">
      <dgm:prSet presAssocID="{278A873E-7C85-45A6-BEB5-D9004ED46877}" presName="Name111" presStyleLbl="parChTrans1D3" presStyleIdx="1" presStyleCnt="2"/>
      <dgm:spPr/>
    </dgm:pt>
    <dgm:pt modelId="{9A71E642-91B8-42EC-AC17-487671825E18}" type="pres">
      <dgm:prSet presAssocID="{024A6E28-FFED-41C4-8643-66A26444997D}" presName="hierRoot3" presStyleCnt="0">
        <dgm:presLayoutVars>
          <dgm:hierBranch val="init"/>
        </dgm:presLayoutVars>
      </dgm:prSet>
      <dgm:spPr/>
    </dgm:pt>
    <dgm:pt modelId="{E0A60A3A-459C-4493-A31C-A1E107CF2C53}" type="pres">
      <dgm:prSet presAssocID="{024A6E28-FFED-41C4-8643-66A26444997D}" presName="rootComposite3" presStyleCnt="0"/>
      <dgm:spPr/>
    </dgm:pt>
    <dgm:pt modelId="{ACF49D7B-C420-470D-961F-761DD1081DB4}" type="pres">
      <dgm:prSet presAssocID="{024A6E28-FFED-41C4-8643-66A26444997D}" presName="rootText3" presStyleLbl="asst1" presStyleIdx="3" presStyleCnt="6">
        <dgm:presLayoutVars>
          <dgm:chPref val="3"/>
        </dgm:presLayoutVars>
      </dgm:prSet>
      <dgm:spPr/>
    </dgm:pt>
    <dgm:pt modelId="{BEBA673D-D913-4A1F-A4B0-202467C6591C}" type="pres">
      <dgm:prSet presAssocID="{024A6E28-FFED-41C4-8643-66A26444997D}" presName="rootConnector3" presStyleLbl="asst1" presStyleIdx="3" presStyleCnt="6"/>
      <dgm:spPr/>
    </dgm:pt>
    <dgm:pt modelId="{5F848E79-948D-404F-840A-C7CB2CCFE002}" type="pres">
      <dgm:prSet presAssocID="{024A6E28-FFED-41C4-8643-66A26444997D}" presName="hierChild6" presStyleCnt="0"/>
      <dgm:spPr/>
    </dgm:pt>
    <dgm:pt modelId="{1255F5B5-FF6C-487F-A748-DF27717C4CC8}" type="pres">
      <dgm:prSet presAssocID="{024A6E28-FFED-41C4-8643-66A26444997D}" presName="hierChild7" presStyleCnt="0"/>
      <dgm:spPr/>
    </dgm:pt>
    <dgm:pt modelId="{821887BA-C5DB-4C4A-A820-E9820A08FA4B}" type="pres">
      <dgm:prSet presAssocID="{76B022C4-388A-402A-96CF-EACAA07C0AF5}" presName="Name111" presStyleLbl="parChTrans1D4" presStyleIdx="1" presStyleCnt="2"/>
      <dgm:spPr/>
    </dgm:pt>
    <dgm:pt modelId="{2B639807-AB22-4D1C-931D-77BA42F7A0D8}" type="pres">
      <dgm:prSet presAssocID="{FA045CA7-0DE5-413E-A83C-EBB88FF771B1}" presName="hierRoot3" presStyleCnt="0">
        <dgm:presLayoutVars>
          <dgm:hierBranch val="init"/>
        </dgm:presLayoutVars>
      </dgm:prSet>
      <dgm:spPr/>
    </dgm:pt>
    <dgm:pt modelId="{FDAD9EFC-C3CF-44DB-8463-5FC11DB7591C}" type="pres">
      <dgm:prSet presAssocID="{FA045CA7-0DE5-413E-A83C-EBB88FF771B1}" presName="rootComposite3" presStyleCnt="0"/>
      <dgm:spPr/>
    </dgm:pt>
    <dgm:pt modelId="{947143E0-938D-4B9F-B6C1-043FAF30A220}" type="pres">
      <dgm:prSet presAssocID="{FA045CA7-0DE5-413E-A83C-EBB88FF771B1}" presName="rootText3" presStyleLbl="asst1" presStyleIdx="4" presStyleCnt="6">
        <dgm:presLayoutVars>
          <dgm:chPref val="3"/>
        </dgm:presLayoutVars>
      </dgm:prSet>
      <dgm:spPr/>
    </dgm:pt>
    <dgm:pt modelId="{0F0EDBE0-7749-4013-BBAD-88FC80DEEA74}" type="pres">
      <dgm:prSet presAssocID="{FA045CA7-0DE5-413E-A83C-EBB88FF771B1}" presName="rootConnector3" presStyleLbl="asst1" presStyleIdx="4" presStyleCnt="6"/>
      <dgm:spPr/>
    </dgm:pt>
    <dgm:pt modelId="{EE46A957-1912-4BB3-8332-D7A165D8BC4C}" type="pres">
      <dgm:prSet presAssocID="{FA045CA7-0DE5-413E-A83C-EBB88FF771B1}" presName="hierChild6" presStyleCnt="0"/>
      <dgm:spPr/>
    </dgm:pt>
    <dgm:pt modelId="{AC090C16-C4EB-4CB9-9840-94C9536CECC4}" type="pres">
      <dgm:prSet presAssocID="{FA045CA7-0DE5-413E-A83C-EBB88FF771B1}" presName="hierChild7" presStyleCnt="0"/>
      <dgm:spPr/>
    </dgm:pt>
    <dgm:pt modelId="{EBB85509-9F60-4DF3-BFF6-3634082A57BE}" type="pres">
      <dgm:prSet presAssocID="{E85B7A0E-DEE2-4A0A-9157-161672B38ABA}" presName="Name111" presStyleLbl="parChTrans1D2" presStyleIdx="1" presStyleCnt="2"/>
      <dgm:spPr/>
    </dgm:pt>
    <dgm:pt modelId="{6A6B36C7-0963-4B3C-916B-2C2A21BD2C5B}" type="pres">
      <dgm:prSet presAssocID="{E5BF9F59-654E-4698-A025-22E329391D2A}" presName="hierRoot3" presStyleCnt="0">
        <dgm:presLayoutVars>
          <dgm:hierBranch val="init"/>
        </dgm:presLayoutVars>
      </dgm:prSet>
      <dgm:spPr/>
    </dgm:pt>
    <dgm:pt modelId="{4759F7A1-8872-4EC1-9BCC-8D583662F436}" type="pres">
      <dgm:prSet presAssocID="{E5BF9F59-654E-4698-A025-22E329391D2A}" presName="rootComposite3" presStyleCnt="0"/>
      <dgm:spPr/>
    </dgm:pt>
    <dgm:pt modelId="{4FA26D89-A88C-46C0-B3C1-B19587B97626}" type="pres">
      <dgm:prSet presAssocID="{E5BF9F59-654E-4698-A025-22E329391D2A}" presName="rootText3" presStyleLbl="asst1" presStyleIdx="5" presStyleCnt="6">
        <dgm:presLayoutVars>
          <dgm:chPref val="3"/>
        </dgm:presLayoutVars>
      </dgm:prSet>
      <dgm:spPr/>
    </dgm:pt>
    <dgm:pt modelId="{38605E8E-EF25-4A06-A5C6-C37088F3719D}" type="pres">
      <dgm:prSet presAssocID="{E5BF9F59-654E-4698-A025-22E329391D2A}" presName="rootConnector3" presStyleLbl="asst1" presStyleIdx="5" presStyleCnt="6"/>
      <dgm:spPr/>
    </dgm:pt>
    <dgm:pt modelId="{215B08B6-B9DB-49D8-9E99-E28B77FAD22B}" type="pres">
      <dgm:prSet presAssocID="{E5BF9F59-654E-4698-A025-22E329391D2A}" presName="hierChild6" presStyleCnt="0"/>
      <dgm:spPr/>
    </dgm:pt>
    <dgm:pt modelId="{6FFEEFED-FB72-4326-9451-915216068151}" type="pres">
      <dgm:prSet presAssocID="{E5BF9F59-654E-4698-A025-22E329391D2A}" presName="hierChild7" presStyleCnt="0"/>
      <dgm:spPr/>
    </dgm:pt>
  </dgm:ptLst>
  <dgm:cxnLst>
    <dgm:cxn modelId="{6A680E00-32D9-4049-A1CC-BC061C8A6C53}" type="presOf" srcId="{F2009AD5-C925-47C2-A28B-929C7EDDEF2A}" destId="{ADE671F4-EC9D-4B6C-850F-5B853D31DF2F}" srcOrd="0" destOrd="0" presId="urn:microsoft.com/office/officeart/2005/8/layout/orgChart1"/>
    <dgm:cxn modelId="{E3309B23-C2AC-492A-A3BA-9561AA8F110A}" type="presOf" srcId="{CAA536C5-3F89-42D7-AA01-514FA751277B}" destId="{C4DFBEE9-0819-43BE-9C0A-8BCF584C25F4}" srcOrd="0" destOrd="0" presId="urn:microsoft.com/office/officeart/2005/8/layout/orgChart1"/>
    <dgm:cxn modelId="{05C98D28-0062-4B7C-B33A-D6C2B36BE82C}" type="presOf" srcId="{024A6E28-FFED-41C4-8643-66A26444997D}" destId="{ACF49D7B-C420-470D-961F-761DD1081DB4}" srcOrd="0" destOrd="0" presId="urn:microsoft.com/office/officeart/2005/8/layout/orgChart1"/>
    <dgm:cxn modelId="{6102F828-600B-49A8-BFDE-4A8F0F3BB5F9}" type="presOf" srcId="{3C93F3E3-2B4B-4F3F-B8CB-BC04E529B0F1}" destId="{E048E10E-D14A-4B25-84BE-355E99F86273}" srcOrd="0" destOrd="0" presId="urn:microsoft.com/office/officeart/2005/8/layout/orgChart1"/>
    <dgm:cxn modelId="{92259635-0667-4C11-B679-5C336B1AE5F7}" type="presOf" srcId="{30C852BA-2948-4BA0-9FF3-C9EAE8FBA425}" destId="{36B2ABE6-32E1-4729-8AEA-85A3737465F1}" srcOrd="0" destOrd="0" presId="urn:microsoft.com/office/officeart/2005/8/layout/orgChart1"/>
    <dgm:cxn modelId="{A1A6BA3F-AE49-4C2D-AD5F-655D0E09235F}" type="presOf" srcId="{FA045CA7-0DE5-413E-A83C-EBB88FF771B1}" destId="{947143E0-938D-4B9F-B6C1-043FAF30A220}" srcOrd="0" destOrd="0" presId="urn:microsoft.com/office/officeart/2005/8/layout/orgChart1"/>
    <dgm:cxn modelId="{5569DC3F-A6FA-4C89-B1DA-BBEAD1ED0D12}" type="presOf" srcId="{F2009AD5-C925-47C2-A28B-929C7EDDEF2A}" destId="{B84C3B69-2224-4532-A025-E1B035C0B520}" srcOrd="1" destOrd="0" presId="urn:microsoft.com/office/officeart/2005/8/layout/orgChart1"/>
    <dgm:cxn modelId="{96C9CC68-FB9B-4715-AA98-602BF2B9D8E5}" srcId="{A5ECED38-2B2B-4E99-A9FD-7FFA66E852E5}" destId="{A8658345-BB03-464E-8DEC-AE0CDB51736B}" srcOrd="0" destOrd="0" parTransId="{3C93F3E3-2B4B-4F3F-B8CB-BC04E529B0F1}" sibTransId="{67F72CC0-3869-4E9C-B7CD-F20BBF89B880}"/>
    <dgm:cxn modelId="{554A264A-2DF4-4EC2-B521-E6B945CCD111}" type="presOf" srcId="{278A873E-7C85-45A6-BEB5-D9004ED46877}" destId="{0BA30701-8175-4381-A7F3-259194EA3982}" srcOrd="0" destOrd="0" presId="urn:microsoft.com/office/officeart/2005/8/layout/orgChart1"/>
    <dgm:cxn modelId="{503C9773-6DB1-4B47-9306-E93DAB2649A1}" type="presOf" srcId="{A5ECED38-2B2B-4E99-A9FD-7FFA66E852E5}" destId="{A108EB8D-3C43-478F-8DC1-B98714DE4C20}" srcOrd="1" destOrd="0" presId="urn:microsoft.com/office/officeart/2005/8/layout/orgChart1"/>
    <dgm:cxn modelId="{D0F6FC77-400F-4BD4-BB06-544E500780BC}" srcId="{93D50AD9-C7DA-40C1-A2A1-075FFAA0FCB2}" destId="{A5ECED38-2B2B-4E99-A9FD-7FFA66E852E5}" srcOrd="0" destOrd="0" parTransId="{2C8CDA8F-14A4-4033-942C-9F7FB034503B}" sibTransId="{3F820721-35A7-4FD1-AE80-63F9BEF6038C}"/>
    <dgm:cxn modelId="{2231587B-FF02-4224-9B12-353E67F8162F}" srcId="{A5ECED38-2B2B-4E99-A9FD-7FFA66E852E5}" destId="{E5BF9F59-654E-4698-A025-22E329391D2A}" srcOrd="1" destOrd="0" parTransId="{E85B7A0E-DEE2-4A0A-9157-161672B38ABA}" sibTransId="{DFA3A339-2C25-4040-9489-AFCC15689B8A}"/>
    <dgm:cxn modelId="{7F472E83-41D4-4B9D-BB33-AE5B14F0F707}" srcId="{024A6E28-FFED-41C4-8643-66A26444997D}" destId="{FA045CA7-0DE5-413E-A83C-EBB88FF771B1}" srcOrd="0" destOrd="0" parTransId="{76B022C4-388A-402A-96CF-EACAA07C0AF5}" sibTransId="{0BBA1FB0-5654-452A-BDF2-213AF4C67932}"/>
    <dgm:cxn modelId="{7DC2AF8A-511D-4870-A4A0-46E7FCF6C2ED}" type="presOf" srcId="{76B022C4-388A-402A-96CF-EACAA07C0AF5}" destId="{821887BA-C5DB-4C4A-A820-E9820A08FA4B}" srcOrd="0" destOrd="0" presId="urn:microsoft.com/office/officeart/2005/8/layout/orgChart1"/>
    <dgm:cxn modelId="{13E2C28B-C924-4E1E-869A-6D0F4B08E1B6}" type="presOf" srcId="{A5ECED38-2B2B-4E99-A9FD-7FFA66E852E5}" destId="{3A90AD68-C6BC-4C00-9670-5863BEA83758}" srcOrd="0" destOrd="0" presId="urn:microsoft.com/office/officeart/2005/8/layout/orgChart1"/>
    <dgm:cxn modelId="{66BD199E-A6C9-4F4E-B823-6C2278D21D6D}" type="presOf" srcId="{FA045CA7-0DE5-413E-A83C-EBB88FF771B1}" destId="{0F0EDBE0-7749-4013-BBAD-88FC80DEEA74}" srcOrd="1" destOrd="0" presId="urn:microsoft.com/office/officeart/2005/8/layout/orgChart1"/>
    <dgm:cxn modelId="{D8F835A8-D662-4642-A679-84C2306C7712}" type="presOf" srcId="{E2EECD25-D22D-43A3-B174-949D578A369E}" destId="{562D6BE8-46C1-47EF-8A88-7CB079380779}" srcOrd="0" destOrd="0" presId="urn:microsoft.com/office/officeart/2005/8/layout/orgChart1"/>
    <dgm:cxn modelId="{BEA66EAB-8FCE-46FB-ACC4-77C7FC89E17B}" type="presOf" srcId="{A8658345-BB03-464E-8DEC-AE0CDB51736B}" destId="{706790B2-7D26-4B42-BB1E-ECA6D9EE8596}" srcOrd="0" destOrd="0" presId="urn:microsoft.com/office/officeart/2005/8/layout/orgChart1"/>
    <dgm:cxn modelId="{B35B6EB3-2B1F-46CA-B997-A88F91F7AF58}" type="presOf" srcId="{E5BF9F59-654E-4698-A025-22E329391D2A}" destId="{38605E8E-EF25-4A06-A5C6-C37088F3719D}" srcOrd="1" destOrd="0" presId="urn:microsoft.com/office/officeart/2005/8/layout/orgChart1"/>
    <dgm:cxn modelId="{1C11C7B6-3013-4CB1-BB7D-ECC627B32E49}" srcId="{A8658345-BB03-464E-8DEC-AE0CDB51736B}" destId="{E2EECD25-D22D-43A3-B174-949D578A369E}" srcOrd="0" destOrd="0" parTransId="{30C852BA-2948-4BA0-9FF3-C9EAE8FBA425}" sibTransId="{3E8715FC-038B-47EC-9662-0C49A04B73FA}"/>
    <dgm:cxn modelId="{C8A8AFC7-2712-4ED7-8637-C472B4057C9C}" type="presOf" srcId="{E85B7A0E-DEE2-4A0A-9157-161672B38ABA}" destId="{EBB85509-9F60-4DF3-BFF6-3634082A57BE}" srcOrd="0" destOrd="0" presId="urn:microsoft.com/office/officeart/2005/8/layout/orgChart1"/>
    <dgm:cxn modelId="{21E9A0D9-26CD-4CD4-A310-599763D79E59}" type="presOf" srcId="{024A6E28-FFED-41C4-8643-66A26444997D}" destId="{BEBA673D-D913-4A1F-A4B0-202467C6591C}" srcOrd="1" destOrd="0" presId="urn:microsoft.com/office/officeart/2005/8/layout/orgChart1"/>
    <dgm:cxn modelId="{E90DF0D9-8D01-4B13-83F0-A6B67FC522F0}" type="presOf" srcId="{E2EECD25-D22D-43A3-B174-949D578A369E}" destId="{A85F0F62-0789-486E-9A60-C2C90CBCACBA}" srcOrd="1" destOrd="0" presId="urn:microsoft.com/office/officeart/2005/8/layout/orgChart1"/>
    <dgm:cxn modelId="{83BE9CDA-842A-421C-8CE0-91FC3A6622C4}" type="presOf" srcId="{93D50AD9-C7DA-40C1-A2A1-075FFAA0FCB2}" destId="{19076ABF-0C55-43F6-9E88-585F4856ADBC}" srcOrd="0" destOrd="0" presId="urn:microsoft.com/office/officeart/2005/8/layout/orgChart1"/>
    <dgm:cxn modelId="{D281BDE5-A14D-4914-88BE-03DFEFC8A78C}" type="presOf" srcId="{A8658345-BB03-464E-8DEC-AE0CDB51736B}" destId="{741B46FA-90DD-4CB5-A4D5-BAF6A361D3AB}" srcOrd="1" destOrd="0" presId="urn:microsoft.com/office/officeart/2005/8/layout/orgChart1"/>
    <dgm:cxn modelId="{F02C12F3-8FB6-47A1-B2DF-9BC2FD4BDA52}" srcId="{A8658345-BB03-464E-8DEC-AE0CDB51736B}" destId="{024A6E28-FFED-41C4-8643-66A26444997D}" srcOrd="1" destOrd="0" parTransId="{278A873E-7C85-45A6-BEB5-D9004ED46877}" sibTransId="{037C1434-BB9C-40A4-BA73-42071A4933E7}"/>
    <dgm:cxn modelId="{47C176F4-E68C-434C-B1B9-F498975069DD}" srcId="{E2EECD25-D22D-43A3-B174-949D578A369E}" destId="{F2009AD5-C925-47C2-A28B-929C7EDDEF2A}" srcOrd="0" destOrd="0" parTransId="{CAA536C5-3F89-42D7-AA01-514FA751277B}" sibTransId="{EA34AAD7-B387-43C1-AD12-7A920091F6A1}"/>
    <dgm:cxn modelId="{3BD7CBF5-E432-4F65-90FB-CB4259A632EF}" type="presOf" srcId="{E5BF9F59-654E-4698-A025-22E329391D2A}" destId="{4FA26D89-A88C-46C0-B3C1-B19587B97626}" srcOrd="0" destOrd="0" presId="urn:microsoft.com/office/officeart/2005/8/layout/orgChart1"/>
    <dgm:cxn modelId="{2D3AD8E7-4B75-4DB0-B210-1D5713ACDF1F}" type="presParOf" srcId="{19076ABF-0C55-43F6-9E88-585F4856ADBC}" destId="{CBD80AAC-506F-4AAE-8203-410F77FCFF6A}" srcOrd="0" destOrd="0" presId="urn:microsoft.com/office/officeart/2005/8/layout/orgChart1"/>
    <dgm:cxn modelId="{73DFC1EA-B4F8-40E0-AEAD-DC1552DCBD8E}" type="presParOf" srcId="{CBD80AAC-506F-4AAE-8203-410F77FCFF6A}" destId="{C5320904-822C-411B-A788-18597BE298E8}" srcOrd="0" destOrd="0" presId="urn:microsoft.com/office/officeart/2005/8/layout/orgChart1"/>
    <dgm:cxn modelId="{DCFE2FE7-D1A1-45F4-B1B0-33012A50953D}" type="presParOf" srcId="{C5320904-822C-411B-A788-18597BE298E8}" destId="{3A90AD68-C6BC-4C00-9670-5863BEA83758}" srcOrd="0" destOrd="0" presId="urn:microsoft.com/office/officeart/2005/8/layout/orgChart1"/>
    <dgm:cxn modelId="{19AD216E-2E65-48CF-B556-260D017406CA}" type="presParOf" srcId="{C5320904-822C-411B-A788-18597BE298E8}" destId="{A108EB8D-3C43-478F-8DC1-B98714DE4C20}" srcOrd="1" destOrd="0" presId="urn:microsoft.com/office/officeart/2005/8/layout/orgChart1"/>
    <dgm:cxn modelId="{846358C6-3E43-4C2E-B5B4-9DF87B9683F3}" type="presParOf" srcId="{CBD80AAC-506F-4AAE-8203-410F77FCFF6A}" destId="{AFB8CA91-49BA-4AA9-8FDE-196480AF8E43}" srcOrd="1" destOrd="0" presId="urn:microsoft.com/office/officeart/2005/8/layout/orgChart1"/>
    <dgm:cxn modelId="{B7F0C453-AC91-44E8-AD05-E00D92DE69D3}" type="presParOf" srcId="{CBD80AAC-506F-4AAE-8203-410F77FCFF6A}" destId="{36535373-BCA4-4CC7-A90F-5C7FEB679290}" srcOrd="2" destOrd="0" presId="urn:microsoft.com/office/officeart/2005/8/layout/orgChart1"/>
    <dgm:cxn modelId="{FA6FE654-AED2-4E4F-98C2-9F9446843864}" type="presParOf" srcId="{36535373-BCA4-4CC7-A90F-5C7FEB679290}" destId="{E048E10E-D14A-4B25-84BE-355E99F86273}" srcOrd="0" destOrd="0" presId="urn:microsoft.com/office/officeart/2005/8/layout/orgChart1"/>
    <dgm:cxn modelId="{5CE9594C-E861-45B0-9BDB-9C42F16CFECD}" type="presParOf" srcId="{36535373-BCA4-4CC7-A90F-5C7FEB679290}" destId="{ED27EE8B-48A6-4447-9102-B69EE0038FE8}" srcOrd="1" destOrd="0" presId="urn:microsoft.com/office/officeart/2005/8/layout/orgChart1"/>
    <dgm:cxn modelId="{4E6139EF-1BDB-420D-9D17-B8D205CEBEA7}" type="presParOf" srcId="{ED27EE8B-48A6-4447-9102-B69EE0038FE8}" destId="{23EDC93F-859D-4B24-A8FC-17CC960F8382}" srcOrd="0" destOrd="0" presId="urn:microsoft.com/office/officeart/2005/8/layout/orgChart1"/>
    <dgm:cxn modelId="{CD889E45-15EF-4F28-831E-D5152DDCDA63}" type="presParOf" srcId="{23EDC93F-859D-4B24-A8FC-17CC960F8382}" destId="{706790B2-7D26-4B42-BB1E-ECA6D9EE8596}" srcOrd="0" destOrd="0" presId="urn:microsoft.com/office/officeart/2005/8/layout/orgChart1"/>
    <dgm:cxn modelId="{DD10D964-1102-4E50-A128-83219350E755}" type="presParOf" srcId="{23EDC93F-859D-4B24-A8FC-17CC960F8382}" destId="{741B46FA-90DD-4CB5-A4D5-BAF6A361D3AB}" srcOrd="1" destOrd="0" presId="urn:microsoft.com/office/officeart/2005/8/layout/orgChart1"/>
    <dgm:cxn modelId="{B1CD934D-2A83-4840-A9FA-14BE37B1FCDF}" type="presParOf" srcId="{ED27EE8B-48A6-4447-9102-B69EE0038FE8}" destId="{88265949-C776-4B18-B3A4-372633CA1E90}" srcOrd="1" destOrd="0" presId="urn:microsoft.com/office/officeart/2005/8/layout/orgChart1"/>
    <dgm:cxn modelId="{25E7F614-501A-46E4-8AD8-6CAC2FD49A80}" type="presParOf" srcId="{ED27EE8B-48A6-4447-9102-B69EE0038FE8}" destId="{F730A2B6-6A33-4B23-975C-1760C0581B18}" srcOrd="2" destOrd="0" presId="urn:microsoft.com/office/officeart/2005/8/layout/orgChart1"/>
    <dgm:cxn modelId="{A7049D5A-F9E2-412D-8459-63F6FBA4B122}" type="presParOf" srcId="{F730A2B6-6A33-4B23-975C-1760C0581B18}" destId="{36B2ABE6-32E1-4729-8AEA-85A3737465F1}" srcOrd="0" destOrd="0" presId="urn:microsoft.com/office/officeart/2005/8/layout/orgChart1"/>
    <dgm:cxn modelId="{AF7122F2-2706-4C2E-9F6A-0CB108453F9B}" type="presParOf" srcId="{F730A2B6-6A33-4B23-975C-1760C0581B18}" destId="{20FE8961-9F9F-4CAF-9690-F644548E3EAA}" srcOrd="1" destOrd="0" presId="urn:microsoft.com/office/officeart/2005/8/layout/orgChart1"/>
    <dgm:cxn modelId="{FDDEC105-785E-4715-AE96-1A47F89055E8}" type="presParOf" srcId="{20FE8961-9F9F-4CAF-9690-F644548E3EAA}" destId="{FD1805BB-4CAB-48A9-BA8D-DCD5CAB3A279}" srcOrd="0" destOrd="0" presId="urn:microsoft.com/office/officeart/2005/8/layout/orgChart1"/>
    <dgm:cxn modelId="{EDFB66B1-E937-4BE1-AD8F-4D25EF36A69E}" type="presParOf" srcId="{FD1805BB-4CAB-48A9-BA8D-DCD5CAB3A279}" destId="{562D6BE8-46C1-47EF-8A88-7CB079380779}" srcOrd="0" destOrd="0" presId="urn:microsoft.com/office/officeart/2005/8/layout/orgChart1"/>
    <dgm:cxn modelId="{03CA8D78-8434-4554-BF68-FCADA237E7A9}" type="presParOf" srcId="{FD1805BB-4CAB-48A9-BA8D-DCD5CAB3A279}" destId="{A85F0F62-0789-486E-9A60-C2C90CBCACBA}" srcOrd="1" destOrd="0" presId="urn:microsoft.com/office/officeart/2005/8/layout/orgChart1"/>
    <dgm:cxn modelId="{5B6780F2-495F-4FD3-9569-EEAA7620CC5C}" type="presParOf" srcId="{20FE8961-9F9F-4CAF-9690-F644548E3EAA}" destId="{97ED5A96-B7FC-420C-9270-EAAFA6C9894F}" srcOrd="1" destOrd="0" presId="urn:microsoft.com/office/officeart/2005/8/layout/orgChart1"/>
    <dgm:cxn modelId="{B65A6964-0237-4F2A-A15A-45EFC407D00E}" type="presParOf" srcId="{20FE8961-9F9F-4CAF-9690-F644548E3EAA}" destId="{4582C3CF-A0E1-4D27-88EC-11DCE4FE0AAE}" srcOrd="2" destOrd="0" presId="urn:microsoft.com/office/officeart/2005/8/layout/orgChart1"/>
    <dgm:cxn modelId="{24005240-2F4A-44B8-A276-BF7D3FB24586}" type="presParOf" srcId="{4582C3CF-A0E1-4D27-88EC-11DCE4FE0AAE}" destId="{C4DFBEE9-0819-43BE-9C0A-8BCF584C25F4}" srcOrd="0" destOrd="0" presId="urn:microsoft.com/office/officeart/2005/8/layout/orgChart1"/>
    <dgm:cxn modelId="{5A5B64E9-A012-49D2-93F0-2EB7F261B585}" type="presParOf" srcId="{4582C3CF-A0E1-4D27-88EC-11DCE4FE0AAE}" destId="{AC4C72DE-CA22-4689-B507-ED3AC391707C}" srcOrd="1" destOrd="0" presId="urn:microsoft.com/office/officeart/2005/8/layout/orgChart1"/>
    <dgm:cxn modelId="{74EF0FB4-28C2-4901-8ED4-4BB8D397457A}" type="presParOf" srcId="{AC4C72DE-CA22-4689-B507-ED3AC391707C}" destId="{A11DEDD7-4F92-4FA4-9257-EC8A4A986554}" srcOrd="0" destOrd="0" presId="urn:microsoft.com/office/officeart/2005/8/layout/orgChart1"/>
    <dgm:cxn modelId="{C55DDDDB-4FD5-4F80-BBCF-81D1C30F7537}" type="presParOf" srcId="{A11DEDD7-4F92-4FA4-9257-EC8A4A986554}" destId="{ADE671F4-EC9D-4B6C-850F-5B853D31DF2F}" srcOrd="0" destOrd="0" presId="urn:microsoft.com/office/officeart/2005/8/layout/orgChart1"/>
    <dgm:cxn modelId="{43BBE8A0-DA63-4288-8D96-A9F287487E24}" type="presParOf" srcId="{A11DEDD7-4F92-4FA4-9257-EC8A4A986554}" destId="{B84C3B69-2224-4532-A025-E1B035C0B520}" srcOrd="1" destOrd="0" presId="urn:microsoft.com/office/officeart/2005/8/layout/orgChart1"/>
    <dgm:cxn modelId="{BAB47F21-03FB-44CC-813B-E8D8B7D35480}" type="presParOf" srcId="{AC4C72DE-CA22-4689-B507-ED3AC391707C}" destId="{90D07BF3-813A-43E5-B1E4-F52386584814}" srcOrd="1" destOrd="0" presId="urn:microsoft.com/office/officeart/2005/8/layout/orgChart1"/>
    <dgm:cxn modelId="{30E306C1-C9BA-4E61-8F1D-29EDA8F1F8B6}" type="presParOf" srcId="{AC4C72DE-CA22-4689-B507-ED3AC391707C}" destId="{757E4360-A96D-4FB4-B005-E424B0F94996}" srcOrd="2" destOrd="0" presId="urn:microsoft.com/office/officeart/2005/8/layout/orgChart1"/>
    <dgm:cxn modelId="{26D334D9-F61C-45A4-AD02-524E005E0B38}" type="presParOf" srcId="{F730A2B6-6A33-4B23-975C-1760C0581B18}" destId="{0BA30701-8175-4381-A7F3-259194EA3982}" srcOrd="2" destOrd="0" presId="urn:microsoft.com/office/officeart/2005/8/layout/orgChart1"/>
    <dgm:cxn modelId="{C37E8ED4-F70F-49DD-B78F-478268E78F74}" type="presParOf" srcId="{F730A2B6-6A33-4B23-975C-1760C0581B18}" destId="{9A71E642-91B8-42EC-AC17-487671825E18}" srcOrd="3" destOrd="0" presId="urn:microsoft.com/office/officeart/2005/8/layout/orgChart1"/>
    <dgm:cxn modelId="{3DB2AF82-C93C-4DBE-9BF7-377D1DF5365E}" type="presParOf" srcId="{9A71E642-91B8-42EC-AC17-487671825E18}" destId="{E0A60A3A-459C-4493-A31C-A1E107CF2C53}" srcOrd="0" destOrd="0" presId="urn:microsoft.com/office/officeart/2005/8/layout/orgChart1"/>
    <dgm:cxn modelId="{D93F4D02-5211-457E-A0A3-DA847DA4739B}" type="presParOf" srcId="{E0A60A3A-459C-4493-A31C-A1E107CF2C53}" destId="{ACF49D7B-C420-470D-961F-761DD1081DB4}" srcOrd="0" destOrd="0" presId="urn:microsoft.com/office/officeart/2005/8/layout/orgChart1"/>
    <dgm:cxn modelId="{BE09BFF3-2948-466F-A23F-258DF5C8AFDD}" type="presParOf" srcId="{E0A60A3A-459C-4493-A31C-A1E107CF2C53}" destId="{BEBA673D-D913-4A1F-A4B0-202467C6591C}" srcOrd="1" destOrd="0" presId="urn:microsoft.com/office/officeart/2005/8/layout/orgChart1"/>
    <dgm:cxn modelId="{94479494-13E3-4174-8F83-CF911CBB9F5D}" type="presParOf" srcId="{9A71E642-91B8-42EC-AC17-487671825E18}" destId="{5F848E79-948D-404F-840A-C7CB2CCFE002}" srcOrd="1" destOrd="0" presId="urn:microsoft.com/office/officeart/2005/8/layout/orgChart1"/>
    <dgm:cxn modelId="{62AFFC1D-0A65-475E-8940-F9580AA7F1D2}" type="presParOf" srcId="{9A71E642-91B8-42EC-AC17-487671825E18}" destId="{1255F5B5-FF6C-487F-A748-DF27717C4CC8}" srcOrd="2" destOrd="0" presId="urn:microsoft.com/office/officeart/2005/8/layout/orgChart1"/>
    <dgm:cxn modelId="{BF931899-E3B4-4D95-AFB0-A91FD09656FA}" type="presParOf" srcId="{1255F5B5-FF6C-487F-A748-DF27717C4CC8}" destId="{821887BA-C5DB-4C4A-A820-E9820A08FA4B}" srcOrd="0" destOrd="0" presId="urn:microsoft.com/office/officeart/2005/8/layout/orgChart1"/>
    <dgm:cxn modelId="{6009CAA5-F184-43A6-83D7-C284A9DA014E}" type="presParOf" srcId="{1255F5B5-FF6C-487F-A748-DF27717C4CC8}" destId="{2B639807-AB22-4D1C-931D-77BA42F7A0D8}" srcOrd="1" destOrd="0" presId="urn:microsoft.com/office/officeart/2005/8/layout/orgChart1"/>
    <dgm:cxn modelId="{6222DCCD-8E63-48E6-95C8-C2B7007D0233}" type="presParOf" srcId="{2B639807-AB22-4D1C-931D-77BA42F7A0D8}" destId="{FDAD9EFC-C3CF-44DB-8463-5FC11DB7591C}" srcOrd="0" destOrd="0" presId="urn:microsoft.com/office/officeart/2005/8/layout/orgChart1"/>
    <dgm:cxn modelId="{3068CCA3-84F3-4BE9-BF69-9A0580DC2E83}" type="presParOf" srcId="{FDAD9EFC-C3CF-44DB-8463-5FC11DB7591C}" destId="{947143E0-938D-4B9F-B6C1-043FAF30A220}" srcOrd="0" destOrd="0" presId="urn:microsoft.com/office/officeart/2005/8/layout/orgChart1"/>
    <dgm:cxn modelId="{1744E5AB-78A7-4564-8310-A13E9CE23FDB}" type="presParOf" srcId="{FDAD9EFC-C3CF-44DB-8463-5FC11DB7591C}" destId="{0F0EDBE0-7749-4013-BBAD-88FC80DEEA74}" srcOrd="1" destOrd="0" presId="urn:microsoft.com/office/officeart/2005/8/layout/orgChart1"/>
    <dgm:cxn modelId="{7BC3FB4D-E233-42C2-9C0F-4A23DC26E8E2}" type="presParOf" srcId="{2B639807-AB22-4D1C-931D-77BA42F7A0D8}" destId="{EE46A957-1912-4BB3-8332-D7A165D8BC4C}" srcOrd="1" destOrd="0" presId="urn:microsoft.com/office/officeart/2005/8/layout/orgChart1"/>
    <dgm:cxn modelId="{C7BB714D-8739-47AE-8060-0D172357F2FC}" type="presParOf" srcId="{2B639807-AB22-4D1C-931D-77BA42F7A0D8}" destId="{AC090C16-C4EB-4CB9-9840-94C9536CECC4}" srcOrd="2" destOrd="0" presId="urn:microsoft.com/office/officeart/2005/8/layout/orgChart1"/>
    <dgm:cxn modelId="{7B4EA875-EE2B-4F13-B325-27A49171CA00}" type="presParOf" srcId="{36535373-BCA4-4CC7-A90F-5C7FEB679290}" destId="{EBB85509-9F60-4DF3-BFF6-3634082A57BE}" srcOrd="2" destOrd="0" presId="urn:microsoft.com/office/officeart/2005/8/layout/orgChart1"/>
    <dgm:cxn modelId="{C5425ACB-3D31-4C98-9379-483AE02E726A}" type="presParOf" srcId="{36535373-BCA4-4CC7-A90F-5C7FEB679290}" destId="{6A6B36C7-0963-4B3C-916B-2C2A21BD2C5B}" srcOrd="3" destOrd="0" presId="urn:microsoft.com/office/officeart/2005/8/layout/orgChart1"/>
    <dgm:cxn modelId="{E0B2CA85-97BA-43FF-B309-FF53D04C76B3}" type="presParOf" srcId="{6A6B36C7-0963-4B3C-916B-2C2A21BD2C5B}" destId="{4759F7A1-8872-4EC1-9BCC-8D583662F436}" srcOrd="0" destOrd="0" presId="urn:microsoft.com/office/officeart/2005/8/layout/orgChart1"/>
    <dgm:cxn modelId="{1D1B9400-3EDA-4030-9436-BD8618DC42C9}" type="presParOf" srcId="{4759F7A1-8872-4EC1-9BCC-8D583662F436}" destId="{4FA26D89-A88C-46C0-B3C1-B19587B97626}" srcOrd="0" destOrd="0" presId="urn:microsoft.com/office/officeart/2005/8/layout/orgChart1"/>
    <dgm:cxn modelId="{EC583F6D-554E-4263-BD0A-2FCBC1064A8E}" type="presParOf" srcId="{4759F7A1-8872-4EC1-9BCC-8D583662F436}" destId="{38605E8E-EF25-4A06-A5C6-C37088F3719D}" srcOrd="1" destOrd="0" presId="urn:microsoft.com/office/officeart/2005/8/layout/orgChart1"/>
    <dgm:cxn modelId="{18CF6974-608D-4F93-B2E2-C35B0BBDDDA6}" type="presParOf" srcId="{6A6B36C7-0963-4B3C-916B-2C2A21BD2C5B}" destId="{215B08B6-B9DB-49D8-9E99-E28B77FAD22B}" srcOrd="1" destOrd="0" presId="urn:microsoft.com/office/officeart/2005/8/layout/orgChart1"/>
    <dgm:cxn modelId="{E6EE1E4E-FCB7-43E3-A70B-6103B9CDCCAE}" type="presParOf" srcId="{6A6B36C7-0963-4B3C-916B-2C2A21BD2C5B}" destId="{6FFEEFED-FB72-4326-9451-9152160681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85509-9F60-4DF3-BFF6-3634082A57BE}">
      <dsp:nvSpPr>
        <dsp:cNvPr id="0" name=""/>
        <dsp:cNvSpPr/>
      </dsp:nvSpPr>
      <dsp:spPr>
        <a:xfrm>
          <a:off x="6185966" y="1280075"/>
          <a:ext cx="184137" cy="806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98"/>
              </a:lnTo>
              <a:lnTo>
                <a:pt x="184137" y="806698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887BA-C5DB-4C4A-A820-E9820A08FA4B}">
      <dsp:nvSpPr>
        <dsp:cNvPr id="0" name=""/>
        <dsp:cNvSpPr/>
      </dsp:nvSpPr>
      <dsp:spPr>
        <a:xfrm>
          <a:off x="4940845" y="3770316"/>
          <a:ext cx="184137" cy="806698"/>
        </a:xfrm>
        <a:custGeom>
          <a:avLst/>
          <a:gdLst/>
          <a:ahLst/>
          <a:cxnLst/>
          <a:rect l="0" t="0" r="0" b="0"/>
          <a:pathLst>
            <a:path>
              <a:moveTo>
                <a:pt x="184137" y="0"/>
              </a:moveTo>
              <a:lnTo>
                <a:pt x="184137" y="806698"/>
              </a:lnTo>
              <a:lnTo>
                <a:pt x="0" y="806698"/>
              </a:lnTo>
            </a:path>
          </a:pathLst>
        </a:custGeom>
        <a:noFill/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30701-8175-4381-A7F3-259194EA3982}">
      <dsp:nvSpPr>
        <dsp:cNvPr id="0" name=""/>
        <dsp:cNvSpPr/>
      </dsp:nvSpPr>
      <dsp:spPr>
        <a:xfrm>
          <a:off x="3003016" y="2525195"/>
          <a:ext cx="1245120" cy="806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98"/>
              </a:lnTo>
              <a:lnTo>
                <a:pt x="1245120" y="806698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FBEE9-0819-43BE-9C0A-8BCF584C25F4}">
      <dsp:nvSpPr>
        <dsp:cNvPr id="0" name=""/>
        <dsp:cNvSpPr/>
      </dsp:nvSpPr>
      <dsp:spPr>
        <a:xfrm>
          <a:off x="1757895" y="3770316"/>
          <a:ext cx="184137" cy="806698"/>
        </a:xfrm>
        <a:custGeom>
          <a:avLst/>
          <a:gdLst/>
          <a:ahLst/>
          <a:cxnLst/>
          <a:rect l="0" t="0" r="0" b="0"/>
          <a:pathLst>
            <a:path>
              <a:moveTo>
                <a:pt x="184137" y="0"/>
              </a:moveTo>
              <a:lnTo>
                <a:pt x="184137" y="806698"/>
              </a:lnTo>
              <a:lnTo>
                <a:pt x="0" y="806698"/>
              </a:lnTo>
            </a:path>
          </a:pathLst>
        </a:custGeom>
        <a:noFill/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2ABE6-32E1-4729-8AEA-85A3737465F1}">
      <dsp:nvSpPr>
        <dsp:cNvPr id="0" name=""/>
        <dsp:cNvSpPr/>
      </dsp:nvSpPr>
      <dsp:spPr>
        <a:xfrm>
          <a:off x="2818879" y="2525195"/>
          <a:ext cx="184137" cy="806698"/>
        </a:xfrm>
        <a:custGeom>
          <a:avLst/>
          <a:gdLst/>
          <a:ahLst/>
          <a:cxnLst/>
          <a:rect l="0" t="0" r="0" b="0"/>
          <a:pathLst>
            <a:path>
              <a:moveTo>
                <a:pt x="184137" y="0"/>
              </a:moveTo>
              <a:lnTo>
                <a:pt x="184137" y="806698"/>
              </a:lnTo>
              <a:lnTo>
                <a:pt x="0" y="806698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8E10E-D14A-4B25-84BE-355E99F86273}">
      <dsp:nvSpPr>
        <dsp:cNvPr id="0" name=""/>
        <dsp:cNvSpPr/>
      </dsp:nvSpPr>
      <dsp:spPr>
        <a:xfrm>
          <a:off x="3879862" y="1280075"/>
          <a:ext cx="2306104" cy="806698"/>
        </a:xfrm>
        <a:custGeom>
          <a:avLst/>
          <a:gdLst/>
          <a:ahLst/>
          <a:cxnLst/>
          <a:rect l="0" t="0" r="0" b="0"/>
          <a:pathLst>
            <a:path>
              <a:moveTo>
                <a:pt x="2306104" y="0"/>
              </a:moveTo>
              <a:lnTo>
                <a:pt x="2306104" y="806698"/>
              </a:lnTo>
              <a:lnTo>
                <a:pt x="0" y="806698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0AD68-C6BC-4C00-9670-5863BEA83758}">
      <dsp:nvSpPr>
        <dsp:cNvPr id="0" name=""/>
        <dsp:cNvSpPr/>
      </dsp:nvSpPr>
      <dsp:spPr>
        <a:xfrm>
          <a:off x="5309120" y="403229"/>
          <a:ext cx="1753691" cy="876845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master</a:t>
          </a:r>
        </a:p>
      </dsp:txBody>
      <dsp:txXfrm>
        <a:off x="5309120" y="403229"/>
        <a:ext cx="1753691" cy="876845"/>
      </dsp:txXfrm>
    </dsp:sp>
    <dsp:sp modelId="{706790B2-7D26-4B42-BB1E-ECA6D9EE8596}">
      <dsp:nvSpPr>
        <dsp:cNvPr id="0" name=""/>
        <dsp:cNvSpPr/>
      </dsp:nvSpPr>
      <dsp:spPr>
        <a:xfrm>
          <a:off x="2126170" y="1648350"/>
          <a:ext cx="1753691" cy="87684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development</a:t>
          </a:r>
        </a:p>
      </dsp:txBody>
      <dsp:txXfrm>
        <a:off x="2126170" y="1648350"/>
        <a:ext cx="1753691" cy="876845"/>
      </dsp:txXfrm>
    </dsp:sp>
    <dsp:sp modelId="{562D6BE8-46C1-47EF-8A88-7CB079380779}">
      <dsp:nvSpPr>
        <dsp:cNvPr id="0" name=""/>
        <dsp:cNvSpPr/>
      </dsp:nvSpPr>
      <dsp:spPr>
        <a:xfrm>
          <a:off x="1065187" y="2893471"/>
          <a:ext cx="1753691" cy="87684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bugs</a:t>
          </a:r>
        </a:p>
      </dsp:txBody>
      <dsp:txXfrm>
        <a:off x="1065187" y="2893471"/>
        <a:ext cx="1753691" cy="876845"/>
      </dsp:txXfrm>
    </dsp:sp>
    <dsp:sp modelId="{ADE671F4-EC9D-4B6C-850F-5B853D31DF2F}">
      <dsp:nvSpPr>
        <dsp:cNvPr id="0" name=""/>
        <dsp:cNvSpPr/>
      </dsp:nvSpPr>
      <dsp:spPr>
        <a:xfrm>
          <a:off x="4204" y="4138591"/>
          <a:ext cx="1753691" cy="87684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branch</a:t>
          </a:r>
        </a:p>
      </dsp:txBody>
      <dsp:txXfrm>
        <a:off x="4204" y="4138591"/>
        <a:ext cx="1753691" cy="876845"/>
      </dsp:txXfrm>
    </dsp:sp>
    <dsp:sp modelId="{ACF49D7B-C420-470D-961F-761DD1081DB4}">
      <dsp:nvSpPr>
        <dsp:cNvPr id="0" name=""/>
        <dsp:cNvSpPr/>
      </dsp:nvSpPr>
      <dsp:spPr>
        <a:xfrm>
          <a:off x="4248137" y="2893471"/>
          <a:ext cx="1753691" cy="87684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features</a:t>
          </a:r>
        </a:p>
      </dsp:txBody>
      <dsp:txXfrm>
        <a:off x="4248137" y="2893471"/>
        <a:ext cx="1753691" cy="876845"/>
      </dsp:txXfrm>
    </dsp:sp>
    <dsp:sp modelId="{947143E0-938D-4B9F-B6C1-043FAF30A220}">
      <dsp:nvSpPr>
        <dsp:cNvPr id="0" name=""/>
        <dsp:cNvSpPr/>
      </dsp:nvSpPr>
      <dsp:spPr>
        <a:xfrm>
          <a:off x="3187154" y="4138591"/>
          <a:ext cx="1753691" cy="87684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branch</a:t>
          </a:r>
        </a:p>
      </dsp:txBody>
      <dsp:txXfrm>
        <a:off x="3187154" y="4138591"/>
        <a:ext cx="1753691" cy="876845"/>
      </dsp:txXfrm>
    </dsp:sp>
    <dsp:sp modelId="{4FA26D89-A88C-46C0-B3C1-B19587B97626}">
      <dsp:nvSpPr>
        <dsp:cNvPr id="0" name=""/>
        <dsp:cNvSpPr/>
      </dsp:nvSpPr>
      <dsp:spPr>
        <a:xfrm>
          <a:off x="6370104" y="1648350"/>
          <a:ext cx="1753691" cy="87684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stable</a:t>
          </a:r>
        </a:p>
      </dsp:txBody>
      <dsp:txXfrm>
        <a:off x="6370104" y="1648350"/>
        <a:ext cx="1753691" cy="87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F46C-B7A5-40A2-9F37-7B27919E8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Milestone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BB8FC-05E3-4D6A-91A8-79D737389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1996-AFF7-44C5-A9B2-E669098A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Plan of Attack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35B8-5F8A-45F3-A801-95B0C822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 Branch Structure</a:t>
            </a:r>
          </a:p>
          <a:p>
            <a:r>
              <a:rPr lang="en-US" sz="2800" dirty="0"/>
              <a:t>Kanban Board and Issues</a:t>
            </a:r>
          </a:p>
          <a:p>
            <a:r>
              <a:rPr lang="en-US" sz="2800" dirty="0"/>
              <a:t>Code Review / Walkthrough</a:t>
            </a:r>
          </a:p>
          <a:p>
            <a:r>
              <a:rPr lang="en-US" sz="2800" dirty="0"/>
              <a:t>Equivalence Classes and </a:t>
            </a:r>
            <a:r>
              <a:rPr lang="en-US" sz="2800"/>
              <a:t>Unit Testing </a:t>
            </a:r>
            <a:r>
              <a:rPr lang="en-US" sz="2800" dirty="0"/>
              <a:t>Prep</a:t>
            </a:r>
          </a:p>
        </p:txBody>
      </p:sp>
    </p:spTree>
    <p:extLst>
      <p:ext uri="{BB962C8B-B14F-4D97-AF65-F5344CB8AC3E}">
        <p14:creationId xmlns:p14="http://schemas.microsoft.com/office/powerpoint/2010/main" val="7042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4384-7939-4C3D-BDFE-CD49B3EA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Branch structure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1CC4A1-56C8-4B5D-BDA2-B82697EDE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9796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14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72ED-7046-4373-9B70-96ADFDE2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Kanban Board and Issues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285F-48C9-4FF3-8D3E-07C8A7FFB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2150"/>
            <a:ext cx="9905998" cy="436244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Used to keep tracking of who is doing what work and the workflow</a:t>
            </a:r>
          </a:p>
          <a:p>
            <a:r>
              <a:rPr lang="en-US" sz="2800" dirty="0"/>
              <a:t>File an issue if</a:t>
            </a:r>
          </a:p>
          <a:p>
            <a:pPr lvl="1"/>
            <a:r>
              <a:rPr lang="en-US" sz="2800" dirty="0"/>
              <a:t>Something doesn’t look right</a:t>
            </a:r>
          </a:p>
          <a:p>
            <a:pPr lvl="1"/>
            <a:r>
              <a:rPr lang="en-US" sz="2800" dirty="0"/>
              <a:t>Something doesn’t work</a:t>
            </a:r>
          </a:p>
          <a:p>
            <a:pPr lvl="1"/>
            <a:r>
              <a:rPr lang="en-US" sz="2800" dirty="0"/>
              <a:t>Test case fails</a:t>
            </a:r>
          </a:p>
          <a:p>
            <a:pPr lvl="1"/>
            <a:r>
              <a:rPr lang="en-US" sz="2800" dirty="0"/>
              <a:t>Ideas for improvement</a:t>
            </a:r>
          </a:p>
          <a:p>
            <a:pPr lvl="1"/>
            <a:r>
              <a:rPr lang="en-US" sz="2800" dirty="0"/>
              <a:t>New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4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68A4-AD06-4CF1-B30A-906DFE18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Code Review</a:t>
            </a:r>
          </a:p>
        </p:txBody>
      </p:sp>
      <p:sp>
        <p:nvSpPr>
          <p:cNvPr id="5" name="AutoShape 4" descr="Image result for software testing meme">
            <a:extLst>
              <a:ext uri="{FF2B5EF4-FFF2-40B4-BE49-F238E27FC236}">
                <a16:creationId xmlns:a16="http://schemas.microsoft.com/office/drawing/2014/main" id="{E43032E1-95BE-4AD3-94A3-AF3FED5FF9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4375" y="2233613"/>
            <a:ext cx="31432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A65A8A-E34A-4AA6-8E92-2358CB5B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62" y="2003108"/>
            <a:ext cx="5905500" cy="44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5CE8-4564-4BDF-8CCB-451E76CC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Testing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88F9F-9261-4A7E-B4C2-5D4703DA2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62717"/>
            <a:ext cx="9905998" cy="3728484"/>
          </a:xfrm>
        </p:spPr>
        <p:txBody>
          <a:bodyPr>
            <a:normAutofit/>
          </a:bodyPr>
          <a:lstStyle/>
          <a:p>
            <a:r>
              <a:rPr lang="en-US" sz="2800" dirty="0"/>
              <a:t>Define equivalence classes and unit tests per page</a:t>
            </a:r>
          </a:p>
          <a:p>
            <a:r>
              <a:rPr lang="en-US" sz="2800" dirty="0"/>
              <a:t>Define Integration tests per route</a:t>
            </a:r>
          </a:p>
          <a:p>
            <a:r>
              <a:rPr lang="en-US" sz="2800" dirty="0"/>
              <a:t>Define System test</a:t>
            </a:r>
          </a:p>
          <a:p>
            <a:r>
              <a:rPr lang="en-US" sz="2800" dirty="0"/>
              <a:t>Define Acceptance Tests (See milestone 3)</a:t>
            </a:r>
          </a:p>
          <a:p>
            <a:r>
              <a:rPr lang="en-US" sz="2800" dirty="0" err="1"/>
              <a:t>Katalon</a:t>
            </a:r>
            <a:r>
              <a:rPr lang="en-US" sz="2800" dirty="0"/>
              <a:t> for front-end</a:t>
            </a:r>
          </a:p>
          <a:p>
            <a:r>
              <a:rPr lang="en-US" sz="2800" dirty="0" err="1"/>
              <a:t>Unittest</a:t>
            </a:r>
            <a:r>
              <a:rPr lang="en-US" sz="2800" dirty="0"/>
              <a:t> for back-end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114</TotalTime>
  <Words>103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Milestone 5</vt:lpstr>
      <vt:lpstr>Plan of Attack </vt:lpstr>
      <vt:lpstr>Branch structure </vt:lpstr>
      <vt:lpstr>Kanban Board and Issues </vt:lpstr>
      <vt:lpstr>Code Review</vt:lpstr>
      <vt:lpstr>Testing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Trievel</dc:creator>
  <cp:lastModifiedBy>Alec Trievel</cp:lastModifiedBy>
  <cp:revision>8</cp:revision>
  <dcterms:created xsi:type="dcterms:W3CDTF">2018-03-15T19:24:37Z</dcterms:created>
  <dcterms:modified xsi:type="dcterms:W3CDTF">2018-03-15T22:07:20Z</dcterms:modified>
</cp:coreProperties>
</file>