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DACD-CD7D-47AF-BF21-89D42D63F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1E2BD-2FCE-4ABF-99E2-F6F5BB4EA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710A-AC00-444A-99B9-0302E256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19C9-76B7-4869-9417-32DB2D84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2 overview and Fixes</a:t>
            </a:r>
          </a:p>
          <a:p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3 Delegation</a:t>
            </a:r>
          </a:p>
          <a:p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 start</a:t>
            </a:r>
          </a:p>
        </p:txBody>
      </p:sp>
    </p:spTree>
    <p:extLst>
      <p:ext uri="{BB962C8B-B14F-4D97-AF65-F5344CB8AC3E}">
        <p14:creationId xmlns:p14="http://schemas.microsoft.com/office/powerpoint/2010/main" val="370364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7A73-CEDE-42A6-B433-174BF5BA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8B9E-8AA3-4BC7-8DF3-1D992223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Redo Dataflow diagram - </a:t>
            </a:r>
            <a:r>
              <a:rPr lang="en-US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Bert</a:t>
            </a:r>
          </a:p>
          <a:p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Redo IC Cards after DFD - Alec</a:t>
            </a:r>
          </a:p>
        </p:txBody>
      </p:sp>
    </p:spTree>
    <p:extLst>
      <p:ext uri="{BB962C8B-B14F-4D97-AF65-F5344CB8AC3E}">
        <p14:creationId xmlns:p14="http://schemas.microsoft.com/office/powerpoint/2010/main" val="103298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FAF2-C5BE-4E9B-81C8-A83A288E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Milestone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FA6-BACF-4341-B0A6-6B9DEE08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0540"/>
            <a:ext cx="9905998" cy="3906175"/>
          </a:xfrm>
        </p:spPr>
        <p:txBody>
          <a:bodyPr>
            <a:normAutofit fontScale="70000" lnSpcReduction="20000"/>
          </a:bodyPr>
          <a:lstStyle/>
          <a:p>
            <a:r>
              <a:rPr lang="en-US" sz="4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Requirements – Joey (see Milestone 1)</a:t>
            </a:r>
          </a:p>
          <a:p>
            <a:r>
              <a:rPr lang="en-US" sz="4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Exception Conditions/Error Handling – Bert</a:t>
            </a:r>
          </a:p>
          <a:p>
            <a:r>
              <a:rPr lang="en-US" sz="4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 priorities – Jeremy </a:t>
            </a:r>
          </a:p>
          <a:p>
            <a:r>
              <a:rPr lang="en-US" sz="4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Foreseeable Modifications and Enhancements – Tim</a:t>
            </a:r>
          </a:p>
          <a:p>
            <a:r>
              <a:rPr lang="en-US" sz="4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Acceptance criteria – Alec</a:t>
            </a:r>
          </a:p>
          <a:p>
            <a:r>
              <a:rPr lang="en-US" sz="4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Sources of Information – See Document on GitHub</a:t>
            </a:r>
          </a:p>
          <a:p>
            <a:r>
              <a:rPr lang="en-US" sz="4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Revision History – Ask Chang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F853-C714-460F-AC7F-43D20B61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6320-23A1-46A7-8566-E2BED1E0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Team – Create Landing page and Login/Register (no functionality yet)</a:t>
            </a:r>
          </a:p>
          <a:p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team – create Navigation Routes</a:t>
            </a:r>
          </a:p>
          <a:p>
            <a:pPr lvl="1"/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Home, profile, groups, etc.</a:t>
            </a:r>
          </a:p>
          <a:p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Database Team – Create Preliminary Tables</a:t>
            </a:r>
          </a:p>
        </p:txBody>
      </p:sp>
    </p:spTree>
    <p:extLst>
      <p:ext uri="{BB962C8B-B14F-4D97-AF65-F5344CB8AC3E}">
        <p14:creationId xmlns:p14="http://schemas.microsoft.com/office/powerpoint/2010/main" val="2962872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</TotalTime>
  <Words>111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Lato</vt:lpstr>
      <vt:lpstr>Mesh</vt:lpstr>
      <vt:lpstr>Milestone 3</vt:lpstr>
      <vt:lpstr>Plan of Attack</vt:lpstr>
      <vt:lpstr>Milestone 2 review</vt:lpstr>
      <vt:lpstr>Milestone 3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>Alec Trievel</dc:creator>
  <cp:lastModifiedBy>Alec Trievel</cp:lastModifiedBy>
  <cp:revision>3</cp:revision>
  <dcterms:created xsi:type="dcterms:W3CDTF">2018-02-08T23:22:20Z</dcterms:created>
  <dcterms:modified xsi:type="dcterms:W3CDTF">2018-02-09T15:57:12Z</dcterms:modified>
</cp:coreProperties>
</file>