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T Sans Narrow"/>
      <p:regular r:id="rId14"/>
      <p:bold r:id="rId15"/>
    </p:embeddedFon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TSansNarrow-bold.fntdata"/><Relationship Id="rId14" Type="http://schemas.openxmlformats.org/officeDocument/2006/relationships/font" Target="fonts/PTSansNarrow-regular.fntdata"/><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notesMaster" Target="notesMasters/notesMaster1.xml"/><Relationship Id="rId19" Type="http://schemas.openxmlformats.org/officeDocument/2006/relationships/font" Target="fonts/OpenSans-boldItalic.fntdata"/><Relationship Id="rId6" Type="http://schemas.openxmlformats.org/officeDocument/2006/relationships/slide" Target="slides/slide1.xml"/><Relationship Id="rId18"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cfafcbe13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cfafcbe13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cfafcbe13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cfafcbe13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cfafcbe13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cfafcbe13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cfafcbe13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cfafcbe13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cfafcbe13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cfafcbe13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cfafcbe13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cfafcbe13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cfafcbe1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cfafcbe1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350955"/>
            <a:ext cx="7136700" cy="892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419"/>
              <a:t>PRINCIPIOS SOLID</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s-419"/>
              <a:t>Integrantes:</a:t>
            </a:r>
            <a:endParaRPr/>
          </a:p>
          <a:p>
            <a:pPr indent="0" lvl="0" marL="0" rtl="0" algn="ctr">
              <a:spcBef>
                <a:spcPts val="0"/>
              </a:spcBef>
              <a:spcAft>
                <a:spcPts val="0"/>
              </a:spcAft>
              <a:buNone/>
            </a:pPr>
            <a:r>
              <a:rPr lang="es-419"/>
              <a:t>Catacora Mamani, D’angelo</a:t>
            </a:r>
            <a:br>
              <a:rPr lang="es-419"/>
            </a:br>
            <a:r>
              <a:rPr lang="es-419"/>
              <a:t>Taboada Taniguchi, Alec</a:t>
            </a:r>
            <a:endParaRPr/>
          </a:p>
        </p:txBody>
      </p:sp>
      <p:sp>
        <p:nvSpPr>
          <p:cNvPr id="68" name="Google Shape;68;p13"/>
          <p:cNvSpPr txBox="1"/>
          <p:nvPr>
            <p:ph type="ctrTitle"/>
          </p:nvPr>
        </p:nvSpPr>
        <p:spPr>
          <a:xfrm>
            <a:off x="1144150" y="2181350"/>
            <a:ext cx="3107100" cy="511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419" sz="2000"/>
              <a:t>CURSO: Capacitación Java - IGH</a:t>
            </a:r>
            <a:endParaRPr sz="2000"/>
          </a:p>
        </p:txBody>
      </p:sp>
      <p:sp>
        <p:nvSpPr>
          <p:cNvPr id="69" name="Google Shape;69;p13"/>
          <p:cNvSpPr txBox="1"/>
          <p:nvPr>
            <p:ph type="ctrTitle"/>
          </p:nvPr>
        </p:nvSpPr>
        <p:spPr>
          <a:xfrm>
            <a:off x="4680100" y="2291000"/>
            <a:ext cx="3107100" cy="511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sz="2000"/>
              <a:t>Docente: Gustavo Coronel</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4"/>
          <p:cNvPicPr preferRelativeResize="0"/>
          <p:nvPr/>
        </p:nvPicPr>
        <p:blipFill>
          <a:blip r:embed="rId3">
            <a:alphaModFix/>
          </a:blip>
          <a:stretch>
            <a:fillRect/>
          </a:stretch>
        </p:blipFill>
        <p:spPr>
          <a:xfrm>
            <a:off x="821675" y="995175"/>
            <a:ext cx="7620000" cy="3505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S-Responsabilidad simple (Single responsibility)</a:t>
            </a:r>
            <a:endParaRPr/>
          </a:p>
        </p:txBody>
      </p:sp>
      <p:sp>
        <p:nvSpPr>
          <p:cNvPr id="80" name="Google Shape;80;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419"/>
              <a:t>Este principio trata de destinar cada clase a una finalidad sencilla y concreta. En muchas ocasiones estamos tentados a poner un método reutilizable que no tienen nada que ver con la clase simplemente porque lo utiliza y nos pilla más a mano. En ese momento pensamos "Ya que estamos aquí, para que voy a crear una clase para realizar esto. Directamente lo pongo aquí".</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419"/>
              <a:t>El problema surge cuando tenemos la necesidad de utilizar ese mismo método desde otra clase. Si no se refactoriza en ese momento y se crea una clase destinada para la finalidad del método, nos toparemos a largo plazo con que las clases realizan tareas que no deberían ser de su responsabilidad.</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O-Abierto/Cerrado (Open/Closed)</a:t>
            </a:r>
            <a:endParaRPr/>
          </a:p>
        </p:txBody>
      </p:sp>
      <p:sp>
        <p:nvSpPr>
          <p:cNvPr id="86" name="Google Shape;86;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Principio atribuido a Bertrand Meyer que habla de crear clases extensibles sin necesidad de entrar al código fuente a modificarlo. Es decir, el diseño debe ser abierto para poderse extender pero cerrado para poderse modificar. Aunque dicho parece fácil, lo complicado es predecir por donde se debe extender y que no tengamos que modificarlo. Para conseguir este principio hay que tener muy claro </a:t>
            </a:r>
            <a:r>
              <a:rPr lang="es-419"/>
              <a:t>cómo</a:t>
            </a:r>
            <a:r>
              <a:rPr lang="es-419"/>
              <a:t> va a funcionar la aplicación, por donde se puede extender y </a:t>
            </a:r>
            <a:r>
              <a:rPr lang="es-419"/>
              <a:t>cómo</a:t>
            </a:r>
            <a:r>
              <a:rPr lang="es-419"/>
              <a:t> van a interactuar las clases.</a:t>
            </a:r>
            <a:endParaRPr/>
          </a:p>
          <a:p>
            <a:pPr indent="0" lvl="0" marL="0" rtl="0" algn="l">
              <a:spcBef>
                <a:spcPts val="1200"/>
              </a:spcBef>
              <a:spcAft>
                <a:spcPts val="1200"/>
              </a:spcAft>
              <a:buNone/>
            </a:pPr>
            <a:r>
              <a:rPr lang="es-419"/>
              <a:t>El uso más común de extensión es mediante la herencia y la </a:t>
            </a:r>
            <a:r>
              <a:rPr lang="es-419"/>
              <a:t>implementación</a:t>
            </a:r>
            <a:r>
              <a:rPr lang="es-419"/>
              <a:t> de métodos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L-Sustitucion Liskov (Liskov substitution)</a:t>
            </a:r>
            <a:endParaRPr/>
          </a:p>
        </p:txBody>
      </p:sp>
      <p:sp>
        <p:nvSpPr>
          <p:cNvPr id="92" name="Google Shape;92;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Este principio fue creado por Barbara Liskov y habla de la importancia de crear todas las clases derivadas para que también puedan ser tratadas como la propia clase base. Cuando creamos clases derivadas debemos asegurarnos de no reimplementar métodos que hagan que los métodos de la clase base no funcionen si se tratasen como un objeto de esa clase base.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I-Segregacion del interface (Interface segregation)</a:t>
            </a:r>
            <a:endParaRPr/>
          </a:p>
        </p:txBody>
      </p:sp>
      <p:sp>
        <p:nvSpPr>
          <p:cNvPr id="98" name="Google Shape;98;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s-419"/>
              <a:t>Este principio fue formulado por Robert C. Martin y trata de algo parecido al primer principio. Cuando se definen interfaces estos deben ser específicos a una finalidad concreta. Por ello, si tenemos que definir una serie de métodos abstractos que debe utilizar una clase a través de interfaces, es preferible tener muchos interfaces que definan pocos métodos que tener un interface con muchos métodos.</a:t>
            </a:r>
            <a:endParaRPr/>
          </a:p>
          <a:p>
            <a:pPr indent="0" lvl="0" marL="0" rtl="0" algn="l">
              <a:spcBef>
                <a:spcPts val="1200"/>
              </a:spcBef>
              <a:spcAft>
                <a:spcPts val="0"/>
              </a:spcAft>
              <a:buNone/>
            </a:pPr>
            <a:r>
              <a:rPr lang="es-419"/>
              <a:t>El objetivo de este principio es principalmente poder reaprovechar los interfaces en otras clases. Si tenemos un interface que compara y clona en el mismo interface, de manera más complicada se podrá utilizar en una clase que solo debe comparar o en otra que solo debe clonar.</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D-Inversión de dependencias (Dependency inversion)</a:t>
            </a:r>
            <a:endParaRPr/>
          </a:p>
        </p:txBody>
      </p:sp>
      <p:sp>
        <p:nvSpPr>
          <p:cNvPr id="104" name="Google Shape;104;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El objetivo de este principio conseguir desacoplar las clases. En todo diseño siempre debe existir un acoplamiento pero hay que evitarlo en la medida de lo posible. Un sistema no acoplado no hace nada pero un sistema altamente acoplado es muy difícil de mantener.</a:t>
            </a:r>
            <a:endParaRPr/>
          </a:p>
          <a:p>
            <a:pPr indent="0" lvl="0" marL="0" rtl="0" algn="l">
              <a:spcBef>
                <a:spcPts val="1200"/>
              </a:spcBef>
              <a:spcAft>
                <a:spcPts val="0"/>
              </a:spcAft>
              <a:buNone/>
            </a:pPr>
            <a:r>
              <a:rPr lang="es-419"/>
              <a:t>El objetivo de este principio es el uso de abstracciones para conseguir que una clase </a:t>
            </a:r>
            <a:r>
              <a:rPr lang="es-419"/>
              <a:t>interactúe</a:t>
            </a:r>
            <a:r>
              <a:rPr lang="es-419"/>
              <a:t> con otras clases sin que las conozca directamente. Es decir, las clases de nivel superior no deben conocer las clases de nivel inferior. Dicho de otro modo, no debe conocer los detalles.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idx="4294967295" type="ctrTitle"/>
          </p:nvPr>
        </p:nvSpPr>
        <p:spPr>
          <a:xfrm>
            <a:off x="6147650" y="3742975"/>
            <a:ext cx="2143800" cy="89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4000"/>
              <a:t>GRACIAS</a:t>
            </a:r>
            <a:endParaRPr sz="4000"/>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