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1929" r:id="rId6"/>
    <p:sldId id="1928" r:id="rId7"/>
    <p:sldId id="1925" r:id="rId8"/>
    <p:sldId id="1926" r:id="rId9"/>
    <p:sldId id="1913" r:id="rId10"/>
    <p:sldId id="351" r:id="rId11"/>
    <p:sldId id="1922" r:id="rId12"/>
    <p:sldId id="1917" r:id="rId13"/>
    <p:sldId id="258" r:id="rId14"/>
    <p:sldId id="1927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AF6C3-7CE1-43EB-9556-33A4FF001776}" v="1" dt="2019-09-26T23:27:50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5BE7-8A9F-476A-A459-0F91C9CF5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DA0D2-6673-49F8-B908-5AAACE526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40AD4-BB71-49BE-B1C5-20288970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A85-465F-40C2-BC1A-E3BFC7EA59E3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18730-F730-49EF-816D-5E9E70A6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467A9-E699-4B7A-B1FD-303FC552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9669-4A9A-4423-A1D0-7FFD914C7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98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83ED-26CC-4884-B2B7-263A0CF1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9C6E7-5624-4F1B-9753-180E45DAB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0CB86-B902-4F1E-AE93-98BB03D1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A85-465F-40C2-BC1A-E3BFC7EA59E3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3E405-2187-4BB7-9F41-C20E6E3D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F7227-0501-46BD-B098-F3AA5C78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9669-4A9A-4423-A1D0-7FFD914C7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4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17170-3FA8-4A0C-82EE-3FBD60036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0D3F8-CE4B-452A-9F2C-7A4294973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294A3-D87F-4197-8E8C-693CD5C5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A85-465F-40C2-BC1A-E3BFC7EA59E3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E9F58-AD08-4990-B72F-6B77E8AA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D8306-D01F-4422-BF00-129CC164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9669-4A9A-4423-A1D0-7FFD914C7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87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1D00-2AE7-4C2C-8AAF-3F368EE5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837D-7EF4-4648-9EB8-76DAB77B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6AEFC-F636-4B38-8096-D82603D6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A85-465F-40C2-BC1A-E3BFC7EA59E3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7F68-F87C-4CA0-9448-AD7D0E74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B0190-387D-4AF2-BD6B-3008F261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9669-4A9A-4423-A1D0-7FFD914C7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38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7A21-EC48-4FD4-9351-74ED6E72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8269C-1F88-4D45-BD6D-7E30AD361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C09E-20F1-4EA6-9579-5160A262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A85-465F-40C2-BC1A-E3BFC7EA59E3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640B-84A6-4B7F-B78B-59BC635B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1AD07-E681-408A-9C5D-9E4EEDD7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9669-4A9A-4423-A1D0-7FFD914C7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2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7F4D-9AF1-4C01-96BB-68283EA7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C9AA-2399-4E88-B235-952FA1440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EEA31-88E8-4374-926F-6F2390EC2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09A4A-F6A0-4511-A711-29F7BC9E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A85-465F-40C2-BC1A-E3BFC7EA59E3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97FD5-2817-4AC4-8B00-C7FC1A63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33B3F-1089-48A9-B695-722DD307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9669-4A9A-4423-A1D0-7FFD914C7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05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21D5-5F6E-4BD6-BB52-7C3A95DC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E4410-BF84-42C7-AE28-56F409455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52DA8-500E-4ECA-9A39-6AE6259C3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B88A57-C1FE-484E-817F-AA9BFCE46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3DFEE-AB09-4C6F-8928-661A11BD7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99ECE-2AA5-40BD-B222-EC87F1A1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A85-465F-40C2-BC1A-E3BFC7EA59E3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CC995-0A3B-474D-AF6D-5FA8901F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D65CD-FDA0-4F54-BF0B-9510FA0B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9669-4A9A-4423-A1D0-7FFD914C7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35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57E1-4553-45A2-BB0F-3BC27268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69D27-42BF-40EB-8CAF-2D0AF454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A85-465F-40C2-BC1A-E3BFC7EA59E3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CFB9E-23F2-4CF0-BA5C-3617618F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58D51-6FA0-4CD4-998C-966B5467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9669-4A9A-4423-A1D0-7FFD914C7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8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7C519-1B0A-42BA-8FE4-9970ACB0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A85-465F-40C2-BC1A-E3BFC7EA59E3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37FC1-E880-4598-9231-11024948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AAA62-E890-4738-BF77-E8802EB1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9669-4A9A-4423-A1D0-7FFD914C7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20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0787-0C4A-4574-9F89-B695AF98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644A-09CF-4A9B-BCCF-8C2A27F60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CF4EA-C964-4B48-A912-C3B4AC43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0D484-F296-4169-A191-40C05F6D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A85-465F-40C2-BC1A-E3BFC7EA59E3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8758C-E7CA-4FE3-9598-7399131D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83E06-C066-47B4-85BF-32BF5E26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9669-4A9A-4423-A1D0-7FFD914C7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79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1699-170E-490E-AC91-A897082F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E18B7-D787-492C-A526-8E05933C2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23592-9886-4B2D-98DF-BC9335E9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AEA46-6982-4CC1-9110-B2A7328B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1A85-465F-40C2-BC1A-E3BFC7EA59E3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DA872-5A49-40CB-B8A4-61810D32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CF941-FE36-4612-ADB7-89F04810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9669-4A9A-4423-A1D0-7FFD914C7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04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477DC-D7E6-45EF-823D-CE54E6A0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F30FC-7470-4810-9A1A-EA3B67E2E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061D7-37EA-4476-AF4D-C882689FB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1A85-465F-40C2-BC1A-E3BFC7EA59E3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C817D-8B38-4A2A-8407-A5097BE36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93E9D-63D4-47B6-940E-BEF55C01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9669-4A9A-4423-A1D0-7FFD914C7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85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sprojects/FSharp.Data.Adaptive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sprojects/FSharp.Data.Adaptive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fsproject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sprojects/FSharp.Data.Adaptiv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01A0-48E8-413F-8100-DEC3589D5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Towards Adaptive/Incremental Data for F#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D865B-6D15-43FC-8F16-8DAC07EB4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Georg Haaser @</a:t>
            </a:r>
            <a:r>
              <a:rPr lang="en-GB" dirty="0" err="1"/>
              <a:t>krauthaufen</a:t>
            </a:r>
            <a:endParaRPr lang="en-GB" dirty="0"/>
          </a:p>
          <a:p>
            <a:r>
              <a:rPr lang="en-GB" dirty="0"/>
              <a:t>Harald Steinlechner @</a:t>
            </a:r>
            <a:r>
              <a:rPr lang="en-GB" dirty="0" err="1"/>
              <a:t>haraldsteinlechner</a:t>
            </a:r>
            <a:endParaRPr lang="en-GB" dirty="0"/>
          </a:p>
          <a:p>
            <a:r>
              <a:rPr lang="en-GB"/>
              <a:t>Don Syme @dsyme</a:t>
            </a:r>
            <a:endParaRPr lang="en-GB" dirty="0"/>
          </a:p>
          <a:p>
            <a:r>
              <a:rPr lang="en-GB" dirty="0"/>
              <a:t>+ Aardvark contributors</a:t>
            </a:r>
          </a:p>
        </p:txBody>
      </p:sp>
    </p:spTree>
    <p:extLst>
      <p:ext uri="{BB962C8B-B14F-4D97-AF65-F5344CB8AC3E}">
        <p14:creationId xmlns:p14="http://schemas.microsoft.com/office/powerpoint/2010/main" val="111620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01A0-48E8-413F-8100-DEC3589D5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FSharp.Data.Adaptive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D865B-6D15-43FC-8F16-8DAC07EB4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github.com/fsprojects/</a:t>
            </a:r>
            <a:r>
              <a:rPr lang="en-GB" dirty="0" err="1">
                <a:hlinkClick r:id="rId2"/>
              </a:rPr>
              <a:t>FSharp.Data.Adaptive</a:t>
            </a:r>
            <a:r>
              <a:rPr lang="en-GB" dirty="0">
                <a:hlinkClick r:id="rId2"/>
              </a:rPr>
              <a:t>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8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01A0-48E8-413F-8100-DEC3589D5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D865B-6D15-43FC-8F16-8DAC07EB4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github.com/fsprojects/</a:t>
            </a:r>
            <a:r>
              <a:rPr lang="en-GB" dirty="0" err="1">
                <a:hlinkClick r:id="rId2"/>
              </a:rPr>
              <a:t>FSharp.Data.Adaptive</a:t>
            </a:r>
            <a:r>
              <a:rPr lang="en-GB" dirty="0">
                <a:hlinkClick r:id="rId2"/>
              </a:rPr>
              <a:t>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35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01A0-48E8-413F-8100-DEC3589D5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 </a:t>
            </a:r>
            <a:r>
              <a:rPr lang="en-GB" dirty="0">
                <a:hlinkClick r:id="rId2"/>
              </a:rPr>
              <a:t> </a:t>
            </a:r>
            <a:br>
              <a:rPr lang="en-GB" dirty="0">
                <a:hlinkClick r:id="rId2"/>
              </a:rPr>
            </a:br>
            <a:r>
              <a:rPr lang="en-GB" dirty="0">
                <a:hlinkClick r:id="rId2"/>
              </a:rPr>
              <a:t>github.com/fsprojects</a:t>
            </a:r>
            <a:r>
              <a:rPr lang="en-GB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D865B-6D15-43FC-8F16-8DAC07EB4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49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01A0-48E8-413F-8100-DEC3589D5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FSharp.Data.Adaptive</a:t>
            </a:r>
            <a:br>
              <a:rPr lang="en-GB" dirty="0"/>
            </a:br>
            <a:br>
              <a:rPr lang="en-GB" dirty="0"/>
            </a:br>
            <a:r>
              <a:rPr lang="en-GB" sz="2800" dirty="0"/>
              <a:t>a classic “fsprojects” project</a:t>
            </a:r>
            <a:br>
              <a:rPr lang="en-GB" sz="2800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D865B-6D15-43FC-8F16-8DAC07EB4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github.com/fsprojects/</a:t>
            </a:r>
            <a:r>
              <a:rPr lang="en-GB" dirty="0" err="1">
                <a:hlinkClick r:id="rId2"/>
              </a:rPr>
              <a:t>FSharp.Data.Adaptive</a:t>
            </a:r>
            <a:r>
              <a:rPr lang="en-GB" dirty="0">
                <a:hlinkClick r:id="rId2"/>
              </a:rPr>
              <a:t>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17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F7BA-9360-4FEA-B7C0-C5D00E77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adaptive/incremental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DCDF-1E2E-4657-96D0-C94A0B8D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We all love the immutable data structures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Lists, maps, sets, records, unions, DOM trees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Immutable Inputs </a:t>
            </a:r>
            <a:r>
              <a:rPr lang="en-GB" dirty="0">
                <a:sym typeface="Wingdings" panose="05000000000000000000" pitchFamily="2" charset="2"/>
              </a:rPr>
              <a:t> Immutable Outputs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But what happens when inputs change, incrementally?</a:t>
            </a:r>
          </a:p>
          <a:p>
            <a:pPr>
              <a:lnSpc>
                <a:spcPct val="110000"/>
              </a:lnSpc>
            </a:pPr>
            <a:endParaRPr lang="en-GB" sz="1800" dirty="0"/>
          </a:p>
          <a:p>
            <a:pPr>
              <a:lnSpc>
                <a:spcPct val="110000"/>
              </a:lnSpc>
            </a:pPr>
            <a:r>
              <a:rPr lang="en-GB" dirty="0"/>
              <a:t>Why not allow </a:t>
            </a:r>
            <a:r>
              <a:rPr lang="en-GB" b="1" dirty="0"/>
              <a:t>incremental</a:t>
            </a:r>
            <a:r>
              <a:rPr lang="en-GB" dirty="0"/>
              <a:t> adjustments to functional inputs?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Value changes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Insertions/deletions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Distinguish </a:t>
            </a:r>
            <a:r>
              <a:rPr lang="en-GB" b="1" dirty="0"/>
              <a:t>adaptive</a:t>
            </a:r>
            <a:r>
              <a:rPr lang="en-GB" dirty="0"/>
              <a:t> functional data from regular data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“adaptive { … }”</a:t>
            </a:r>
          </a:p>
          <a:p>
            <a:pPr lvl="1">
              <a:lnSpc>
                <a:spcPct val="110000"/>
              </a:lnSpc>
            </a:pPr>
            <a:r>
              <a:rPr lang="en-GB" dirty="0" err="1"/>
              <a:t>aval</a:t>
            </a:r>
            <a:r>
              <a:rPr lang="en-GB" dirty="0"/>
              <a:t>&lt;int&gt;, </a:t>
            </a:r>
            <a:r>
              <a:rPr lang="en-GB" dirty="0" err="1"/>
              <a:t>aset</a:t>
            </a:r>
            <a:r>
              <a:rPr lang="en-GB" dirty="0"/>
              <a:t>&lt;int&gt;, </a:t>
            </a:r>
            <a:r>
              <a:rPr lang="en-GB" dirty="0" err="1"/>
              <a:t>amap</a:t>
            </a:r>
            <a:r>
              <a:rPr lang="en-GB" dirty="0"/>
              <a:t>&lt;</a:t>
            </a:r>
            <a:r>
              <a:rPr lang="en-GB" dirty="0" err="1"/>
              <a:t>int,string</a:t>
            </a:r>
            <a:r>
              <a:rPr lang="en-GB" dirty="0"/>
              <a:t>&gt;, </a:t>
            </a:r>
            <a:r>
              <a:rPr lang="en-GB" dirty="0" err="1"/>
              <a:t>alist</a:t>
            </a:r>
            <a:r>
              <a:rPr lang="en-GB" dirty="0"/>
              <a:t>&lt;int&gt; etc.</a:t>
            </a:r>
          </a:p>
        </p:txBody>
      </p:sp>
    </p:spTree>
    <p:extLst>
      <p:ext uri="{BB962C8B-B14F-4D97-AF65-F5344CB8AC3E}">
        <p14:creationId xmlns:p14="http://schemas.microsoft.com/office/powerpoint/2010/main" val="127671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F7BA-9360-4FEA-B7C0-C5D00E77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adaptive/incremental data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DCDF-1E2E-4657-96D0-C94A0B8D7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92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Dependency graphs in financial applications (e.g. new market signals)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Model-View-Update UIs (Jane St Capital – “incremental, data-driven UIs”)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Excel-like calculation engines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High performance 3D scene-graph graphics (Aardvark)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Likely many other uses (discuss)</a:t>
            </a:r>
          </a:p>
        </p:txBody>
      </p:sp>
    </p:spTree>
    <p:extLst>
      <p:ext uri="{BB962C8B-B14F-4D97-AF65-F5344CB8AC3E}">
        <p14:creationId xmlns:p14="http://schemas.microsoft.com/office/powerpoint/2010/main" val="66544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F7BA-9360-4FEA-B7C0-C5D00E77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DCDF-1E2E-4657-96D0-C94A0B8D7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9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Assumes a stateful thing (e.g. an app, a game) mediates the adaption. 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Aim is to make implementing these stateful adaptions easy</a:t>
            </a:r>
          </a:p>
        </p:txBody>
      </p:sp>
    </p:spTree>
    <p:extLst>
      <p:ext uri="{BB962C8B-B14F-4D97-AF65-F5344CB8AC3E}">
        <p14:creationId xmlns:p14="http://schemas.microsoft.com/office/powerpoint/2010/main" val="19389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89B5-B42B-40F9-B4F0-FDF2A40A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B7FF-3271-4DAE-A669-7B82B232E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EAF10-3852-438C-ACA0-C62882C9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2"/>
            <a:ext cx="12192000" cy="6829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3EF85A-19E4-4840-A903-C4A61E4C6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539" y="4768342"/>
            <a:ext cx="8573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0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1EAD-97DC-408E-940A-B9297773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344C-9D08-462D-BC27-648157F1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8000C-7B2B-4385-97A9-7E9D8294B50E}"/>
              </a:ext>
            </a:extLst>
          </p:cNvPr>
          <p:cNvSpPr txBox="1"/>
          <p:nvPr/>
        </p:nvSpPr>
        <p:spPr>
          <a:xfrm>
            <a:off x="655094" y="1177636"/>
            <a:ext cx="10890912" cy="539145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norm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Model =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IsPressed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bool 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| Pressed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IsPressed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update 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(model: Model) =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match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| Pressed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 model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IsPressed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view (model: Model) dispatch =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model.IsPressed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View.Label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(text=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"I was pressed!"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View.Button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(text=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"Press Me!"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command=(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dispatch Pressed))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1E58D40F-5077-4681-8868-8638C4E20570}"/>
              </a:ext>
            </a:extLst>
          </p:cNvPr>
          <p:cNvSpPr/>
          <p:nvPr/>
        </p:nvSpPr>
        <p:spPr>
          <a:xfrm>
            <a:off x="4958065" y="1301307"/>
            <a:ext cx="2275870" cy="646331"/>
          </a:xfrm>
          <a:prstGeom prst="wedgeRectCallout">
            <a:avLst>
              <a:gd name="adj1" fmla="val -96236"/>
              <a:gd name="adj2" fmla="val 1006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 anchorCtr="1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Gill Sans MT (Headings)"/>
              </a:rPr>
              <a:t>The model from which 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Gill Sans MT (Headings)"/>
              </a:rPr>
              <a:t>the view is generated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3F5A502-26EA-46A1-928F-73A5BEA30676}"/>
              </a:ext>
            </a:extLst>
          </p:cNvPr>
          <p:cNvSpPr/>
          <p:nvPr/>
        </p:nvSpPr>
        <p:spPr>
          <a:xfrm>
            <a:off x="4681937" y="2293388"/>
            <a:ext cx="2188668" cy="646331"/>
          </a:xfrm>
          <a:prstGeom prst="wedgeRectCallout">
            <a:avLst>
              <a:gd name="adj1" fmla="val -105904"/>
              <a:gd name="adj2" fmla="val -1837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 anchorCtr="1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Gill Sans MT (Headings)"/>
              </a:rPr>
              <a:t>Messages which cause 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Gill Sans MT (Headings)"/>
              </a:rPr>
              <a:t>updates to the model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C2CBF06-FFEF-4D1F-95D7-ABC51CFF41E0}"/>
              </a:ext>
            </a:extLst>
          </p:cNvPr>
          <p:cNvSpPr/>
          <p:nvPr/>
        </p:nvSpPr>
        <p:spPr>
          <a:xfrm>
            <a:off x="4887067" y="3129712"/>
            <a:ext cx="1089008" cy="369332"/>
          </a:xfrm>
          <a:prstGeom prst="wedgeRectCallout">
            <a:avLst>
              <a:gd name="adj1" fmla="val -92340"/>
              <a:gd name="adj2" fmla="val 576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 anchorCtr="1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Gill Sans MT (Headings)"/>
              </a:rPr>
              <a:t>Initial state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9CE66981-FCA9-4237-8393-CFBBD6252B45}"/>
              </a:ext>
            </a:extLst>
          </p:cNvPr>
          <p:cNvSpPr/>
          <p:nvPr/>
        </p:nvSpPr>
        <p:spPr>
          <a:xfrm>
            <a:off x="6917886" y="3753994"/>
            <a:ext cx="1768680" cy="369332"/>
          </a:xfrm>
          <a:prstGeom prst="wedgeRectCallout">
            <a:avLst>
              <a:gd name="adj1" fmla="val -108778"/>
              <a:gd name="adj2" fmla="val 3851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 anchorCtr="1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Gill Sans MT (Headings)"/>
              </a:rPr>
              <a:t>Update the model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A02EBC9-AD91-4CD3-9746-A860AFADAECE}"/>
              </a:ext>
            </a:extLst>
          </p:cNvPr>
          <p:cNvSpPr/>
          <p:nvPr/>
        </p:nvSpPr>
        <p:spPr>
          <a:xfrm>
            <a:off x="6818983" y="4541031"/>
            <a:ext cx="1816514" cy="369332"/>
          </a:xfrm>
          <a:prstGeom prst="wedgeRectCallout">
            <a:avLst>
              <a:gd name="adj1" fmla="val -104517"/>
              <a:gd name="adj2" fmla="val 3458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 anchorCtr="1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Gill Sans MT (Headings)"/>
              </a:rPr>
              <a:t>Compute the view</a:t>
            </a:r>
          </a:p>
        </p:txBody>
      </p:sp>
    </p:spTree>
    <p:extLst>
      <p:ext uri="{BB962C8B-B14F-4D97-AF65-F5344CB8AC3E}">
        <p14:creationId xmlns:p14="http://schemas.microsoft.com/office/powerpoint/2010/main" val="427235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89B5-B42B-40F9-B4F0-FDF2A40A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B7FF-3271-4DAE-A669-7B82B232E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186C89-F896-42D7-AC49-6B392788A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7"/>
            <a:ext cx="12192000" cy="6847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3EF85A-19E4-4840-A903-C4A61E4C6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539" y="4768342"/>
            <a:ext cx="857325" cy="1438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E94A53-79C2-4CEE-B7D3-CE5B35001532}"/>
              </a:ext>
            </a:extLst>
          </p:cNvPr>
          <p:cNvSpPr txBox="1"/>
          <p:nvPr/>
        </p:nvSpPr>
        <p:spPr>
          <a:xfrm>
            <a:off x="7429500" y="3233738"/>
            <a:ext cx="498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ym typeface="Symbol" panose="05050102010706020507" pitchFamily="18" charset="2"/>
              </a:rPr>
              <a:t>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43751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89B5-B42B-40F9-B4F0-FDF2A40A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B7FF-3271-4DAE-A669-7B82B232E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186C89-F896-42D7-AC49-6B392788A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7"/>
            <a:ext cx="12192000" cy="6847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3EF85A-19E4-4840-A903-C4A61E4C6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539" y="4768342"/>
            <a:ext cx="857325" cy="1438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E94A53-79C2-4CEE-B7D3-CE5B35001532}"/>
              </a:ext>
            </a:extLst>
          </p:cNvPr>
          <p:cNvSpPr txBox="1"/>
          <p:nvPr/>
        </p:nvSpPr>
        <p:spPr>
          <a:xfrm>
            <a:off x="7429500" y="3233738"/>
            <a:ext cx="498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ym typeface="Symbol" panose="05050102010706020507" pitchFamily="18" charset="2"/>
              </a:rPr>
              <a:t></a:t>
            </a:r>
            <a:endParaRPr lang="en-GB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76107-4270-4DEE-B54C-59A57025C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413" y="3347382"/>
            <a:ext cx="3114676" cy="744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ACA370-F6DB-4EBF-AC8B-54373BAAADF4}"/>
              </a:ext>
            </a:extLst>
          </p:cNvPr>
          <p:cNvSpPr txBox="1"/>
          <p:nvPr/>
        </p:nvSpPr>
        <p:spPr>
          <a:xfrm>
            <a:off x="2362021" y="3507522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ym typeface="Symbol" panose="05050102010706020507" pitchFamily="18" charset="2"/>
              </a:rPr>
              <a:t>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4547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AA735EA34E804A8D88CBDF1D75478D" ma:contentTypeVersion="7" ma:contentTypeDescription="Create a new document." ma:contentTypeScope="" ma:versionID="d4fd12fce9620c6fd5131ee5af7f15eb">
  <xsd:schema xmlns:xsd="http://www.w3.org/2001/XMLSchema" xmlns:xs="http://www.w3.org/2001/XMLSchema" xmlns:p="http://schemas.microsoft.com/office/2006/metadata/properties" xmlns:ns3="cf7f2c2a-8069-4ddf-b2bb-a03f354924af" xmlns:ns4="4a22e21f-d7be-47f0-9a23-f47ebae14ebb" targetNamespace="http://schemas.microsoft.com/office/2006/metadata/properties" ma:root="true" ma:fieldsID="7e6e02969fc4f26b83a8dcd8a9fc18e6" ns3:_="" ns4:_="">
    <xsd:import namespace="cf7f2c2a-8069-4ddf-b2bb-a03f354924af"/>
    <xsd:import namespace="4a22e21f-d7be-47f0-9a23-f47ebae14eb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7f2c2a-8069-4ddf-b2bb-a03f354924a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22e21f-d7be-47f0-9a23-f47ebae14e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E41739-84F0-4F24-A41F-25EAA1E44B09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cf7f2c2a-8069-4ddf-b2bb-a03f354924af"/>
    <ds:schemaRef ds:uri="http://schemas.microsoft.com/office/2006/documentManagement/types"/>
    <ds:schemaRef ds:uri="http://schemas.microsoft.com/office/2006/metadata/properties"/>
    <ds:schemaRef ds:uri="4a22e21f-d7be-47f0-9a23-f47ebae14ebb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C0C9973-B236-4D9D-9A6C-D83FBA8B39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FE3F26-AE22-4F9B-A419-9D7CC4EC6F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7f2c2a-8069-4ddf-b2bb-a03f354924af"/>
    <ds:schemaRef ds:uri="4a22e21f-d7be-47f0-9a23-f47ebae14e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367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Gill Sans MT (Headings)</vt:lpstr>
      <vt:lpstr>Office Theme</vt:lpstr>
      <vt:lpstr>Towards Adaptive/Incremental Data for F#</vt:lpstr>
      <vt:lpstr>FSharp.Data.Adaptive  a classic “fsprojects” project </vt:lpstr>
      <vt:lpstr>What is adaptive/incremental data?</vt:lpstr>
      <vt:lpstr>What is adaptive/incremental data used for?</vt:lpstr>
      <vt:lpstr>What are the assumptions</vt:lpstr>
      <vt:lpstr>PowerPoint Presentation</vt:lpstr>
      <vt:lpstr>PowerPoint Presentation</vt:lpstr>
      <vt:lpstr>PowerPoint Presentation</vt:lpstr>
      <vt:lpstr>PowerPoint Presentation</vt:lpstr>
      <vt:lpstr>FSharp.Data.Adaptive</vt:lpstr>
      <vt:lpstr>Demo</vt:lpstr>
      <vt:lpstr>    github.com/fsprojects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minutes of unscheduled @dsyme</dc:title>
  <dc:creator>Don Syme</dc:creator>
  <cp:lastModifiedBy>Don Syme</cp:lastModifiedBy>
  <cp:revision>3</cp:revision>
  <dcterms:created xsi:type="dcterms:W3CDTF">2019-09-26T19:03:47Z</dcterms:created>
  <dcterms:modified xsi:type="dcterms:W3CDTF">2019-09-27T16:23:58Z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dsyme@microsoft.com</vt:lpwstr>
  </property>
  <property fmtid="{D5CDD505-2E9C-101B-9397-08002B2CF9AE}" pid="5" name="MSIP_Label_f42aa342-8706-4288-bd11-ebb85995028c_SetDate">
    <vt:lpwstr>2019-09-26T19:06:04.2110129Z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834cf6d7-0050-4270-a471-e1a6dde4bb92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0x010100F0AA735EA34E804A8D88CBDF1D75478D</vt:lpwstr>
  </property>
</Properties>
</file>