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550" r:id="rId3"/>
    <p:sldId id="547" r:id="rId4"/>
    <p:sldId id="548" r:id="rId5"/>
    <p:sldId id="549" r:id="rId6"/>
    <p:sldId id="540" r:id="rId7"/>
    <p:sldId id="541" r:id="rId8"/>
    <p:sldId id="542" r:id="rId9"/>
    <p:sldId id="543" r:id="rId10"/>
    <p:sldId id="558" r:id="rId11"/>
    <p:sldId id="544" r:id="rId12"/>
    <p:sldId id="545" r:id="rId13"/>
    <p:sldId id="560" r:id="rId14"/>
    <p:sldId id="531" r:id="rId15"/>
    <p:sldId id="532" r:id="rId16"/>
    <p:sldId id="564" r:id="rId17"/>
    <p:sldId id="533" r:id="rId18"/>
    <p:sldId id="561" r:id="rId19"/>
    <p:sldId id="563" r:id="rId20"/>
    <p:sldId id="562" r:id="rId21"/>
    <p:sldId id="535" r:id="rId22"/>
    <p:sldId id="536" r:id="rId23"/>
    <p:sldId id="537" r:id="rId24"/>
    <p:sldId id="538" r:id="rId25"/>
    <p:sldId id="539" r:id="rId26"/>
    <p:sldId id="551" r:id="rId27"/>
    <p:sldId id="554" r:id="rId28"/>
    <p:sldId id="555" r:id="rId29"/>
    <p:sldId id="559" r:id="rId30"/>
    <p:sldId id="557" r:id="rId31"/>
    <p:sldId id="553" r:id="rId32"/>
    <p:sldId id="552" r:id="rId3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439" autoAdjust="0"/>
    <p:restoredTop sz="94660"/>
  </p:normalViewPr>
  <p:slideViewPr>
    <p:cSldViewPr>
      <p:cViewPr varScale="1">
        <p:scale>
          <a:sx n="71" d="100"/>
          <a:sy n="71" d="100"/>
        </p:scale>
        <p:origin x="-1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803E8-D386-4BE0-9140-7C95411C6353}" type="doc">
      <dgm:prSet loTypeId="urn:microsoft.com/office/officeart/2005/8/layout/lProcess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84F974B-717E-4F0A-8EFC-4A436B105EB5}">
      <dgm:prSet custT="1"/>
      <dgm:spPr/>
      <dgm:t>
        <a:bodyPr/>
        <a:lstStyle/>
        <a:p>
          <a:pPr rtl="0"/>
          <a:r>
            <a:rPr lang="en-GB" sz="2400" b="1" dirty="0" smtClean="0"/>
            <a:t>Functional </a:t>
          </a:r>
          <a:endParaRPr lang="en-GB" sz="2400" dirty="0"/>
        </a:p>
      </dgm:t>
    </dgm:pt>
    <dgm:pt modelId="{2609C66D-E358-4992-9111-F227E5558D85}" type="parTrans" cxnId="{E33FF905-C098-400B-AAE4-06127888414B}">
      <dgm:prSet/>
      <dgm:spPr/>
      <dgm:t>
        <a:bodyPr/>
        <a:lstStyle/>
        <a:p>
          <a:endParaRPr lang="en-GB"/>
        </a:p>
      </dgm:t>
    </dgm:pt>
    <dgm:pt modelId="{DCE3B0E6-EC17-494F-8178-7924DC24E381}" type="sibTrans" cxnId="{E33FF905-C098-400B-AAE4-06127888414B}">
      <dgm:prSet/>
      <dgm:spPr/>
      <dgm:t>
        <a:bodyPr/>
        <a:lstStyle/>
        <a:p>
          <a:endParaRPr lang="en-GB"/>
        </a:p>
      </dgm:t>
    </dgm:pt>
    <dgm:pt modelId="{262514B5-FF42-4954-9932-A7C5BB10E32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sz="1400" b="1" dirty="0" smtClean="0"/>
            <a:t>Strong Typing</a:t>
          </a:r>
          <a:endParaRPr lang="en-GB" sz="1400" dirty="0"/>
        </a:p>
      </dgm:t>
    </dgm:pt>
    <dgm:pt modelId="{F012503B-FDC5-4A67-BB8E-DEED321050FA}" type="parTrans" cxnId="{00AD8EC6-0827-4A06-A08C-EC7C8640DB0A}">
      <dgm:prSet/>
      <dgm:spPr/>
      <dgm:t>
        <a:bodyPr/>
        <a:lstStyle/>
        <a:p>
          <a:endParaRPr lang="en-GB"/>
        </a:p>
      </dgm:t>
    </dgm:pt>
    <dgm:pt modelId="{9BA8E53E-AE1C-4596-A7C7-2D1EF567CD42}" type="sibTrans" cxnId="{00AD8EC6-0827-4A06-A08C-EC7C8640DB0A}">
      <dgm:prSet/>
      <dgm:spPr/>
      <dgm:t>
        <a:bodyPr/>
        <a:lstStyle/>
        <a:p>
          <a:endParaRPr lang="en-GB"/>
        </a:p>
      </dgm:t>
    </dgm:pt>
    <dgm:pt modelId="{F3217A73-6944-46A5-BFDE-C617C444F727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sz="1400" b="1" dirty="0" smtClean="0"/>
            <a:t>Succinct</a:t>
          </a:r>
          <a:endParaRPr lang="en-GB" sz="1400" dirty="0"/>
        </a:p>
      </dgm:t>
    </dgm:pt>
    <dgm:pt modelId="{7ED02946-162F-4E38-90E9-DFC39EE84CF1}" type="parTrans" cxnId="{AC4A14C1-C6A2-426B-B033-E6584830CF92}">
      <dgm:prSet/>
      <dgm:spPr/>
      <dgm:t>
        <a:bodyPr/>
        <a:lstStyle/>
        <a:p>
          <a:endParaRPr lang="en-GB"/>
        </a:p>
      </dgm:t>
    </dgm:pt>
    <dgm:pt modelId="{257DF064-799F-4FC0-8E52-6078652B77F0}" type="sibTrans" cxnId="{AC4A14C1-C6A2-426B-B033-E6584830CF92}">
      <dgm:prSet/>
      <dgm:spPr/>
      <dgm:t>
        <a:bodyPr/>
        <a:lstStyle/>
        <a:p>
          <a:endParaRPr lang="en-GB"/>
        </a:p>
      </dgm:t>
    </dgm:pt>
    <dgm:pt modelId="{1C3CEE49-D88D-47ED-9195-7A177F0C393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sz="1400" b="1" dirty="0" smtClean="0"/>
            <a:t>Type Inference</a:t>
          </a:r>
          <a:endParaRPr lang="en-GB" sz="1400" dirty="0"/>
        </a:p>
      </dgm:t>
    </dgm:pt>
    <dgm:pt modelId="{D6946C49-1B2D-47FA-8308-427DA0C6EE0F}" type="parTrans" cxnId="{E1B223A9-4A89-4E28-B4BC-6DA97427FAFF}">
      <dgm:prSet/>
      <dgm:spPr/>
      <dgm:t>
        <a:bodyPr/>
        <a:lstStyle/>
        <a:p>
          <a:endParaRPr lang="en-GB"/>
        </a:p>
      </dgm:t>
    </dgm:pt>
    <dgm:pt modelId="{6BD05078-479E-49A6-8E20-E15F7C4430D7}" type="sibTrans" cxnId="{E1B223A9-4A89-4E28-B4BC-6DA97427FAFF}">
      <dgm:prSet/>
      <dgm:spPr/>
      <dgm:t>
        <a:bodyPr/>
        <a:lstStyle/>
        <a:p>
          <a:endParaRPr lang="en-GB"/>
        </a:p>
      </dgm:t>
    </dgm:pt>
    <dgm:pt modelId="{E93E6999-6ABE-496E-AD38-C3371CE57B09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sz="1400" b="1" dirty="0" smtClean="0"/>
            <a:t>Data Types and Patterns</a:t>
          </a:r>
          <a:endParaRPr lang="en-GB" sz="1400" dirty="0"/>
        </a:p>
      </dgm:t>
    </dgm:pt>
    <dgm:pt modelId="{C5FC0BB1-E732-4E21-A292-F0FD1712C4A8}" type="parTrans" cxnId="{D365314C-F111-4A78-B8B2-AFD038EAFB5D}">
      <dgm:prSet/>
      <dgm:spPr/>
      <dgm:t>
        <a:bodyPr/>
        <a:lstStyle/>
        <a:p>
          <a:endParaRPr lang="en-GB"/>
        </a:p>
      </dgm:t>
    </dgm:pt>
    <dgm:pt modelId="{62E48B58-EF1A-4745-9D2B-B3C52EC2D0AE}" type="sibTrans" cxnId="{D365314C-F111-4A78-B8B2-AFD038EAFB5D}">
      <dgm:prSet/>
      <dgm:spPr/>
      <dgm:t>
        <a:bodyPr/>
        <a:lstStyle/>
        <a:p>
          <a:endParaRPr lang="en-GB"/>
        </a:p>
      </dgm:t>
    </dgm:pt>
    <dgm:pt modelId="{11AFE90B-04F1-43E9-8648-8F7DA9AADAE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sz="1400" b="1" dirty="0" smtClean="0"/>
            <a:t>1</a:t>
          </a:r>
          <a:r>
            <a:rPr lang="en-GB" sz="1400" b="1" baseline="30000" dirty="0" smtClean="0"/>
            <a:t>st</a:t>
          </a:r>
          <a:r>
            <a:rPr lang="en-GB" sz="1400" b="1" dirty="0" smtClean="0"/>
            <a:t> Class Functions</a:t>
          </a:r>
          <a:endParaRPr lang="en-GB" sz="1400" dirty="0"/>
        </a:p>
      </dgm:t>
    </dgm:pt>
    <dgm:pt modelId="{1E434222-6BC1-40E8-9279-077ABB8D5141}" type="parTrans" cxnId="{18D9C93E-9300-431C-938C-3D34C2A460D4}">
      <dgm:prSet/>
      <dgm:spPr/>
      <dgm:t>
        <a:bodyPr/>
        <a:lstStyle/>
        <a:p>
          <a:endParaRPr lang="en-GB"/>
        </a:p>
      </dgm:t>
    </dgm:pt>
    <dgm:pt modelId="{A4CD8AD7-0A35-4A96-A1C8-B71C08DCED88}" type="sibTrans" cxnId="{18D9C93E-9300-431C-938C-3D34C2A460D4}">
      <dgm:prSet/>
      <dgm:spPr/>
      <dgm:t>
        <a:bodyPr/>
        <a:lstStyle/>
        <a:p>
          <a:endParaRPr lang="en-GB"/>
        </a:p>
      </dgm:t>
    </dgm:pt>
    <dgm:pt modelId="{2B85FE52-18B1-47F7-8DF8-5F07E7AB63A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sz="1400" b="1" dirty="0" smtClean="0"/>
            <a:t>Meta-Programming</a:t>
          </a:r>
          <a:endParaRPr lang="en-GB" sz="1400" dirty="0"/>
        </a:p>
      </dgm:t>
    </dgm:pt>
    <dgm:pt modelId="{FFD91978-2483-415E-B05E-D562D3A0B58D}" type="parTrans" cxnId="{EA8B339F-B46A-4346-9095-86D36397C0EA}">
      <dgm:prSet/>
      <dgm:spPr/>
      <dgm:t>
        <a:bodyPr/>
        <a:lstStyle/>
        <a:p>
          <a:endParaRPr lang="en-GB"/>
        </a:p>
      </dgm:t>
    </dgm:pt>
    <dgm:pt modelId="{42BB2408-B33A-4283-B90F-470A003A75FE}" type="sibTrans" cxnId="{EA8B339F-B46A-4346-9095-86D36397C0EA}">
      <dgm:prSet/>
      <dgm:spPr/>
      <dgm:t>
        <a:bodyPr/>
        <a:lstStyle/>
        <a:p>
          <a:endParaRPr lang="en-GB"/>
        </a:p>
      </dgm:t>
    </dgm:pt>
    <dgm:pt modelId="{EF4AFB31-6AAF-4AB6-8414-27AA404DCCB9}">
      <dgm:prSet custT="1"/>
      <dgm:spPr/>
      <dgm:t>
        <a:bodyPr/>
        <a:lstStyle/>
        <a:p>
          <a:pPr rtl="0"/>
          <a:r>
            <a:rPr lang="en-GB" sz="2400" b="1" dirty="0" smtClean="0"/>
            <a:t>Objects</a:t>
          </a:r>
          <a:endParaRPr lang="en-GB" sz="2400" dirty="0"/>
        </a:p>
      </dgm:t>
    </dgm:pt>
    <dgm:pt modelId="{B411183A-E874-4B1E-8B36-109494EAA235}" type="parTrans" cxnId="{046A5787-4FD5-4D3A-B38B-BC5761CE2ABA}">
      <dgm:prSet/>
      <dgm:spPr/>
      <dgm:t>
        <a:bodyPr/>
        <a:lstStyle/>
        <a:p>
          <a:endParaRPr lang="en-GB"/>
        </a:p>
      </dgm:t>
    </dgm:pt>
    <dgm:pt modelId="{070EE6C6-789A-4DDF-8781-977F4A956D67}" type="sibTrans" cxnId="{046A5787-4FD5-4D3A-B38B-BC5761CE2ABA}">
      <dgm:prSet/>
      <dgm:spPr/>
      <dgm:t>
        <a:bodyPr/>
        <a:lstStyle/>
        <a:p>
          <a:endParaRPr lang="en-GB"/>
        </a:p>
      </dgm:t>
    </dgm:pt>
    <dgm:pt modelId="{ECF64DD0-535A-4905-AA90-377CEA04F64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sz="1400" b="1" dirty="0" smtClean="0"/>
            <a:t>.NET OO Model</a:t>
          </a:r>
          <a:endParaRPr lang="en-GB" sz="1400" dirty="0"/>
        </a:p>
      </dgm:t>
    </dgm:pt>
    <dgm:pt modelId="{977D1339-EB8B-43DF-9513-C811B65DAACA}" type="parTrans" cxnId="{F0043E61-CD76-4F02-B0B0-29655C518D5E}">
      <dgm:prSet/>
      <dgm:spPr/>
      <dgm:t>
        <a:bodyPr/>
        <a:lstStyle/>
        <a:p>
          <a:endParaRPr lang="en-GB"/>
        </a:p>
      </dgm:t>
    </dgm:pt>
    <dgm:pt modelId="{0E0226AB-DD32-4B68-B08A-61B695DC59B9}" type="sibTrans" cxnId="{F0043E61-CD76-4F02-B0B0-29655C518D5E}">
      <dgm:prSet/>
      <dgm:spPr/>
      <dgm:t>
        <a:bodyPr/>
        <a:lstStyle/>
        <a:p>
          <a:endParaRPr lang="en-GB"/>
        </a:p>
      </dgm:t>
    </dgm:pt>
    <dgm:pt modelId="{CC532CA4-5605-4697-A260-76CF72A2F0F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Interoperable</a:t>
          </a:r>
          <a:endParaRPr lang="en-GB" dirty="0"/>
        </a:p>
      </dgm:t>
    </dgm:pt>
    <dgm:pt modelId="{3241D9DA-0518-4F61-B62E-718C418A8F94}" type="parTrans" cxnId="{F180E8A5-F725-46C9-B0C2-95F5B1A57073}">
      <dgm:prSet/>
      <dgm:spPr/>
      <dgm:t>
        <a:bodyPr/>
        <a:lstStyle/>
        <a:p>
          <a:endParaRPr lang="en-GB"/>
        </a:p>
      </dgm:t>
    </dgm:pt>
    <dgm:pt modelId="{14D7E7C9-814E-4CD2-A1EA-CB16258F6045}" type="sibTrans" cxnId="{F180E8A5-F725-46C9-B0C2-95F5B1A57073}">
      <dgm:prSet/>
      <dgm:spPr/>
      <dgm:t>
        <a:bodyPr/>
        <a:lstStyle/>
        <a:p>
          <a:endParaRPr lang="en-GB"/>
        </a:p>
      </dgm:t>
    </dgm:pt>
    <dgm:pt modelId="{377C65EE-07AF-41F3-95E4-4CC7FDC241A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Compact type-inferred classes</a:t>
          </a:r>
          <a:endParaRPr lang="en-GB" dirty="0"/>
        </a:p>
      </dgm:t>
    </dgm:pt>
    <dgm:pt modelId="{8A457E11-9929-4AC7-A077-BD1C5A4393B4}" type="parTrans" cxnId="{31328804-8E35-45DC-92F2-49F0A4C168C6}">
      <dgm:prSet/>
      <dgm:spPr/>
      <dgm:t>
        <a:bodyPr/>
        <a:lstStyle/>
        <a:p>
          <a:endParaRPr lang="en-GB"/>
        </a:p>
      </dgm:t>
    </dgm:pt>
    <dgm:pt modelId="{82499DD5-D331-46F5-929D-7EA5570184C0}" type="sibTrans" cxnId="{31328804-8E35-45DC-92F2-49F0A4C168C6}">
      <dgm:prSet/>
      <dgm:spPr/>
      <dgm:t>
        <a:bodyPr/>
        <a:lstStyle/>
        <a:p>
          <a:endParaRPr lang="en-GB"/>
        </a:p>
      </dgm:t>
    </dgm:pt>
    <dgm:pt modelId="{26358D91-FF76-46EA-83BB-1CE768002665}">
      <dgm:prSet custT="1"/>
      <dgm:spPr/>
      <dgm:t>
        <a:bodyPr/>
        <a:lstStyle/>
        <a:p>
          <a:pPr rtl="0"/>
          <a:r>
            <a:rPr lang="en-GB" sz="2400" b="1" dirty="0" smtClean="0"/>
            <a:t>.NET</a:t>
          </a:r>
          <a:endParaRPr lang="en-GB" sz="2400" dirty="0"/>
        </a:p>
      </dgm:t>
    </dgm:pt>
    <dgm:pt modelId="{6180D6EA-6D63-4393-A4AC-F2BB21B83C0C}" type="parTrans" cxnId="{A6640747-29EC-4EA0-9B43-DEB98AB71D01}">
      <dgm:prSet/>
      <dgm:spPr/>
      <dgm:t>
        <a:bodyPr/>
        <a:lstStyle/>
        <a:p>
          <a:endParaRPr lang="en-GB"/>
        </a:p>
      </dgm:t>
    </dgm:pt>
    <dgm:pt modelId="{CB0AB22E-7166-4984-8FB8-2489B04237E1}" type="sibTrans" cxnId="{A6640747-29EC-4EA0-9B43-DEB98AB71D01}">
      <dgm:prSet/>
      <dgm:spPr/>
      <dgm:t>
        <a:bodyPr/>
        <a:lstStyle/>
        <a:p>
          <a:endParaRPr lang="en-GB"/>
        </a:p>
      </dgm:t>
    </dgm:pt>
    <dgm:pt modelId="{E7B715D5-9868-4170-9936-9658C7A63F3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Visual Studio</a:t>
          </a:r>
          <a:endParaRPr lang="en-GB" dirty="0"/>
        </a:p>
      </dgm:t>
    </dgm:pt>
    <dgm:pt modelId="{7ACC80FC-F9CA-46C1-91E1-15A4E7BCEBDE}" type="parTrans" cxnId="{8588CA71-CA04-4AE3-AD86-38A79AA62CEC}">
      <dgm:prSet/>
      <dgm:spPr/>
      <dgm:t>
        <a:bodyPr/>
        <a:lstStyle/>
        <a:p>
          <a:endParaRPr lang="en-GB"/>
        </a:p>
      </dgm:t>
    </dgm:pt>
    <dgm:pt modelId="{0B0C0BEE-1B2C-4C9C-AF36-09816FE90AF9}" type="sibTrans" cxnId="{8588CA71-CA04-4AE3-AD86-38A79AA62CEC}">
      <dgm:prSet/>
      <dgm:spPr/>
      <dgm:t>
        <a:bodyPr/>
        <a:lstStyle/>
        <a:p>
          <a:endParaRPr lang="en-GB"/>
        </a:p>
      </dgm:t>
    </dgm:pt>
    <dgm:pt modelId="{DC035546-64D2-4F18-BD5B-C44C2D3155C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Libraries</a:t>
          </a:r>
          <a:endParaRPr lang="en-GB" b="1" dirty="0"/>
        </a:p>
      </dgm:t>
    </dgm:pt>
    <dgm:pt modelId="{3AA5EB27-3F88-4214-A6DC-E11D217DDBC1}" type="parTrans" cxnId="{58AB6D9F-5088-469B-B976-9AD1ED8B5E23}">
      <dgm:prSet/>
      <dgm:spPr/>
      <dgm:t>
        <a:bodyPr/>
        <a:lstStyle/>
        <a:p>
          <a:endParaRPr lang="en-GB"/>
        </a:p>
      </dgm:t>
    </dgm:pt>
    <dgm:pt modelId="{3901A0AD-610F-48DE-AD14-9F2127734FC0}" type="sibTrans" cxnId="{58AB6D9F-5088-469B-B976-9AD1ED8B5E23}">
      <dgm:prSet/>
      <dgm:spPr/>
      <dgm:t>
        <a:bodyPr/>
        <a:lstStyle/>
        <a:p>
          <a:endParaRPr lang="en-GB"/>
        </a:p>
      </dgm:t>
    </dgm:pt>
    <dgm:pt modelId="{7353C217-014A-42AF-93D8-9C6FBB1173F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Tools</a:t>
          </a:r>
          <a:endParaRPr lang="en-GB" dirty="0"/>
        </a:p>
      </dgm:t>
    </dgm:pt>
    <dgm:pt modelId="{0EE617FD-F06A-453F-B49E-DF1CEDE7DC91}" type="parTrans" cxnId="{CE17BE77-A647-40B2-9655-F3D8F4798338}">
      <dgm:prSet/>
      <dgm:spPr/>
      <dgm:t>
        <a:bodyPr/>
        <a:lstStyle/>
        <a:p>
          <a:endParaRPr lang="en-GB"/>
        </a:p>
      </dgm:t>
    </dgm:pt>
    <dgm:pt modelId="{D3F78AFC-B099-430B-80C9-214832158E00}" type="sibTrans" cxnId="{CE17BE77-A647-40B2-9655-F3D8F4798338}">
      <dgm:prSet/>
      <dgm:spPr/>
      <dgm:t>
        <a:bodyPr/>
        <a:lstStyle/>
        <a:p>
          <a:endParaRPr lang="en-GB"/>
        </a:p>
      </dgm:t>
    </dgm:pt>
    <dgm:pt modelId="{53EEE749-9CEC-4F25-B749-6E093E4931A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Concurrency</a:t>
          </a:r>
          <a:endParaRPr lang="en-GB" dirty="0"/>
        </a:p>
      </dgm:t>
    </dgm:pt>
    <dgm:pt modelId="{2EC7525D-7339-4916-804B-C8C8AEA1F260}" type="parTrans" cxnId="{A1A750A4-3E85-49F1-9E0F-C11C50A1128E}">
      <dgm:prSet/>
      <dgm:spPr/>
      <dgm:t>
        <a:bodyPr/>
        <a:lstStyle/>
        <a:p>
          <a:endParaRPr lang="en-GB"/>
        </a:p>
      </dgm:t>
    </dgm:pt>
    <dgm:pt modelId="{C1D70F70-F64A-4790-86B3-7249BC1DB6F1}" type="sibTrans" cxnId="{A1A750A4-3E85-49F1-9E0F-C11C50A1128E}">
      <dgm:prSet/>
      <dgm:spPr/>
      <dgm:t>
        <a:bodyPr/>
        <a:lstStyle/>
        <a:p>
          <a:endParaRPr lang="en-GB"/>
        </a:p>
      </dgm:t>
    </dgm:pt>
    <dgm:pt modelId="{5B9F6148-EA10-442F-9667-DBE4BD7FABE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Database</a:t>
          </a:r>
          <a:endParaRPr lang="en-GB" dirty="0"/>
        </a:p>
      </dgm:t>
    </dgm:pt>
    <dgm:pt modelId="{5F68DFE1-2A9C-48B3-851D-15789C806E3C}" type="parTrans" cxnId="{EA70CF2E-8A04-44E7-8A9F-F228B2AD7C79}">
      <dgm:prSet/>
      <dgm:spPr/>
      <dgm:t>
        <a:bodyPr/>
        <a:lstStyle/>
        <a:p>
          <a:endParaRPr lang="en-GB"/>
        </a:p>
      </dgm:t>
    </dgm:pt>
    <dgm:pt modelId="{8AA01C80-A8F4-49BD-9CA2-333B4BD75F71}" type="sibTrans" cxnId="{EA70CF2E-8A04-44E7-8A9F-F228B2AD7C79}">
      <dgm:prSet/>
      <dgm:spPr/>
      <dgm:t>
        <a:bodyPr/>
        <a:lstStyle/>
        <a:p>
          <a:endParaRPr lang="en-GB"/>
        </a:p>
      </dgm:t>
    </dgm:pt>
    <dgm:pt modelId="{B5633F82-22C9-46C0-BD4B-CC280D6250F3}">
      <dgm:prSet custT="1"/>
      <dgm:spPr/>
      <dgm:t>
        <a:bodyPr/>
        <a:lstStyle/>
        <a:p>
          <a:pPr rtl="0"/>
          <a:r>
            <a:rPr lang="en-GB" sz="2400" b="1" dirty="0" smtClean="0"/>
            <a:t>Tools</a:t>
          </a:r>
          <a:endParaRPr lang="en-GB" sz="2400" dirty="0"/>
        </a:p>
      </dgm:t>
    </dgm:pt>
    <dgm:pt modelId="{94BF9759-DE06-40E0-9944-215C9B34E284}" type="parTrans" cxnId="{BBBCCA94-078A-4D49-98CD-EA5D1140D5F9}">
      <dgm:prSet/>
      <dgm:spPr/>
      <dgm:t>
        <a:bodyPr/>
        <a:lstStyle/>
        <a:p>
          <a:endParaRPr lang="en-GB"/>
        </a:p>
      </dgm:t>
    </dgm:pt>
    <dgm:pt modelId="{0624F7D5-2963-4444-827F-73D04EA91C23}" type="sibTrans" cxnId="{BBBCCA94-078A-4D49-98CD-EA5D1140D5F9}">
      <dgm:prSet/>
      <dgm:spPr/>
      <dgm:t>
        <a:bodyPr/>
        <a:lstStyle/>
        <a:p>
          <a:endParaRPr lang="en-GB"/>
        </a:p>
      </dgm:t>
    </dgm:pt>
    <dgm:pt modelId="{C0BE2572-A19C-463A-9575-67FAE406B8B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F# Compiler</a:t>
          </a:r>
          <a:endParaRPr lang="en-GB" dirty="0"/>
        </a:p>
      </dgm:t>
    </dgm:pt>
    <dgm:pt modelId="{AC1CAA6E-7423-48AB-BA61-00F83010C8B5}" type="parTrans" cxnId="{595DD419-E784-4AF9-B4C8-D0F79719CA14}">
      <dgm:prSet/>
      <dgm:spPr/>
      <dgm:t>
        <a:bodyPr/>
        <a:lstStyle/>
        <a:p>
          <a:endParaRPr lang="en-GB"/>
        </a:p>
      </dgm:t>
    </dgm:pt>
    <dgm:pt modelId="{2FA1FA5F-86D2-4B45-A7B4-1BFD53DC1D92}" type="sibTrans" cxnId="{595DD419-E784-4AF9-B4C8-D0F79719CA14}">
      <dgm:prSet/>
      <dgm:spPr/>
      <dgm:t>
        <a:bodyPr/>
        <a:lstStyle/>
        <a:p>
          <a:endParaRPr lang="en-GB"/>
        </a:p>
      </dgm:t>
    </dgm:pt>
    <dgm:pt modelId="{88E04629-F130-4262-B887-ADC09C21D7F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F# Interactive</a:t>
          </a:r>
          <a:endParaRPr lang="en-GB" dirty="0"/>
        </a:p>
      </dgm:t>
    </dgm:pt>
    <dgm:pt modelId="{225B346D-C9B6-400A-B614-5AA2A7E8CE9B}" type="parTrans" cxnId="{6FE986D4-A65E-4C7F-A64F-35F5D804071A}">
      <dgm:prSet/>
      <dgm:spPr/>
      <dgm:t>
        <a:bodyPr/>
        <a:lstStyle/>
        <a:p>
          <a:endParaRPr lang="en-GB"/>
        </a:p>
      </dgm:t>
    </dgm:pt>
    <dgm:pt modelId="{4959874B-6177-48B8-8C8C-559B0E9C3772}" type="sibTrans" cxnId="{6FE986D4-A65E-4C7F-A64F-35F5D804071A}">
      <dgm:prSet/>
      <dgm:spPr/>
      <dgm:t>
        <a:bodyPr/>
        <a:lstStyle/>
        <a:p>
          <a:endParaRPr lang="en-GB"/>
        </a:p>
      </dgm:t>
    </dgm:pt>
    <dgm:pt modelId="{BFA94B30-684E-41AD-99EE-F87F3FE168F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Visual Studio Integration</a:t>
          </a:r>
          <a:endParaRPr lang="en-GB" dirty="0"/>
        </a:p>
      </dgm:t>
    </dgm:pt>
    <dgm:pt modelId="{1B34DD6B-9D39-4985-A5A8-B1B216229D9F}" type="parTrans" cxnId="{3A77BDA4-CAE6-451D-AC90-23FFA5B9FDDD}">
      <dgm:prSet/>
      <dgm:spPr/>
      <dgm:t>
        <a:bodyPr/>
        <a:lstStyle/>
        <a:p>
          <a:endParaRPr lang="en-GB"/>
        </a:p>
      </dgm:t>
    </dgm:pt>
    <dgm:pt modelId="{2BBAD99E-16D5-468E-89B4-D8B0E3D59310}" type="sibTrans" cxnId="{3A77BDA4-CAE6-451D-AC90-23FFA5B9FDDD}">
      <dgm:prSet/>
      <dgm:spPr/>
      <dgm:t>
        <a:bodyPr/>
        <a:lstStyle/>
        <a:p>
          <a:endParaRPr lang="en-GB"/>
        </a:p>
      </dgm:t>
    </dgm:pt>
    <dgm:pt modelId="{7A7A3C48-FAC4-4D0E-9DEB-3B252F4424A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smtClean="0"/>
            <a:t>Math/Plot Bindings</a:t>
          </a:r>
          <a:endParaRPr lang="en-GB" b="1" dirty="0"/>
        </a:p>
      </dgm:t>
    </dgm:pt>
    <dgm:pt modelId="{B6483D3C-18DF-427A-9216-53A97D8517D8}" type="parTrans" cxnId="{E53AA9A4-D436-4897-BE04-8F57015E2ABD}">
      <dgm:prSet/>
      <dgm:spPr/>
      <dgm:t>
        <a:bodyPr/>
        <a:lstStyle/>
        <a:p>
          <a:endParaRPr lang="en-GB"/>
        </a:p>
      </dgm:t>
    </dgm:pt>
    <dgm:pt modelId="{03B3B780-3695-4DF2-BAAD-E548722E0756}" type="sibTrans" cxnId="{E53AA9A4-D436-4897-BE04-8F57015E2ABD}">
      <dgm:prSet/>
      <dgm:spPr/>
      <dgm:t>
        <a:bodyPr/>
        <a:lstStyle/>
        <a:p>
          <a:endParaRPr lang="en-GB"/>
        </a:p>
      </dgm:t>
    </dgm:pt>
    <dgm:pt modelId="{7F652268-4280-4BF5-A062-5D1D683F000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b="1" dirty="0" err="1" smtClean="0"/>
            <a:t>Lex</a:t>
          </a:r>
          <a:r>
            <a:rPr lang="en-GB" b="1" dirty="0" smtClean="0"/>
            <a:t> and </a:t>
          </a:r>
          <a:r>
            <a:rPr lang="en-GB" b="1" dirty="0" err="1" smtClean="0"/>
            <a:t>Yacc</a:t>
          </a:r>
          <a:endParaRPr lang="en-GB" b="1" dirty="0"/>
        </a:p>
      </dgm:t>
    </dgm:pt>
    <dgm:pt modelId="{3FB54217-A504-4A7E-BFCF-5C8CFF79A422}" type="parTrans" cxnId="{F78A4FEA-DFF6-423D-903E-AABB480C9926}">
      <dgm:prSet/>
      <dgm:spPr/>
      <dgm:t>
        <a:bodyPr/>
        <a:lstStyle/>
        <a:p>
          <a:endParaRPr lang="en-GB"/>
        </a:p>
      </dgm:t>
    </dgm:pt>
    <dgm:pt modelId="{7183EFFD-64EE-44B3-AE28-F43723E1111C}" type="sibTrans" cxnId="{F78A4FEA-DFF6-423D-903E-AABB480C9926}">
      <dgm:prSet/>
      <dgm:spPr/>
      <dgm:t>
        <a:bodyPr/>
        <a:lstStyle/>
        <a:p>
          <a:endParaRPr lang="en-GB"/>
        </a:p>
      </dgm:t>
    </dgm:pt>
    <dgm:pt modelId="{A0E5079D-5988-4965-BAB3-6729CEF840C3}" type="pres">
      <dgm:prSet presAssocID="{53A803E8-D386-4BE0-9140-7C95411C635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EA03DDE-9719-42FC-8C2B-9A16828FBD0E}" type="pres">
      <dgm:prSet presAssocID="{484F974B-717E-4F0A-8EFC-4A436B105EB5}" presName="compNode" presStyleCnt="0"/>
      <dgm:spPr/>
      <dgm:t>
        <a:bodyPr/>
        <a:lstStyle/>
        <a:p>
          <a:endParaRPr lang="en-GB"/>
        </a:p>
      </dgm:t>
    </dgm:pt>
    <dgm:pt modelId="{AE7B3922-A0AC-4E74-8065-F37E2E2979F9}" type="pres">
      <dgm:prSet presAssocID="{484F974B-717E-4F0A-8EFC-4A436B105EB5}" presName="aNode" presStyleLbl="bgShp" presStyleIdx="0" presStyleCnt="4"/>
      <dgm:spPr/>
      <dgm:t>
        <a:bodyPr/>
        <a:lstStyle/>
        <a:p>
          <a:endParaRPr lang="en-GB"/>
        </a:p>
      </dgm:t>
    </dgm:pt>
    <dgm:pt modelId="{CC96DC91-A56E-4FF7-B1CA-E1C5643E686C}" type="pres">
      <dgm:prSet presAssocID="{484F974B-717E-4F0A-8EFC-4A436B105EB5}" presName="textNode" presStyleLbl="bgShp" presStyleIdx="0" presStyleCnt="4"/>
      <dgm:spPr/>
      <dgm:t>
        <a:bodyPr/>
        <a:lstStyle/>
        <a:p>
          <a:endParaRPr lang="en-GB"/>
        </a:p>
      </dgm:t>
    </dgm:pt>
    <dgm:pt modelId="{5C7F365A-77DD-4A40-A85E-6A4725593129}" type="pres">
      <dgm:prSet presAssocID="{484F974B-717E-4F0A-8EFC-4A436B105EB5}" presName="compChildNode" presStyleCnt="0"/>
      <dgm:spPr/>
      <dgm:t>
        <a:bodyPr/>
        <a:lstStyle/>
        <a:p>
          <a:endParaRPr lang="en-GB"/>
        </a:p>
      </dgm:t>
    </dgm:pt>
    <dgm:pt modelId="{3E5D8D87-50BC-4866-83DC-6F2635B804EB}" type="pres">
      <dgm:prSet presAssocID="{484F974B-717E-4F0A-8EFC-4A436B105EB5}" presName="theInnerList" presStyleCnt="0"/>
      <dgm:spPr/>
      <dgm:t>
        <a:bodyPr/>
        <a:lstStyle/>
        <a:p>
          <a:endParaRPr lang="en-GB"/>
        </a:p>
      </dgm:t>
    </dgm:pt>
    <dgm:pt modelId="{774B38B0-3C96-4CA3-B56D-AB987E2B81BA}" type="pres">
      <dgm:prSet presAssocID="{262514B5-FF42-4954-9932-A7C5BB10E321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73924F-A3A5-415A-96E5-BEF924D1F813}" type="pres">
      <dgm:prSet presAssocID="{262514B5-FF42-4954-9932-A7C5BB10E321}" presName="aSpace2" presStyleCnt="0"/>
      <dgm:spPr/>
      <dgm:t>
        <a:bodyPr/>
        <a:lstStyle/>
        <a:p>
          <a:endParaRPr lang="en-GB"/>
        </a:p>
      </dgm:t>
    </dgm:pt>
    <dgm:pt modelId="{487D2843-E026-4C58-8499-41CAA4DB64E5}" type="pres">
      <dgm:prSet presAssocID="{F3217A73-6944-46A5-BFDE-C617C444F727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F9712A-FA8A-4371-874B-A56AB963B997}" type="pres">
      <dgm:prSet presAssocID="{F3217A73-6944-46A5-BFDE-C617C444F727}" presName="aSpace2" presStyleCnt="0"/>
      <dgm:spPr/>
      <dgm:t>
        <a:bodyPr/>
        <a:lstStyle/>
        <a:p>
          <a:endParaRPr lang="en-GB"/>
        </a:p>
      </dgm:t>
    </dgm:pt>
    <dgm:pt modelId="{AD24785D-AF21-4692-B5CA-EAE452183895}" type="pres">
      <dgm:prSet presAssocID="{1C3CEE49-D88D-47ED-9195-7A177F0C393A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7BB803-BAAC-42DD-920E-F49C869CAEC6}" type="pres">
      <dgm:prSet presAssocID="{1C3CEE49-D88D-47ED-9195-7A177F0C393A}" presName="aSpace2" presStyleCnt="0"/>
      <dgm:spPr/>
      <dgm:t>
        <a:bodyPr/>
        <a:lstStyle/>
        <a:p>
          <a:endParaRPr lang="en-GB"/>
        </a:p>
      </dgm:t>
    </dgm:pt>
    <dgm:pt modelId="{C25966E8-EE20-444B-9DEA-4485094B0791}" type="pres">
      <dgm:prSet presAssocID="{E93E6999-6ABE-496E-AD38-C3371CE57B09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3A633F-419F-418E-9807-59742003B93E}" type="pres">
      <dgm:prSet presAssocID="{E93E6999-6ABE-496E-AD38-C3371CE57B09}" presName="aSpace2" presStyleCnt="0"/>
      <dgm:spPr/>
      <dgm:t>
        <a:bodyPr/>
        <a:lstStyle/>
        <a:p>
          <a:endParaRPr lang="en-GB"/>
        </a:p>
      </dgm:t>
    </dgm:pt>
    <dgm:pt modelId="{9653218C-7BDA-4932-818B-39DADD68D478}" type="pres">
      <dgm:prSet presAssocID="{11AFE90B-04F1-43E9-8648-8F7DA9AADAEE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11D6B1-E31A-4C1D-A5E3-65F291733AB4}" type="pres">
      <dgm:prSet presAssocID="{11AFE90B-04F1-43E9-8648-8F7DA9AADAEE}" presName="aSpace2" presStyleCnt="0"/>
      <dgm:spPr/>
      <dgm:t>
        <a:bodyPr/>
        <a:lstStyle/>
        <a:p>
          <a:endParaRPr lang="en-GB"/>
        </a:p>
      </dgm:t>
    </dgm:pt>
    <dgm:pt modelId="{62BEF908-E844-4365-89E9-6F42C5476F8A}" type="pres">
      <dgm:prSet presAssocID="{2B85FE52-18B1-47F7-8DF8-5F07E7AB63AF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1F3B31-9876-4D32-9890-9F03EB378412}" type="pres">
      <dgm:prSet presAssocID="{484F974B-717E-4F0A-8EFC-4A436B105EB5}" presName="aSpace" presStyleCnt="0"/>
      <dgm:spPr/>
      <dgm:t>
        <a:bodyPr/>
        <a:lstStyle/>
        <a:p>
          <a:endParaRPr lang="en-GB"/>
        </a:p>
      </dgm:t>
    </dgm:pt>
    <dgm:pt modelId="{1C4B4159-77DE-4C74-A316-EB15CFFFCE2E}" type="pres">
      <dgm:prSet presAssocID="{EF4AFB31-6AAF-4AB6-8414-27AA404DCCB9}" presName="compNode" presStyleCnt="0"/>
      <dgm:spPr/>
      <dgm:t>
        <a:bodyPr/>
        <a:lstStyle/>
        <a:p>
          <a:endParaRPr lang="en-GB"/>
        </a:p>
      </dgm:t>
    </dgm:pt>
    <dgm:pt modelId="{CF39B783-1D3A-4ECA-AC13-0BDF05DB6E3F}" type="pres">
      <dgm:prSet presAssocID="{EF4AFB31-6AAF-4AB6-8414-27AA404DCCB9}" presName="aNode" presStyleLbl="bgShp" presStyleIdx="1" presStyleCnt="4"/>
      <dgm:spPr/>
      <dgm:t>
        <a:bodyPr/>
        <a:lstStyle/>
        <a:p>
          <a:endParaRPr lang="en-GB"/>
        </a:p>
      </dgm:t>
    </dgm:pt>
    <dgm:pt modelId="{81714B82-4864-4A96-8138-92FA1A1DBDDA}" type="pres">
      <dgm:prSet presAssocID="{EF4AFB31-6AAF-4AB6-8414-27AA404DCCB9}" presName="textNode" presStyleLbl="bgShp" presStyleIdx="1" presStyleCnt="4"/>
      <dgm:spPr/>
      <dgm:t>
        <a:bodyPr/>
        <a:lstStyle/>
        <a:p>
          <a:endParaRPr lang="en-GB"/>
        </a:p>
      </dgm:t>
    </dgm:pt>
    <dgm:pt modelId="{FC784FAE-F475-435C-8FFF-43033F660A19}" type="pres">
      <dgm:prSet presAssocID="{EF4AFB31-6AAF-4AB6-8414-27AA404DCCB9}" presName="compChildNode" presStyleCnt="0"/>
      <dgm:spPr/>
      <dgm:t>
        <a:bodyPr/>
        <a:lstStyle/>
        <a:p>
          <a:endParaRPr lang="en-GB"/>
        </a:p>
      </dgm:t>
    </dgm:pt>
    <dgm:pt modelId="{41AA33D5-1C42-45F5-B8CE-189BB59C1897}" type="pres">
      <dgm:prSet presAssocID="{EF4AFB31-6AAF-4AB6-8414-27AA404DCCB9}" presName="theInnerList" presStyleCnt="0"/>
      <dgm:spPr/>
      <dgm:t>
        <a:bodyPr/>
        <a:lstStyle/>
        <a:p>
          <a:endParaRPr lang="en-GB"/>
        </a:p>
      </dgm:t>
    </dgm:pt>
    <dgm:pt modelId="{B44CE9F1-80B8-4AEE-B42E-CAE105C9AF85}" type="pres">
      <dgm:prSet presAssocID="{ECF64DD0-535A-4905-AA90-377CEA04F64D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F13D5F-445A-43B2-86C7-D8BE3E2321EF}" type="pres">
      <dgm:prSet presAssocID="{ECF64DD0-535A-4905-AA90-377CEA04F64D}" presName="aSpace2" presStyleCnt="0"/>
      <dgm:spPr/>
      <dgm:t>
        <a:bodyPr/>
        <a:lstStyle/>
        <a:p>
          <a:endParaRPr lang="en-GB"/>
        </a:p>
      </dgm:t>
    </dgm:pt>
    <dgm:pt modelId="{570A124A-4991-44A8-9798-94DC950AFEBA}" type="pres">
      <dgm:prSet presAssocID="{CC532CA4-5605-4697-A260-76CF72A2F0F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47DCF2-E909-4D23-AE47-5F9AC1D0AE94}" type="pres">
      <dgm:prSet presAssocID="{CC532CA4-5605-4697-A260-76CF72A2F0F0}" presName="aSpace2" presStyleCnt="0"/>
      <dgm:spPr/>
      <dgm:t>
        <a:bodyPr/>
        <a:lstStyle/>
        <a:p>
          <a:endParaRPr lang="en-GB"/>
        </a:p>
      </dgm:t>
    </dgm:pt>
    <dgm:pt modelId="{2DAD3C28-DA5A-4ACC-B54A-58063E2148A8}" type="pres">
      <dgm:prSet presAssocID="{377C65EE-07AF-41F3-95E4-4CC7FDC241A4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FC3CDC-9B47-448E-A441-2850D4A8D5FD}" type="pres">
      <dgm:prSet presAssocID="{EF4AFB31-6AAF-4AB6-8414-27AA404DCCB9}" presName="aSpace" presStyleCnt="0"/>
      <dgm:spPr/>
      <dgm:t>
        <a:bodyPr/>
        <a:lstStyle/>
        <a:p>
          <a:endParaRPr lang="en-GB"/>
        </a:p>
      </dgm:t>
    </dgm:pt>
    <dgm:pt modelId="{5DDB53E9-8196-4B8C-A111-333B85998DA3}" type="pres">
      <dgm:prSet presAssocID="{26358D91-FF76-46EA-83BB-1CE768002665}" presName="compNode" presStyleCnt="0"/>
      <dgm:spPr/>
      <dgm:t>
        <a:bodyPr/>
        <a:lstStyle/>
        <a:p>
          <a:endParaRPr lang="en-GB"/>
        </a:p>
      </dgm:t>
    </dgm:pt>
    <dgm:pt modelId="{57A35F9D-4053-411D-8A50-D928B96637C5}" type="pres">
      <dgm:prSet presAssocID="{26358D91-FF76-46EA-83BB-1CE768002665}" presName="aNode" presStyleLbl="bgShp" presStyleIdx="2" presStyleCnt="4"/>
      <dgm:spPr/>
      <dgm:t>
        <a:bodyPr/>
        <a:lstStyle/>
        <a:p>
          <a:endParaRPr lang="en-GB"/>
        </a:p>
      </dgm:t>
    </dgm:pt>
    <dgm:pt modelId="{5678A2CB-D3A1-42EC-92D5-9673DC2B9234}" type="pres">
      <dgm:prSet presAssocID="{26358D91-FF76-46EA-83BB-1CE768002665}" presName="textNode" presStyleLbl="bgShp" presStyleIdx="2" presStyleCnt="4"/>
      <dgm:spPr/>
      <dgm:t>
        <a:bodyPr/>
        <a:lstStyle/>
        <a:p>
          <a:endParaRPr lang="en-GB"/>
        </a:p>
      </dgm:t>
    </dgm:pt>
    <dgm:pt modelId="{85785DA0-4564-49E8-AB58-4ADF4948889C}" type="pres">
      <dgm:prSet presAssocID="{26358D91-FF76-46EA-83BB-1CE768002665}" presName="compChildNode" presStyleCnt="0"/>
      <dgm:spPr/>
      <dgm:t>
        <a:bodyPr/>
        <a:lstStyle/>
        <a:p>
          <a:endParaRPr lang="en-GB"/>
        </a:p>
      </dgm:t>
    </dgm:pt>
    <dgm:pt modelId="{192C7AE4-C43E-4D43-BFB6-73463ECA2D9C}" type="pres">
      <dgm:prSet presAssocID="{26358D91-FF76-46EA-83BB-1CE768002665}" presName="theInnerList" presStyleCnt="0"/>
      <dgm:spPr/>
      <dgm:t>
        <a:bodyPr/>
        <a:lstStyle/>
        <a:p>
          <a:endParaRPr lang="en-GB"/>
        </a:p>
      </dgm:t>
    </dgm:pt>
    <dgm:pt modelId="{9357CE13-81E9-4C97-9CB0-6D4695BF855E}" type="pres">
      <dgm:prSet presAssocID="{E7B715D5-9868-4170-9936-9658C7A63F3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B68D5B-3DF3-440D-8D45-04292BBA0A9D}" type="pres">
      <dgm:prSet presAssocID="{E7B715D5-9868-4170-9936-9658C7A63F36}" presName="aSpace2" presStyleCnt="0"/>
      <dgm:spPr/>
      <dgm:t>
        <a:bodyPr/>
        <a:lstStyle/>
        <a:p>
          <a:endParaRPr lang="en-GB"/>
        </a:p>
      </dgm:t>
    </dgm:pt>
    <dgm:pt modelId="{73DFA433-B390-4605-8B50-254CC6558EF3}" type="pres">
      <dgm:prSet presAssocID="{DC035546-64D2-4F18-BD5B-C44C2D3155C6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A7D839-7FCC-413A-895C-2029891ADA4D}" type="pres">
      <dgm:prSet presAssocID="{DC035546-64D2-4F18-BD5B-C44C2D3155C6}" presName="aSpace2" presStyleCnt="0"/>
      <dgm:spPr/>
      <dgm:t>
        <a:bodyPr/>
        <a:lstStyle/>
        <a:p>
          <a:endParaRPr lang="en-GB"/>
        </a:p>
      </dgm:t>
    </dgm:pt>
    <dgm:pt modelId="{6D55757B-0C27-45D1-A6A6-A9EE26518074}" type="pres">
      <dgm:prSet presAssocID="{7353C217-014A-42AF-93D8-9C6FBB1173FB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CC5A55-5BE6-42A6-B0AD-B426E3A731A3}" type="pres">
      <dgm:prSet presAssocID="{7353C217-014A-42AF-93D8-9C6FBB1173FB}" presName="aSpace2" presStyleCnt="0"/>
      <dgm:spPr/>
      <dgm:t>
        <a:bodyPr/>
        <a:lstStyle/>
        <a:p>
          <a:endParaRPr lang="en-GB"/>
        </a:p>
      </dgm:t>
    </dgm:pt>
    <dgm:pt modelId="{69D82369-1BD5-42EF-B09A-1A1EF84078F1}" type="pres">
      <dgm:prSet presAssocID="{53EEE749-9CEC-4F25-B749-6E093E4931AF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1C3221-3050-4166-988F-03E08E34844C}" type="pres">
      <dgm:prSet presAssocID="{53EEE749-9CEC-4F25-B749-6E093E4931AF}" presName="aSpace2" presStyleCnt="0"/>
      <dgm:spPr/>
      <dgm:t>
        <a:bodyPr/>
        <a:lstStyle/>
        <a:p>
          <a:endParaRPr lang="en-GB"/>
        </a:p>
      </dgm:t>
    </dgm:pt>
    <dgm:pt modelId="{8922FB51-F74E-49EF-96AA-FE5CE6221375}" type="pres">
      <dgm:prSet presAssocID="{5B9F6148-EA10-442F-9667-DBE4BD7FABEB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C30274-69C3-45F5-AAD0-0B03BB1A0C70}" type="pres">
      <dgm:prSet presAssocID="{26358D91-FF76-46EA-83BB-1CE768002665}" presName="aSpace" presStyleCnt="0"/>
      <dgm:spPr/>
      <dgm:t>
        <a:bodyPr/>
        <a:lstStyle/>
        <a:p>
          <a:endParaRPr lang="en-GB"/>
        </a:p>
      </dgm:t>
    </dgm:pt>
    <dgm:pt modelId="{89503066-7DF0-47D1-8BB1-042B05291E35}" type="pres">
      <dgm:prSet presAssocID="{B5633F82-22C9-46C0-BD4B-CC280D6250F3}" presName="compNode" presStyleCnt="0"/>
      <dgm:spPr/>
      <dgm:t>
        <a:bodyPr/>
        <a:lstStyle/>
        <a:p>
          <a:endParaRPr lang="en-GB"/>
        </a:p>
      </dgm:t>
    </dgm:pt>
    <dgm:pt modelId="{02FBA2EF-4BE3-4CEC-A2F8-7CB098F6C26F}" type="pres">
      <dgm:prSet presAssocID="{B5633F82-22C9-46C0-BD4B-CC280D6250F3}" presName="aNode" presStyleLbl="bgShp" presStyleIdx="3" presStyleCnt="4"/>
      <dgm:spPr/>
      <dgm:t>
        <a:bodyPr/>
        <a:lstStyle/>
        <a:p>
          <a:endParaRPr lang="en-GB"/>
        </a:p>
      </dgm:t>
    </dgm:pt>
    <dgm:pt modelId="{0612E954-A6A0-4AEC-AB91-691885C806D5}" type="pres">
      <dgm:prSet presAssocID="{B5633F82-22C9-46C0-BD4B-CC280D6250F3}" presName="textNode" presStyleLbl="bgShp" presStyleIdx="3" presStyleCnt="4"/>
      <dgm:spPr/>
      <dgm:t>
        <a:bodyPr/>
        <a:lstStyle/>
        <a:p>
          <a:endParaRPr lang="en-GB"/>
        </a:p>
      </dgm:t>
    </dgm:pt>
    <dgm:pt modelId="{13596677-1969-4F64-9443-73C9EEE51C05}" type="pres">
      <dgm:prSet presAssocID="{B5633F82-22C9-46C0-BD4B-CC280D6250F3}" presName="compChildNode" presStyleCnt="0"/>
      <dgm:spPr/>
      <dgm:t>
        <a:bodyPr/>
        <a:lstStyle/>
        <a:p>
          <a:endParaRPr lang="en-GB"/>
        </a:p>
      </dgm:t>
    </dgm:pt>
    <dgm:pt modelId="{60855F0F-5946-47BE-AE89-B4B2FCEC1322}" type="pres">
      <dgm:prSet presAssocID="{B5633F82-22C9-46C0-BD4B-CC280D6250F3}" presName="theInnerList" presStyleCnt="0"/>
      <dgm:spPr/>
      <dgm:t>
        <a:bodyPr/>
        <a:lstStyle/>
        <a:p>
          <a:endParaRPr lang="en-GB"/>
        </a:p>
      </dgm:t>
    </dgm:pt>
    <dgm:pt modelId="{6B677174-C325-4E8A-A027-4A6C9E466F02}" type="pres">
      <dgm:prSet presAssocID="{C0BE2572-A19C-463A-9575-67FAE406B8B8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8D348B-B087-4C52-8298-F74D40375A81}" type="pres">
      <dgm:prSet presAssocID="{C0BE2572-A19C-463A-9575-67FAE406B8B8}" presName="aSpace2" presStyleCnt="0"/>
      <dgm:spPr/>
      <dgm:t>
        <a:bodyPr/>
        <a:lstStyle/>
        <a:p>
          <a:endParaRPr lang="en-GB"/>
        </a:p>
      </dgm:t>
    </dgm:pt>
    <dgm:pt modelId="{BC08235A-C4CF-473F-9906-872DB5CF1AC0}" type="pres">
      <dgm:prSet presAssocID="{88E04629-F130-4262-B887-ADC09C21D7FF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4056D4-F3D9-4F74-BC91-E9EABEBFF7EB}" type="pres">
      <dgm:prSet presAssocID="{88E04629-F130-4262-B887-ADC09C21D7FF}" presName="aSpace2" presStyleCnt="0"/>
      <dgm:spPr/>
      <dgm:t>
        <a:bodyPr/>
        <a:lstStyle/>
        <a:p>
          <a:endParaRPr lang="en-GB"/>
        </a:p>
      </dgm:t>
    </dgm:pt>
    <dgm:pt modelId="{BAC943C2-9787-4373-8BCD-980B042E8525}" type="pres">
      <dgm:prSet presAssocID="{BFA94B30-684E-41AD-99EE-F87F3FE168FF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07591E-4C8C-492D-8FBF-43414E94DC2B}" type="pres">
      <dgm:prSet presAssocID="{BFA94B30-684E-41AD-99EE-F87F3FE168FF}" presName="aSpace2" presStyleCnt="0"/>
      <dgm:spPr/>
      <dgm:t>
        <a:bodyPr/>
        <a:lstStyle/>
        <a:p>
          <a:endParaRPr lang="en-GB"/>
        </a:p>
      </dgm:t>
    </dgm:pt>
    <dgm:pt modelId="{F208F530-D95D-4295-81F4-7B6CF69BCA2C}" type="pres">
      <dgm:prSet presAssocID="{7A7A3C48-FAC4-4D0E-9DEB-3B252F4424A9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35AB99-1734-42D4-87FA-4BB7FD86CB96}" type="pres">
      <dgm:prSet presAssocID="{7A7A3C48-FAC4-4D0E-9DEB-3B252F4424A9}" presName="aSpace2" presStyleCnt="0"/>
      <dgm:spPr/>
      <dgm:t>
        <a:bodyPr/>
        <a:lstStyle/>
        <a:p>
          <a:endParaRPr lang="en-GB"/>
        </a:p>
      </dgm:t>
    </dgm:pt>
    <dgm:pt modelId="{85B15966-9C0D-431B-9263-4316D2ADCAF7}" type="pres">
      <dgm:prSet presAssocID="{7F652268-4280-4BF5-A062-5D1D683F000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E14D4A5-FD20-4C16-A13F-CE3C184E58AE}" type="presOf" srcId="{88E04629-F130-4262-B887-ADC09C21D7FF}" destId="{BC08235A-C4CF-473F-9906-872DB5CF1AC0}" srcOrd="0" destOrd="0" presId="urn:microsoft.com/office/officeart/2005/8/layout/lProcess2"/>
    <dgm:cxn modelId="{E53AA9A4-D436-4897-BE04-8F57015E2ABD}" srcId="{B5633F82-22C9-46C0-BD4B-CC280D6250F3}" destId="{7A7A3C48-FAC4-4D0E-9DEB-3B252F4424A9}" srcOrd="3" destOrd="0" parTransId="{B6483D3C-18DF-427A-9216-53A97D8517D8}" sibTransId="{03B3B780-3695-4DF2-BAAD-E548722E0756}"/>
    <dgm:cxn modelId="{3A77BDA4-CAE6-451D-AC90-23FFA5B9FDDD}" srcId="{B5633F82-22C9-46C0-BD4B-CC280D6250F3}" destId="{BFA94B30-684E-41AD-99EE-F87F3FE168FF}" srcOrd="2" destOrd="0" parTransId="{1B34DD6B-9D39-4985-A5A8-B1B216229D9F}" sibTransId="{2BBAD99E-16D5-468E-89B4-D8B0E3D59310}"/>
    <dgm:cxn modelId="{58AB6D9F-5088-469B-B976-9AD1ED8B5E23}" srcId="{26358D91-FF76-46EA-83BB-1CE768002665}" destId="{DC035546-64D2-4F18-BD5B-C44C2D3155C6}" srcOrd="1" destOrd="0" parTransId="{3AA5EB27-3F88-4214-A6DC-E11D217DDBC1}" sibTransId="{3901A0AD-610F-48DE-AD14-9F2127734FC0}"/>
    <dgm:cxn modelId="{E051D22D-AD58-4C18-8A11-8463E13789A8}" type="presOf" srcId="{F3217A73-6944-46A5-BFDE-C617C444F727}" destId="{487D2843-E026-4C58-8499-41CAA4DB64E5}" srcOrd="0" destOrd="0" presId="urn:microsoft.com/office/officeart/2005/8/layout/lProcess2"/>
    <dgm:cxn modelId="{5941CF16-ECF6-42BD-98B6-529351266D77}" type="presOf" srcId="{BFA94B30-684E-41AD-99EE-F87F3FE168FF}" destId="{BAC943C2-9787-4373-8BCD-980B042E8525}" srcOrd="0" destOrd="0" presId="urn:microsoft.com/office/officeart/2005/8/layout/lProcess2"/>
    <dgm:cxn modelId="{FC72CE58-BF77-4C54-AACA-258304F6BE52}" type="presOf" srcId="{ECF64DD0-535A-4905-AA90-377CEA04F64D}" destId="{B44CE9F1-80B8-4AEE-B42E-CAE105C9AF85}" srcOrd="0" destOrd="0" presId="urn:microsoft.com/office/officeart/2005/8/layout/lProcess2"/>
    <dgm:cxn modelId="{EBA132C3-CEEB-4612-A2B4-09ADE8422A51}" type="presOf" srcId="{B5633F82-22C9-46C0-BD4B-CC280D6250F3}" destId="{0612E954-A6A0-4AEC-AB91-691885C806D5}" srcOrd="1" destOrd="0" presId="urn:microsoft.com/office/officeart/2005/8/layout/lProcess2"/>
    <dgm:cxn modelId="{F1B055EB-39E7-4A6F-ADDF-F6C45E268657}" type="presOf" srcId="{377C65EE-07AF-41F3-95E4-4CC7FDC241A4}" destId="{2DAD3C28-DA5A-4ACC-B54A-58063E2148A8}" srcOrd="0" destOrd="0" presId="urn:microsoft.com/office/officeart/2005/8/layout/lProcess2"/>
    <dgm:cxn modelId="{595DD419-E784-4AF9-B4C8-D0F79719CA14}" srcId="{B5633F82-22C9-46C0-BD4B-CC280D6250F3}" destId="{C0BE2572-A19C-463A-9575-67FAE406B8B8}" srcOrd="0" destOrd="0" parTransId="{AC1CAA6E-7423-48AB-BA61-00F83010C8B5}" sibTransId="{2FA1FA5F-86D2-4B45-A7B4-1BFD53DC1D92}"/>
    <dgm:cxn modelId="{F1DD9F78-3FDC-43CE-9385-B0465393E5BA}" type="presOf" srcId="{53EEE749-9CEC-4F25-B749-6E093E4931AF}" destId="{69D82369-1BD5-42EF-B09A-1A1EF84078F1}" srcOrd="0" destOrd="0" presId="urn:microsoft.com/office/officeart/2005/8/layout/lProcess2"/>
    <dgm:cxn modelId="{18E531C5-0692-40F7-BAF9-C6626BFFD3F8}" type="presOf" srcId="{26358D91-FF76-46EA-83BB-1CE768002665}" destId="{5678A2CB-D3A1-42EC-92D5-9673DC2B9234}" srcOrd="1" destOrd="0" presId="urn:microsoft.com/office/officeart/2005/8/layout/lProcess2"/>
    <dgm:cxn modelId="{A1A750A4-3E85-49F1-9E0F-C11C50A1128E}" srcId="{26358D91-FF76-46EA-83BB-1CE768002665}" destId="{53EEE749-9CEC-4F25-B749-6E093E4931AF}" srcOrd="3" destOrd="0" parTransId="{2EC7525D-7339-4916-804B-C8C8AEA1F260}" sibTransId="{C1D70F70-F64A-4790-86B3-7249BC1DB6F1}"/>
    <dgm:cxn modelId="{667B23F1-FAB1-41F0-BBF4-AFC17C7500FF}" type="presOf" srcId="{CC532CA4-5605-4697-A260-76CF72A2F0F0}" destId="{570A124A-4991-44A8-9798-94DC950AFEBA}" srcOrd="0" destOrd="0" presId="urn:microsoft.com/office/officeart/2005/8/layout/lProcess2"/>
    <dgm:cxn modelId="{6FE986D4-A65E-4C7F-A64F-35F5D804071A}" srcId="{B5633F82-22C9-46C0-BD4B-CC280D6250F3}" destId="{88E04629-F130-4262-B887-ADC09C21D7FF}" srcOrd="1" destOrd="0" parTransId="{225B346D-C9B6-400A-B614-5AA2A7E8CE9B}" sibTransId="{4959874B-6177-48B8-8C8C-559B0E9C3772}"/>
    <dgm:cxn modelId="{8FED1896-F7FF-462D-9CFA-8CD582EE8BF5}" type="presOf" srcId="{2B85FE52-18B1-47F7-8DF8-5F07E7AB63AF}" destId="{62BEF908-E844-4365-89E9-6F42C5476F8A}" srcOrd="0" destOrd="0" presId="urn:microsoft.com/office/officeart/2005/8/layout/lProcess2"/>
    <dgm:cxn modelId="{1679834A-1242-4AA2-A6A0-C08C7F760A1D}" type="presOf" srcId="{7F652268-4280-4BF5-A062-5D1D683F000D}" destId="{85B15966-9C0D-431B-9263-4316D2ADCAF7}" srcOrd="0" destOrd="0" presId="urn:microsoft.com/office/officeart/2005/8/layout/lProcess2"/>
    <dgm:cxn modelId="{36380472-5F11-4DC2-862D-29935B83A233}" type="presOf" srcId="{DC035546-64D2-4F18-BD5B-C44C2D3155C6}" destId="{73DFA433-B390-4605-8B50-254CC6558EF3}" srcOrd="0" destOrd="0" presId="urn:microsoft.com/office/officeart/2005/8/layout/lProcess2"/>
    <dgm:cxn modelId="{F0043E61-CD76-4F02-B0B0-29655C518D5E}" srcId="{EF4AFB31-6AAF-4AB6-8414-27AA404DCCB9}" destId="{ECF64DD0-535A-4905-AA90-377CEA04F64D}" srcOrd="0" destOrd="0" parTransId="{977D1339-EB8B-43DF-9513-C811B65DAACA}" sibTransId="{0E0226AB-DD32-4B68-B08A-61B695DC59B9}"/>
    <dgm:cxn modelId="{A9A32964-8CF6-4EAD-8ED2-CA08E3256AA4}" type="presOf" srcId="{5B9F6148-EA10-442F-9667-DBE4BD7FABEB}" destId="{8922FB51-F74E-49EF-96AA-FE5CE6221375}" srcOrd="0" destOrd="0" presId="urn:microsoft.com/office/officeart/2005/8/layout/lProcess2"/>
    <dgm:cxn modelId="{E1B223A9-4A89-4E28-B4BC-6DA97427FAFF}" srcId="{484F974B-717E-4F0A-8EFC-4A436B105EB5}" destId="{1C3CEE49-D88D-47ED-9195-7A177F0C393A}" srcOrd="2" destOrd="0" parTransId="{D6946C49-1B2D-47FA-8308-427DA0C6EE0F}" sibTransId="{6BD05078-479E-49A6-8E20-E15F7C4430D7}"/>
    <dgm:cxn modelId="{62BED6B6-EF98-4753-B453-25EE9467DEE5}" type="presOf" srcId="{E93E6999-6ABE-496E-AD38-C3371CE57B09}" destId="{C25966E8-EE20-444B-9DEA-4485094B0791}" srcOrd="0" destOrd="0" presId="urn:microsoft.com/office/officeart/2005/8/layout/lProcess2"/>
    <dgm:cxn modelId="{BBBCCA94-078A-4D49-98CD-EA5D1140D5F9}" srcId="{53A803E8-D386-4BE0-9140-7C95411C6353}" destId="{B5633F82-22C9-46C0-BD4B-CC280D6250F3}" srcOrd="3" destOrd="0" parTransId="{94BF9759-DE06-40E0-9944-215C9B34E284}" sibTransId="{0624F7D5-2963-4444-827F-73D04EA91C23}"/>
    <dgm:cxn modelId="{B58118FC-0169-4826-81D4-E48570ABA47B}" type="presOf" srcId="{26358D91-FF76-46EA-83BB-1CE768002665}" destId="{57A35F9D-4053-411D-8A50-D928B96637C5}" srcOrd="0" destOrd="0" presId="urn:microsoft.com/office/officeart/2005/8/layout/lProcess2"/>
    <dgm:cxn modelId="{18D9C93E-9300-431C-938C-3D34C2A460D4}" srcId="{484F974B-717E-4F0A-8EFC-4A436B105EB5}" destId="{11AFE90B-04F1-43E9-8648-8F7DA9AADAEE}" srcOrd="4" destOrd="0" parTransId="{1E434222-6BC1-40E8-9279-077ABB8D5141}" sibTransId="{A4CD8AD7-0A35-4A96-A1C8-B71C08DCED88}"/>
    <dgm:cxn modelId="{A83454CD-9AA4-409F-ABA1-9AE86D01A20A}" type="presOf" srcId="{262514B5-FF42-4954-9932-A7C5BB10E321}" destId="{774B38B0-3C96-4CA3-B56D-AB987E2B81BA}" srcOrd="0" destOrd="0" presId="urn:microsoft.com/office/officeart/2005/8/layout/lProcess2"/>
    <dgm:cxn modelId="{F78A4FEA-DFF6-423D-903E-AABB480C9926}" srcId="{B5633F82-22C9-46C0-BD4B-CC280D6250F3}" destId="{7F652268-4280-4BF5-A062-5D1D683F000D}" srcOrd="4" destOrd="0" parTransId="{3FB54217-A504-4A7E-BFCF-5C8CFF79A422}" sibTransId="{7183EFFD-64EE-44B3-AE28-F43723E1111C}"/>
    <dgm:cxn modelId="{AF70F058-75C6-4534-AD21-FB0D666EA1BA}" type="presOf" srcId="{484F974B-717E-4F0A-8EFC-4A436B105EB5}" destId="{CC96DC91-A56E-4FF7-B1CA-E1C5643E686C}" srcOrd="1" destOrd="0" presId="urn:microsoft.com/office/officeart/2005/8/layout/lProcess2"/>
    <dgm:cxn modelId="{FF7CED49-802E-45B5-BE50-D7AD0CD96686}" type="presOf" srcId="{1C3CEE49-D88D-47ED-9195-7A177F0C393A}" destId="{AD24785D-AF21-4692-B5CA-EAE452183895}" srcOrd="0" destOrd="0" presId="urn:microsoft.com/office/officeart/2005/8/layout/lProcess2"/>
    <dgm:cxn modelId="{E33FF905-C098-400B-AAE4-06127888414B}" srcId="{53A803E8-D386-4BE0-9140-7C95411C6353}" destId="{484F974B-717E-4F0A-8EFC-4A436B105EB5}" srcOrd="0" destOrd="0" parTransId="{2609C66D-E358-4992-9111-F227E5558D85}" sibTransId="{DCE3B0E6-EC17-494F-8178-7924DC24E381}"/>
    <dgm:cxn modelId="{BFE44693-4F62-410D-A30F-E4693E092D1C}" type="presOf" srcId="{7A7A3C48-FAC4-4D0E-9DEB-3B252F4424A9}" destId="{F208F530-D95D-4295-81F4-7B6CF69BCA2C}" srcOrd="0" destOrd="0" presId="urn:microsoft.com/office/officeart/2005/8/layout/lProcess2"/>
    <dgm:cxn modelId="{D56BB12A-03BF-465A-88B6-6B0C473245A1}" type="presOf" srcId="{EF4AFB31-6AAF-4AB6-8414-27AA404DCCB9}" destId="{81714B82-4864-4A96-8138-92FA1A1DBDDA}" srcOrd="1" destOrd="0" presId="urn:microsoft.com/office/officeart/2005/8/layout/lProcess2"/>
    <dgm:cxn modelId="{AC4A14C1-C6A2-426B-B033-E6584830CF92}" srcId="{484F974B-717E-4F0A-8EFC-4A436B105EB5}" destId="{F3217A73-6944-46A5-BFDE-C617C444F727}" srcOrd="1" destOrd="0" parTransId="{7ED02946-162F-4E38-90E9-DFC39EE84CF1}" sibTransId="{257DF064-799F-4FC0-8E52-6078652B77F0}"/>
    <dgm:cxn modelId="{1A6AAB8B-982E-4AE5-B0A5-35DD05A737B8}" type="presOf" srcId="{7353C217-014A-42AF-93D8-9C6FBB1173FB}" destId="{6D55757B-0C27-45D1-A6A6-A9EE26518074}" srcOrd="0" destOrd="0" presId="urn:microsoft.com/office/officeart/2005/8/layout/lProcess2"/>
    <dgm:cxn modelId="{A6640747-29EC-4EA0-9B43-DEB98AB71D01}" srcId="{53A803E8-D386-4BE0-9140-7C95411C6353}" destId="{26358D91-FF76-46EA-83BB-1CE768002665}" srcOrd="2" destOrd="0" parTransId="{6180D6EA-6D63-4393-A4AC-F2BB21B83C0C}" sibTransId="{CB0AB22E-7166-4984-8FB8-2489B04237E1}"/>
    <dgm:cxn modelId="{CE17BE77-A647-40B2-9655-F3D8F4798338}" srcId="{26358D91-FF76-46EA-83BB-1CE768002665}" destId="{7353C217-014A-42AF-93D8-9C6FBB1173FB}" srcOrd="2" destOrd="0" parTransId="{0EE617FD-F06A-453F-B49E-DF1CEDE7DC91}" sibTransId="{D3F78AFC-B099-430B-80C9-214832158E00}"/>
    <dgm:cxn modelId="{960741F4-03D7-45C0-976D-556A2949D0FD}" type="presOf" srcId="{EF4AFB31-6AAF-4AB6-8414-27AA404DCCB9}" destId="{CF39B783-1D3A-4ECA-AC13-0BDF05DB6E3F}" srcOrd="0" destOrd="0" presId="urn:microsoft.com/office/officeart/2005/8/layout/lProcess2"/>
    <dgm:cxn modelId="{31328804-8E35-45DC-92F2-49F0A4C168C6}" srcId="{EF4AFB31-6AAF-4AB6-8414-27AA404DCCB9}" destId="{377C65EE-07AF-41F3-95E4-4CC7FDC241A4}" srcOrd="2" destOrd="0" parTransId="{8A457E11-9929-4AC7-A077-BD1C5A4393B4}" sibTransId="{82499DD5-D331-46F5-929D-7EA5570184C0}"/>
    <dgm:cxn modelId="{EA8B339F-B46A-4346-9095-86D36397C0EA}" srcId="{484F974B-717E-4F0A-8EFC-4A436B105EB5}" destId="{2B85FE52-18B1-47F7-8DF8-5F07E7AB63AF}" srcOrd="5" destOrd="0" parTransId="{FFD91978-2483-415E-B05E-D562D3A0B58D}" sibTransId="{42BB2408-B33A-4283-B90F-470A003A75FE}"/>
    <dgm:cxn modelId="{BF872F6F-0A98-4E48-BBEA-04A02CB0D483}" type="presOf" srcId="{C0BE2572-A19C-463A-9575-67FAE406B8B8}" destId="{6B677174-C325-4E8A-A027-4A6C9E466F02}" srcOrd="0" destOrd="0" presId="urn:microsoft.com/office/officeart/2005/8/layout/lProcess2"/>
    <dgm:cxn modelId="{046A5787-4FD5-4D3A-B38B-BC5761CE2ABA}" srcId="{53A803E8-D386-4BE0-9140-7C95411C6353}" destId="{EF4AFB31-6AAF-4AB6-8414-27AA404DCCB9}" srcOrd="1" destOrd="0" parTransId="{B411183A-E874-4B1E-8B36-109494EAA235}" sibTransId="{070EE6C6-789A-4DDF-8781-977F4A956D67}"/>
    <dgm:cxn modelId="{F180E8A5-F725-46C9-B0C2-95F5B1A57073}" srcId="{EF4AFB31-6AAF-4AB6-8414-27AA404DCCB9}" destId="{CC532CA4-5605-4697-A260-76CF72A2F0F0}" srcOrd="1" destOrd="0" parTransId="{3241D9DA-0518-4F61-B62E-718C418A8F94}" sibTransId="{14D7E7C9-814E-4CD2-A1EA-CB16258F6045}"/>
    <dgm:cxn modelId="{C8169D0C-119F-4A41-9FEB-BD3875EC2F6D}" type="presOf" srcId="{B5633F82-22C9-46C0-BD4B-CC280D6250F3}" destId="{02FBA2EF-4BE3-4CEC-A2F8-7CB098F6C26F}" srcOrd="0" destOrd="0" presId="urn:microsoft.com/office/officeart/2005/8/layout/lProcess2"/>
    <dgm:cxn modelId="{144D00CC-AE65-4996-82CE-C40E4F6E8BC3}" type="presOf" srcId="{E7B715D5-9868-4170-9936-9658C7A63F36}" destId="{9357CE13-81E9-4C97-9CB0-6D4695BF855E}" srcOrd="0" destOrd="0" presId="urn:microsoft.com/office/officeart/2005/8/layout/lProcess2"/>
    <dgm:cxn modelId="{322977EB-4297-43FD-A4B4-23FDFCC376D9}" type="presOf" srcId="{484F974B-717E-4F0A-8EFC-4A436B105EB5}" destId="{AE7B3922-A0AC-4E74-8065-F37E2E2979F9}" srcOrd="0" destOrd="0" presId="urn:microsoft.com/office/officeart/2005/8/layout/lProcess2"/>
    <dgm:cxn modelId="{CA198D62-0F0D-41E0-A466-0BD515D2F8E1}" type="presOf" srcId="{53A803E8-D386-4BE0-9140-7C95411C6353}" destId="{A0E5079D-5988-4965-BAB3-6729CEF840C3}" srcOrd="0" destOrd="0" presId="urn:microsoft.com/office/officeart/2005/8/layout/lProcess2"/>
    <dgm:cxn modelId="{00FB37C5-4640-48B6-8AC6-4CDE81BCB016}" type="presOf" srcId="{11AFE90B-04F1-43E9-8648-8F7DA9AADAEE}" destId="{9653218C-7BDA-4932-818B-39DADD68D478}" srcOrd="0" destOrd="0" presId="urn:microsoft.com/office/officeart/2005/8/layout/lProcess2"/>
    <dgm:cxn modelId="{00AD8EC6-0827-4A06-A08C-EC7C8640DB0A}" srcId="{484F974B-717E-4F0A-8EFC-4A436B105EB5}" destId="{262514B5-FF42-4954-9932-A7C5BB10E321}" srcOrd="0" destOrd="0" parTransId="{F012503B-FDC5-4A67-BB8E-DEED321050FA}" sibTransId="{9BA8E53E-AE1C-4596-A7C7-2D1EF567CD42}"/>
    <dgm:cxn modelId="{8588CA71-CA04-4AE3-AD86-38A79AA62CEC}" srcId="{26358D91-FF76-46EA-83BB-1CE768002665}" destId="{E7B715D5-9868-4170-9936-9658C7A63F36}" srcOrd="0" destOrd="0" parTransId="{7ACC80FC-F9CA-46C1-91E1-15A4E7BCEBDE}" sibTransId="{0B0C0BEE-1B2C-4C9C-AF36-09816FE90AF9}"/>
    <dgm:cxn modelId="{D365314C-F111-4A78-B8B2-AFD038EAFB5D}" srcId="{484F974B-717E-4F0A-8EFC-4A436B105EB5}" destId="{E93E6999-6ABE-496E-AD38-C3371CE57B09}" srcOrd="3" destOrd="0" parTransId="{C5FC0BB1-E732-4E21-A292-F0FD1712C4A8}" sibTransId="{62E48B58-EF1A-4745-9D2B-B3C52EC2D0AE}"/>
    <dgm:cxn modelId="{EA70CF2E-8A04-44E7-8A9F-F228B2AD7C79}" srcId="{26358D91-FF76-46EA-83BB-1CE768002665}" destId="{5B9F6148-EA10-442F-9667-DBE4BD7FABEB}" srcOrd="4" destOrd="0" parTransId="{5F68DFE1-2A9C-48B3-851D-15789C806E3C}" sibTransId="{8AA01C80-A8F4-49BD-9CA2-333B4BD75F71}"/>
    <dgm:cxn modelId="{E8A2602E-0E68-44A5-8958-88ED413B4549}" type="presParOf" srcId="{A0E5079D-5988-4965-BAB3-6729CEF840C3}" destId="{FEA03DDE-9719-42FC-8C2B-9A16828FBD0E}" srcOrd="0" destOrd="0" presId="urn:microsoft.com/office/officeart/2005/8/layout/lProcess2"/>
    <dgm:cxn modelId="{DB428694-C5B2-4C10-A54E-22B71A75EADE}" type="presParOf" srcId="{FEA03DDE-9719-42FC-8C2B-9A16828FBD0E}" destId="{AE7B3922-A0AC-4E74-8065-F37E2E2979F9}" srcOrd="0" destOrd="0" presId="urn:microsoft.com/office/officeart/2005/8/layout/lProcess2"/>
    <dgm:cxn modelId="{759E147D-DC34-448C-9955-5A68DB08972A}" type="presParOf" srcId="{FEA03DDE-9719-42FC-8C2B-9A16828FBD0E}" destId="{CC96DC91-A56E-4FF7-B1CA-E1C5643E686C}" srcOrd="1" destOrd="0" presId="urn:microsoft.com/office/officeart/2005/8/layout/lProcess2"/>
    <dgm:cxn modelId="{82407E0C-201A-441A-87CB-7150CFD96A7A}" type="presParOf" srcId="{FEA03DDE-9719-42FC-8C2B-9A16828FBD0E}" destId="{5C7F365A-77DD-4A40-A85E-6A4725593129}" srcOrd="2" destOrd="0" presId="urn:microsoft.com/office/officeart/2005/8/layout/lProcess2"/>
    <dgm:cxn modelId="{AC27A97E-76F0-443E-9DA3-742CF52857AE}" type="presParOf" srcId="{5C7F365A-77DD-4A40-A85E-6A4725593129}" destId="{3E5D8D87-50BC-4866-83DC-6F2635B804EB}" srcOrd="0" destOrd="0" presId="urn:microsoft.com/office/officeart/2005/8/layout/lProcess2"/>
    <dgm:cxn modelId="{4602CE93-588B-48CF-8D10-E8CC441CA954}" type="presParOf" srcId="{3E5D8D87-50BC-4866-83DC-6F2635B804EB}" destId="{774B38B0-3C96-4CA3-B56D-AB987E2B81BA}" srcOrd="0" destOrd="0" presId="urn:microsoft.com/office/officeart/2005/8/layout/lProcess2"/>
    <dgm:cxn modelId="{CB3B624C-A83E-4234-BF4A-5DEE7D6DAAEF}" type="presParOf" srcId="{3E5D8D87-50BC-4866-83DC-6F2635B804EB}" destId="{8D73924F-A3A5-415A-96E5-BEF924D1F813}" srcOrd="1" destOrd="0" presId="urn:microsoft.com/office/officeart/2005/8/layout/lProcess2"/>
    <dgm:cxn modelId="{ADE32B23-656F-4168-891E-F06ABD498CE6}" type="presParOf" srcId="{3E5D8D87-50BC-4866-83DC-6F2635B804EB}" destId="{487D2843-E026-4C58-8499-41CAA4DB64E5}" srcOrd="2" destOrd="0" presId="urn:microsoft.com/office/officeart/2005/8/layout/lProcess2"/>
    <dgm:cxn modelId="{AD5964D5-BB6D-4D13-95A5-6A9019F6B658}" type="presParOf" srcId="{3E5D8D87-50BC-4866-83DC-6F2635B804EB}" destId="{B1F9712A-FA8A-4371-874B-A56AB963B997}" srcOrd="3" destOrd="0" presId="urn:microsoft.com/office/officeart/2005/8/layout/lProcess2"/>
    <dgm:cxn modelId="{6786994B-B6CC-47B5-AA2E-36C6CB619A8D}" type="presParOf" srcId="{3E5D8D87-50BC-4866-83DC-6F2635B804EB}" destId="{AD24785D-AF21-4692-B5CA-EAE452183895}" srcOrd="4" destOrd="0" presId="urn:microsoft.com/office/officeart/2005/8/layout/lProcess2"/>
    <dgm:cxn modelId="{8115B040-3121-45BC-BB7C-167C9D2879F3}" type="presParOf" srcId="{3E5D8D87-50BC-4866-83DC-6F2635B804EB}" destId="{2A7BB803-BAAC-42DD-920E-F49C869CAEC6}" srcOrd="5" destOrd="0" presId="urn:microsoft.com/office/officeart/2005/8/layout/lProcess2"/>
    <dgm:cxn modelId="{8C8EAE18-342F-497D-B8AF-4BF262539BF8}" type="presParOf" srcId="{3E5D8D87-50BC-4866-83DC-6F2635B804EB}" destId="{C25966E8-EE20-444B-9DEA-4485094B0791}" srcOrd="6" destOrd="0" presId="urn:microsoft.com/office/officeart/2005/8/layout/lProcess2"/>
    <dgm:cxn modelId="{B6ABAC3A-0495-4938-8A56-49EE95AB8273}" type="presParOf" srcId="{3E5D8D87-50BC-4866-83DC-6F2635B804EB}" destId="{433A633F-419F-418E-9807-59742003B93E}" srcOrd="7" destOrd="0" presId="urn:microsoft.com/office/officeart/2005/8/layout/lProcess2"/>
    <dgm:cxn modelId="{B0959F26-C4DE-4483-9F1E-6752FAB99211}" type="presParOf" srcId="{3E5D8D87-50BC-4866-83DC-6F2635B804EB}" destId="{9653218C-7BDA-4932-818B-39DADD68D478}" srcOrd="8" destOrd="0" presId="urn:microsoft.com/office/officeart/2005/8/layout/lProcess2"/>
    <dgm:cxn modelId="{9746606F-52A2-4AEC-910B-64435B34C736}" type="presParOf" srcId="{3E5D8D87-50BC-4866-83DC-6F2635B804EB}" destId="{6811D6B1-E31A-4C1D-A5E3-65F291733AB4}" srcOrd="9" destOrd="0" presId="urn:microsoft.com/office/officeart/2005/8/layout/lProcess2"/>
    <dgm:cxn modelId="{C8F7DA0D-F6CF-481B-B60F-65D60FC9E40F}" type="presParOf" srcId="{3E5D8D87-50BC-4866-83DC-6F2635B804EB}" destId="{62BEF908-E844-4365-89E9-6F42C5476F8A}" srcOrd="10" destOrd="0" presId="urn:microsoft.com/office/officeart/2005/8/layout/lProcess2"/>
    <dgm:cxn modelId="{6A767469-E776-464B-AB2C-A1246C398F31}" type="presParOf" srcId="{A0E5079D-5988-4965-BAB3-6729CEF840C3}" destId="{561F3B31-9876-4D32-9890-9F03EB378412}" srcOrd="1" destOrd="0" presId="urn:microsoft.com/office/officeart/2005/8/layout/lProcess2"/>
    <dgm:cxn modelId="{F706A240-94F5-49BC-B458-E1B18779D457}" type="presParOf" srcId="{A0E5079D-5988-4965-BAB3-6729CEF840C3}" destId="{1C4B4159-77DE-4C74-A316-EB15CFFFCE2E}" srcOrd="2" destOrd="0" presId="urn:microsoft.com/office/officeart/2005/8/layout/lProcess2"/>
    <dgm:cxn modelId="{12761B07-A9BF-4EFF-A653-DBFE03C0EBE5}" type="presParOf" srcId="{1C4B4159-77DE-4C74-A316-EB15CFFFCE2E}" destId="{CF39B783-1D3A-4ECA-AC13-0BDF05DB6E3F}" srcOrd="0" destOrd="0" presId="urn:microsoft.com/office/officeart/2005/8/layout/lProcess2"/>
    <dgm:cxn modelId="{9761A190-E7C9-4506-BD72-334569B0E6D8}" type="presParOf" srcId="{1C4B4159-77DE-4C74-A316-EB15CFFFCE2E}" destId="{81714B82-4864-4A96-8138-92FA1A1DBDDA}" srcOrd="1" destOrd="0" presId="urn:microsoft.com/office/officeart/2005/8/layout/lProcess2"/>
    <dgm:cxn modelId="{7CF387B7-A442-4756-B80B-66C916A60023}" type="presParOf" srcId="{1C4B4159-77DE-4C74-A316-EB15CFFFCE2E}" destId="{FC784FAE-F475-435C-8FFF-43033F660A19}" srcOrd="2" destOrd="0" presId="urn:microsoft.com/office/officeart/2005/8/layout/lProcess2"/>
    <dgm:cxn modelId="{36331490-8B6C-4C4C-A7CC-50F7832351A4}" type="presParOf" srcId="{FC784FAE-F475-435C-8FFF-43033F660A19}" destId="{41AA33D5-1C42-45F5-B8CE-189BB59C1897}" srcOrd="0" destOrd="0" presId="urn:microsoft.com/office/officeart/2005/8/layout/lProcess2"/>
    <dgm:cxn modelId="{7AE1ED3D-5961-4663-9B87-950602672CC5}" type="presParOf" srcId="{41AA33D5-1C42-45F5-B8CE-189BB59C1897}" destId="{B44CE9F1-80B8-4AEE-B42E-CAE105C9AF85}" srcOrd="0" destOrd="0" presId="urn:microsoft.com/office/officeart/2005/8/layout/lProcess2"/>
    <dgm:cxn modelId="{A9FA0D34-3F49-43D0-8FB7-96E5E6E8C41F}" type="presParOf" srcId="{41AA33D5-1C42-45F5-B8CE-189BB59C1897}" destId="{BAF13D5F-445A-43B2-86C7-D8BE3E2321EF}" srcOrd="1" destOrd="0" presId="urn:microsoft.com/office/officeart/2005/8/layout/lProcess2"/>
    <dgm:cxn modelId="{FB3F6C4C-B7C8-42E5-A649-07DA0C31BA17}" type="presParOf" srcId="{41AA33D5-1C42-45F5-B8CE-189BB59C1897}" destId="{570A124A-4991-44A8-9798-94DC950AFEBA}" srcOrd="2" destOrd="0" presId="urn:microsoft.com/office/officeart/2005/8/layout/lProcess2"/>
    <dgm:cxn modelId="{FB65EC45-DCAD-4295-9BD8-F1E3102693E6}" type="presParOf" srcId="{41AA33D5-1C42-45F5-B8CE-189BB59C1897}" destId="{5E47DCF2-E909-4D23-AE47-5F9AC1D0AE94}" srcOrd="3" destOrd="0" presId="urn:microsoft.com/office/officeart/2005/8/layout/lProcess2"/>
    <dgm:cxn modelId="{B0059EA7-B262-49A7-8836-33CF3DA20EA6}" type="presParOf" srcId="{41AA33D5-1C42-45F5-B8CE-189BB59C1897}" destId="{2DAD3C28-DA5A-4ACC-B54A-58063E2148A8}" srcOrd="4" destOrd="0" presId="urn:microsoft.com/office/officeart/2005/8/layout/lProcess2"/>
    <dgm:cxn modelId="{EC2CC8B7-50F1-4F00-8F7D-18D500D58850}" type="presParOf" srcId="{A0E5079D-5988-4965-BAB3-6729CEF840C3}" destId="{7EFC3CDC-9B47-448E-A441-2850D4A8D5FD}" srcOrd="3" destOrd="0" presId="urn:microsoft.com/office/officeart/2005/8/layout/lProcess2"/>
    <dgm:cxn modelId="{7776BD86-295A-40FB-9D9D-C76F66886B56}" type="presParOf" srcId="{A0E5079D-5988-4965-BAB3-6729CEF840C3}" destId="{5DDB53E9-8196-4B8C-A111-333B85998DA3}" srcOrd="4" destOrd="0" presId="urn:microsoft.com/office/officeart/2005/8/layout/lProcess2"/>
    <dgm:cxn modelId="{4ED99E85-F487-4175-85E9-61EACA2089A6}" type="presParOf" srcId="{5DDB53E9-8196-4B8C-A111-333B85998DA3}" destId="{57A35F9D-4053-411D-8A50-D928B96637C5}" srcOrd="0" destOrd="0" presId="urn:microsoft.com/office/officeart/2005/8/layout/lProcess2"/>
    <dgm:cxn modelId="{DB72E5C8-3CEA-41E6-8E7F-8FDA708D6FA0}" type="presParOf" srcId="{5DDB53E9-8196-4B8C-A111-333B85998DA3}" destId="{5678A2CB-D3A1-42EC-92D5-9673DC2B9234}" srcOrd="1" destOrd="0" presId="urn:microsoft.com/office/officeart/2005/8/layout/lProcess2"/>
    <dgm:cxn modelId="{0195AB83-0C85-431A-92CF-0A2E28B47FBD}" type="presParOf" srcId="{5DDB53E9-8196-4B8C-A111-333B85998DA3}" destId="{85785DA0-4564-49E8-AB58-4ADF4948889C}" srcOrd="2" destOrd="0" presId="urn:microsoft.com/office/officeart/2005/8/layout/lProcess2"/>
    <dgm:cxn modelId="{E8B7A5EE-0BCB-42C9-B453-785DA293AC55}" type="presParOf" srcId="{85785DA0-4564-49E8-AB58-4ADF4948889C}" destId="{192C7AE4-C43E-4D43-BFB6-73463ECA2D9C}" srcOrd="0" destOrd="0" presId="urn:microsoft.com/office/officeart/2005/8/layout/lProcess2"/>
    <dgm:cxn modelId="{15598B53-C91E-42AA-8C95-5444118B46AA}" type="presParOf" srcId="{192C7AE4-C43E-4D43-BFB6-73463ECA2D9C}" destId="{9357CE13-81E9-4C97-9CB0-6D4695BF855E}" srcOrd="0" destOrd="0" presId="urn:microsoft.com/office/officeart/2005/8/layout/lProcess2"/>
    <dgm:cxn modelId="{522AA295-D658-48C0-BA99-4F1906E622A5}" type="presParOf" srcId="{192C7AE4-C43E-4D43-BFB6-73463ECA2D9C}" destId="{23B68D5B-3DF3-440D-8D45-04292BBA0A9D}" srcOrd="1" destOrd="0" presId="urn:microsoft.com/office/officeart/2005/8/layout/lProcess2"/>
    <dgm:cxn modelId="{89831877-70F3-49D9-BCD2-D357A9F49ADA}" type="presParOf" srcId="{192C7AE4-C43E-4D43-BFB6-73463ECA2D9C}" destId="{73DFA433-B390-4605-8B50-254CC6558EF3}" srcOrd="2" destOrd="0" presId="urn:microsoft.com/office/officeart/2005/8/layout/lProcess2"/>
    <dgm:cxn modelId="{B587B045-200F-49E1-8D3A-A9F02F8DB884}" type="presParOf" srcId="{192C7AE4-C43E-4D43-BFB6-73463ECA2D9C}" destId="{0EA7D839-7FCC-413A-895C-2029891ADA4D}" srcOrd="3" destOrd="0" presId="urn:microsoft.com/office/officeart/2005/8/layout/lProcess2"/>
    <dgm:cxn modelId="{30D50AA4-157F-42C7-8104-16EF76C209D0}" type="presParOf" srcId="{192C7AE4-C43E-4D43-BFB6-73463ECA2D9C}" destId="{6D55757B-0C27-45D1-A6A6-A9EE26518074}" srcOrd="4" destOrd="0" presId="urn:microsoft.com/office/officeart/2005/8/layout/lProcess2"/>
    <dgm:cxn modelId="{8EAADC6B-73DD-495B-A10D-BC92C4F7FD71}" type="presParOf" srcId="{192C7AE4-C43E-4D43-BFB6-73463ECA2D9C}" destId="{5ECC5A55-5BE6-42A6-B0AD-B426E3A731A3}" srcOrd="5" destOrd="0" presId="urn:microsoft.com/office/officeart/2005/8/layout/lProcess2"/>
    <dgm:cxn modelId="{AD9DC95E-DFDA-456F-B0C1-BFE50724C596}" type="presParOf" srcId="{192C7AE4-C43E-4D43-BFB6-73463ECA2D9C}" destId="{69D82369-1BD5-42EF-B09A-1A1EF84078F1}" srcOrd="6" destOrd="0" presId="urn:microsoft.com/office/officeart/2005/8/layout/lProcess2"/>
    <dgm:cxn modelId="{B23187EE-7B30-443F-A1EC-8774015D1F95}" type="presParOf" srcId="{192C7AE4-C43E-4D43-BFB6-73463ECA2D9C}" destId="{241C3221-3050-4166-988F-03E08E34844C}" srcOrd="7" destOrd="0" presId="urn:microsoft.com/office/officeart/2005/8/layout/lProcess2"/>
    <dgm:cxn modelId="{80A69556-D173-473F-B983-2E3C9AC11A93}" type="presParOf" srcId="{192C7AE4-C43E-4D43-BFB6-73463ECA2D9C}" destId="{8922FB51-F74E-49EF-96AA-FE5CE6221375}" srcOrd="8" destOrd="0" presId="urn:microsoft.com/office/officeart/2005/8/layout/lProcess2"/>
    <dgm:cxn modelId="{7F0E123C-B751-4492-87C8-D40BAAC0E3DA}" type="presParOf" srcId="{A0E5079D-5988-4965-BAB3-6729CEF840C3}" destId="{A0C30274-69C3-45F5-AAD0-0B03BB1A0C70}" srcOrd="5" destOrd="0" presId="urn:microsoft.com/office/officeart/2005/8/layout/lProcess2"/>
    <dgm:cxn modelId="{AED32F7D-D41D-4E2E-91B2-80D5F065F79B}" type="presParOf" srcId="{A0E5079D-5988-4965-BAB3-6729CEF840C3}" destId="{89503066-7DF0-47D1-8BB1-042B05291E35}" srcOrd="6" destOrd="0" presId="urn:microsoft.com/office/officeart/2005/8/layout/lProcess2"/>
    <dgm:cxn modelId="{358226D9-388D-47DC-8BCF-D679FDBB234E}" type="presParOf" srcId="{89503066-7DF0-47D1-8BB1-042B05291E35}" destId="{02FBA2EF-4BE3-4CEC-A2F8-7CB098F6C26F}" srcOrd="0" destOrd="0" presId="urn:microsoft.com/office/officeart/2005/8/layout/lProcess2"/>
    <dgm:cxn modelId="{8EDA6871-5578-4B82-8BA8-A12D11E04CA0}" type="presParOf" srcId="{89503066-7DF0-47D1-8BB1-042B05291E35}" destId="{0612E954-A6A0-4AEC-AB91-691885C806D5}" srcOrd="1" destOrd="0" presId="urn:microsoft.com/office/officeart/2005/8/layout/lProcess2"/>
    <dgm:cxn modelId="{4DEE06AD-12C7-4210-B3AD-8441067114C2}" type="presParOf" srcId="{89503066-7DF0-47D1-8BB1-042B05291E35}" destId="{13596677-1969-4F64-9443-73C9EEE51C05}" srcOrd="2" destOrd="0" presId="urn:microsoft.com/office/officeart/2005/8/layout/lProcess2"/>
    <dgm:cxn modelId="{C656CC7D-5FBF-43DD-9014-AC92332BCAE5}" type="presParOf" srcId="{13596677-1969-4F64-9443-73C9EEE51C05}" destId="{60855F0F-5946-47BE-AE89-B4B2FCEC1322}" srcOrd="0" destOrd="0" presId="urn:microsoft.com/office/officeart/2005/8/layout/lProcess2"/>
    <dgm:cxn modelId="{3BC7753A-711A-47F4-A9C9-462E127A7289}" type="presParOf" srcId="{60855F0F-5946-47BE-AE89-B4B2FCEC1322}" destId="{6B677174-C325-4E8A-A027-4A6C9E466F02}" srcOrd="0" destOrd="0" presId="urn:microsoft.com/office/officeart/2005/8/layout/lProcess2"/>
    <dgm:cxn modelId="{9EE9D537-8BAD-4CD9-ADDA-4184E9EA9FB6}" type="presParOf" srcId="{60855F0F-5946-47BE-AE89-B4B2FCEC1322}" destId="{E28D348B-B087-4C52-8298-F74D40375A81}" srcOrd="1" destOrd="0" presId="urn:microsoft.com/office/officeart/2005/8/layout/lProcess2"/>
    <dgm:cxn modelId="{1D07CD98-4E44-4A6C-8608-5B20C0354AAF}" type="presParOf" srcId="{60855F0F-5946-47BE-AE89-B4B2FCEC1322}" destId="{BC08235A-C4CF-473F-9906-872DB5CF1AC0}" srcOrd="2" destOrd="0" presId="urn:microsoft.com/office/officeart/2005/8/layout/lProcess2"/>
    <dgm:cxn modelId="{0AFF64AC-E21C-4C48-9A6C-935EE12FE2CC}" type="presParOf" srcId="{60855F0F-5946-47BE-AE89-B4B2FCEC1322}" destId="{2B4056D4-F3D9-4F74-BC91-E9EABEBFF7EB}" srcOrd="3" destOrd="0" presId="urn:microsoft.com/office/officeart/2005/8/layout/lProcess2"/>
    <dgm:cxn modelId="{3E9F3D86-E0CE-47E4-B77C-CD009E31C80C}" type="presParOf" srcId="{60855F0F-5946-47BE-AE89-B4B2FCEC1322}" destId="{BAC943C2-9787-4373-8BCD-980B042E8525}" srcOrd="4" destOrd="0" presId="urn:microsoft.com/office/officeart/2005/8/layout/lProcess2"/>
    <dgm:cxn modelId="{F2594AD0-BCB4-4DA2-BF14-4C0E68CC3C4A}" type="presParOf" srcId="{60855F0F-5946-47BE-AE89-B4B2FCEC1322}" destId="{2807591E-4C8C-492D-8FBF-43414E94DC2B}" srcOrd="5" destOrd="0" presId="urn:microsoft.com/office/officeart/2005/8/layout/lProcess2"/>
    <dgm:cxn modelId="{495BCFA6-0B3A-46E8-B71E-68A00C70B4E9}" type="presParOf" srcId="{60855F0F-5946-47BE-AE89-B4B2FCEC1322}" destId="{F208F530-D95D-4295-81F4-7B6CF69BCA2C}" srcOrd="6" destOrd="0" presId="urn:microsoft.com/office/officeart/2005/8/layout/lProcess2"/>
    <dgm:cxn modelId="{280C0A57-6556-4083-9989-D3D38B1F0CDD}" type="presParOf" srcId="{60855F0F-5946-47BE-AE89-B4B2FCEC1322}" destId="{A335AB99-1734-42D4-87FA-4BB7FD86CB96}" srcOrd="7" destOrd="0" presId="urn:microsoft.com/office/officeart/2005/8/layout/lProcess2"/>
    <dgm:cxn modelId="{ABA8C063-7EB2-4A92-A655-88380A53966D}" type="presParOf" srcId="{60855F0F-5946-47BE-AE89-B4B2FCEC1322}" destId="{85B15966-9C0D-431B-9263-4316D2ADCAF7}" srcOrd="8" destOrd="0" presId="urn:microsoft.com/office/officeart/2005/8/layout/lProcess2"/>
  </dgm:cxnLst>
  <dgm:bg>
    <a:noFill/>
  </dgm:bg>
  <dgm:whole>
    <a:ln>
      <a:noFill/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C6D80-D1BD-4FC7-9EB1-1E5F513B2C68}" type="datetimeFigureOut">
              <a:rPr lang="en-US" smtClean="0"/>
              <a:pPr/>
              <a:t>6/18/2008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320F9-1C40-4B2F-BD9C-B591ACC738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Segoe" pitchFamily="34" charset="0"/>
              </a:defRPr>
            </a:lvl1pPr>
          </a:lstStyle>
          <a:p>
            <a:pPr>
              <a:defRPr/>
            </a:pPr>
            <a:fld id="{3DC91441-1A37-41BC-BFEF-A63E952FE316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Segoe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Segoe" pitchFamily="34" charset="0"/>
              </a:defRPr>
            </a:lvl1pPr>
          </a:lstStyle>
          <a:p>
            <a:pPr>
              <a:defRPr/>
            </a:pPr>
            <a:fld id="{7883F164-B29B-4A07-9B8C-7CB462B194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789A3-05AA-427E-A383-938AC38F3CDC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7210C-EEFA-448F-B0C6-78A24CDBD3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FC34F-549E-4E9A-A0A4-198EA3B50EBF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B3594-23A7-4376-B5C6-7E8B292A23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836C3-E754-48BC-AF4D-A954790226DD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A7FB6-8B7B-4EBB-80F7-1F4940A580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A8A8F-1ED6-490E-9E23-B04027E4B89C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D44B8-6401-4AC8-A528-426D19977E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28A61-3A06-4DE1-B98A-985F7559F89E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FCB8F-1495-43D0-8116-0B914A1707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31920-6227-44D0-BF53-3538E86FDA01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9D569-F74E-4E2E-8471-5DA3B11ADB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98CC-2DFD-4DE0-8CA8-6E07BD085300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67467-6A34-421B-80C8-27F77C8F4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2489C-9BA6-4DBE-B69A-2A1DF049CE78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6E5BA-7F02-44DB-81AB-6B4A055D6B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D3BF-EB35-4DFB-9761-D7613A7B2F40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72BF-3A78-4294-A19F-441EBB4EA6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0E1BC-64E9-435C-994E-E39B9206ED82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9CD92-B059-4B56-B605-4C1BF68EF5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CA8192-C484-4F98-8CA8-2398F4344A2D}" type="datetimeFigureOut">
              <a:rPr lang="en-US"/>
              <a:pPr>
                <a:defRPr/>
              </a:pPr>
              <a:t>6/18/2008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C3F650-AA6C-4624-B7E2-92F1D1F8F7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0" y="6308725"/>
            <a:ext cx="9144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3" y="6369050"/>
            <a:ext cx="1143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6" descr="C:\Users\rachelh\AppData\Local\Microsoft\Windows\Temporary Internet Files\Content.Outlook\ABAEXG5K\TF07_orange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43750" y="142875"/>
            <a:ext cx="18573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2"/>
          <p:cNvSpPr txBox="1">
            <a:spLocks/>
          </p:cNvSpPr>
          <p:nvPr/>
        </p:nvSpPr>
        <p:spPr bwMode="auto">
          <a:xfrm>
            <a:off x="323850" y="6453188"/>
            <a:ext cx="4819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500" dirty="0">
                <a:latin typeface="+mn-lt"/>
                <a:cs typeface="+mn-cs"/>
              </a:rPr>
              <a:t>  ©  2007 Microsoft Corporation.  All rights reserved.</a:t>
            </a:r>
          </a:p>
          <a:p>
            <a:pPr>
              <a:defRPr/>
            </a:pPr>
            <a:r>
              <a:rPr lang="en-US" sz="500" dirty="0">
                <a:latin typeface="+mn-lt"/>
                <a:cs typeface="+mn-cs"/>
              </a:rPr>
              <a:t>       Microsoft Confidential. For Internal Use Only. </a:t>
            </a:r>
          </a:p>
          <a:p>
            <a:pPr>
              <a:defRPr/>
            </a:pPr>
            <a:endParaRPr lang="en-US" sz="500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logs.msdn.com/dsyme" TargetMode="External"/><Relationship Id="rId5" Type="http://schemas.openxmlformats.org/officeDocument/2006/relationships/hyperlink" Target="http://esearch.microsoft.com/fsharp" TargetMode="External"/><Relationship Id="rId4" Type="http://schemas.openxmlformats.org/officeDocument/2006/relationships/image" Target="../media/image7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/>
          <a:lstStyle/>
          <a:p>
            <a:r>
              <a:rPr lang="en-GB" sz="4400" dirty="0" smtClean="0">
                <a:latin typeface="+mn-lt"/>
              </a:rPr>
              <a:t>F# Asynchronous and Reactive Programming </a:t>
            </a:r>
            <a:r>
              <a:rPr lang="en-GB" sz="4400" b="0" dirty="0">
                <a:latin typeface="Comic Sans MS" pitchFamily="66" charset="0"/>
              </a:rPr>
              <a:t/>
            </a:r>
            <a:br>
              <a:rPr lang="en-GB" sz="4400" b="0" dirty="0">
                <a:latin typeface="Comic Sans MS" pitchFamily="66" charset="0"/>
              </a:rPr>
            </a:br>
            <a:r>
              <a:rPr lang="en-GB" sz="4400" b="0" dirty="0">
                <a:latin typeface="Comic Sans MS" pitchFamily="66" charset="0"/>
              </a:rPr>
              <a:t/>
            </a:r>
            <a:br>
              <a:rPr lang="en-GB" sz="4400" b="0" dirty="0">
                <a:latin typeface="Comic Sans MS" pitchFamily="66" charset="0"/>
              </a:rPr>
            </a:br>
            <a:r>
              <a:rPr lang="en-GB" sz="1800" b="0" i="1" dirty="0">
                <a:latin typeface="Comic Sans MS" pitchFamily="66" charset="0"/>
              </a:rPr>
              <a:t/>
            </a:r>
            <a:br>
              <a:rPr lang="en-GB" sz="1800" b="0" i="1" dirty="0">
                <a:latin typeface="Comic Sans MS" pitchFamily="66" charset="0"/>
              </a:rPr>
            </a:br>
            <a:r>
              <a:rPr lang="en-GB" sz="1800" dirty="0" smtClean="0">
                <a:latin typeface="Comic Sans MS" pitchFamily="66" charset="0"/>
              </a:rPr>
              <a:t>Don Syme, Microsoft Research</a:t>
            </a:r>
            <a:br>
              <a:rPr lang="en-GB" sz="1800" dirty="0" smtClean="0">
                <a:latin typeface="Comic Sans MS" pitchFamily="66" charset="0"/>
              </a:rPr>
            </a:br>
            <a:r>
              <a:rPr lang="en-GB" sz="1800" dirty="0" smtClean="0">
                <a:latin typeface="Comic Sans MS" pitchFamily="66" charset="0"/>
              </a:rPr>
              <a:t/>
            </a:r>
            <a:br>
              <a:rPr lang="en-GB" sz="1800" dirty="0" smtClean="0">
                <a:latin typeface="Comic Sans MS" pitchFamily="66" charset="0"/>
              </a:rPr>
            </a:br>
            <a:r>
              <a:rPr lang="en-GB" sz="1800" dirty="0" smtClean="0">
                <a:latin typeface="Comic Sans MS" pitchFamily="66" charset="0"/>
              </a:rPr>
              <a:t>with help from </a:t>
            </a:r>
            <a:br>
              <a:rPr lang="en-GB" sz="1800" dirty="0" smtClean="0">
                <a:latin typeface="Comic Sans MS" pitchFamily="66" charset="0"/>
              </a:rPr>
            </a:br>
            <a:r>
              <a:rPr lang="en-GB" sz="1800" dirty="0" smtClean="0">
                <a:latin typeface="Comic Sans MS" pitchFamily="66" charset="0"/>
              </a:rPr>
              <a:t/>
            </a:r>
            <a:br>
              <a:rPr lang="en-GB" sz="1800" dirty="0" smtClean="0">
                <a:latin typeface="Comic Sans MS" pitchFamily="66" charset="0"/>
              </a:rPr>
            </a:br>
            <a:r>
              <a:rPr lang="en-GB" sz="1800" dirty="0" smtClean="0">
                <a:latin typeface="Comic Sans MS" pitchFamily="66" charset="0"/>
              </a:rPr>
              <a:t>Nikolaj </a:t>
            </a:r>
            <a:r>
              <a:rPr lang="en-GB" sz="1800" dirty="0" smtClean="0">
                <a:latin typeface="Comic Sans MS" pitchFamily="66" charset="0"/>
              </a:rPr>
              <a:t>Bjorner, </a:t>
            </a:r>
            <a:r>
              <a:rPr lang="en-GB" sz="1800" dirty="0" smtClean="0">
                <a:latin typeface="Comic Sans MS" pitchFamily="66" charset="0"/>
              </a:rPr>
              <a:t>Laurent le Brun, </a:t>
            </a:r>
            <a:br>
              <a:rPr lang="en-GB" sz="1800" dirty="0" smtClean="0">
                <a:latin typeface="Comic Sans MS" pitchFamily="66" charset="0"/>
              </a:rPr>
            </a:br>
            <a:r>
              <a:rPr lang="en-GB" sz="1800" dirty="0" smtClean="0">
                <a:latin typeface="Comic Sans MS" pitchFamily="66" charset="0"/>
              </a:rPr>
              <a:t>Luke </a:t>
            </a:r>
            <a:r>
              <a:rPr lang="en-GB" sz="1800" dirty="0" smtClean="0">
                <a:latin typeface="Comic Sans MS" pitchFamily="66" charset="0"/>
              </a:rPr>
              <a:t>Hoban, Brian McNamara, </a:t>
            </a:r>
            <a:br>
              <a:rPr lang="en-GB" sz="1800" dirty="0" smtClean="0">
                <a:latin typeface="Comic Sans MS" pitchFamily="66" charset="0"/>
              </a:rPr>
            </a:br>
            <a:r>
              <a:rPr lang="en-GB" sz="1800" dirty="0" smtClean="0">
                <a:latin typeface="Comic Sans MS" pitchFamily="66" charset="0"/>
              </a:rPr>
              <a:t>James </a:t>
            </a:r>
            <a:r>
              <a:rPr lang="en-GB" sz="1800" dirty="0" smtClean="0">
                <a:latin typeface="Comic Sans MS" pitchFamily="66" charset="0"/>
              </a:rPr>
              <a:t>Margetson</a:t>
            </a:r>
            <a:endParaRPr lang="en-GB" sz="1800" b="0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4788306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MBuilder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member For: #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&lt;'a&gt; * ('a -&gt; M&lt;unit&gt;) -&gt; M&lt;unit&gt;</a:t>
            </a: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member Zero : unit -&gt; M&lt;unit&gt; </a:t>
            </a: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member Sequence : M&lt;unit&gt; * M&lt;'a&gt; -&gt; M&lt;'a&gt;</a:t>
            </a: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member While : (unit -&gt; 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* M&lt;unit&gt; -&gt; M&lt;unit&gt;</a:t>
            </a: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member Return : 'a -&gt; M&lt;'a&gt;</a:t>
            </a:r>
          </a:p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member Delay : (unit -&gt; M&lt;'a&gt;) -&gt; M&lt;'a&gt;</a:t>
            </a:r>
          </a:p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member Using: 'a * ('a -&gt; M&lt;'b&gt;) -&gt; M&lt;'b&gt;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when 'a :&gt;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IDisposable</a:t>
            </a:r>
            <a:endParaRPr lang="en-GB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member Let: 'a * ('a -&gt; M&lt;'b&gt;) -&gt; M&lt;'b&gt;</a:t>
            </a: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member Bind: M&lt;'a&gt; * ('a -&gt; M&lt;'b&gt;) -&gt; M&lt;'b&gt;</a:t>
            </a: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TryFinally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M&lt;'a&gt; * (unit -&gt; unit) -&gt; M&lt;'a&gt;</a:t>
            </a: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TryWith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M&lt;'a&gt; * (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exn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-&gt; M&lt;'a&gt;) -&gt; M&lt;'a&gt;</a:t>
            </a:r>
          </a:p>
          <a:p>
            <a:endParaRPr lang="en-GB" sz="16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AsyncBuilder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SeqBuilder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let attempt = </a:t>
            </a:r>
            <a:r>
              <a:rPr lang="en-GB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AttemptBuilder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1600" dirty="0" smtClean="0">
              <a:solidFill>
                <a:schemeClr val="tx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smtClean="0"/>
              <a:t>F# “Workflow” Syntax 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400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en-GB" sz="2400" dirty="0" smtClean="0">
                <a:solidFill>
                  <a:srgbClr val="4D4D4D"/>
                </a:solidFill>
                <a:latin typeface="Calibri" pitchFamily="34" charset="0"/>
              </a:rPr>
              <a:t>For </a:t>
            </a:r>
            <a:r>
              <a:rPr lang="en-GB" sz="2400" dirty="0" smtClean="0">
                <a:solidFill>
                  <a:srgbClr val="4D4D4D"/>
                </a:solidFill>
                <a:latin typeface="Calibri" pitchFamily="34" charset="0"/>
              </a:rPr>
              <a:t>"declarative control“, “modalities” and </a:t>
            </a:r>
            <a:r>
              <a:rPr lang="en-GB" sz="2400" b="1" dirty="0" smtClean="0">
                <a:solidFill>
                  <a:srgbClr val="4D4D4D"/>
                </a:solidFill>
                <a:latin typeface="Calibri" pitchFamily="34" charset="0"/>
              </a:rPr>
              <a:t>"</a:t>
            </a:r>
            <a:r>
              <a:rPr lang="en-GB" sz="2400" dirty="0" smtClean="0">
                <a:solidFill>
                  <a:srgbClr val="4D4D4D"/>
                </a:solidFill>
                <a:latin typeface="Calibri" pitchFamily="34" charset="0"/>
              </a:rPr>
              <a:t>queries“</a:t>
            </a:r>
          </a:p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en-GB" sz="2400" dirty="0" smtClean="0">
                <a:solidFill>
                  <a:srgbClr val="4D4D4D"/>
                </a:solidFill>
                <a:latin typeface="Calibri" pitchFamily="34" charset="0"/>
              </a:rPr>
              <a:t>Not particularly for tracking effects, though can be used for this</a:t>
            </a:r>
            <a:endParaRPr lang="en-GB" sz="2400" b="1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452438" indent="-452438">
              <a:spcBef>
                <a:spcPct val="30000"/>
              </a:spcBef>
              <a:buBlip>
                <a:blip r:embed="rId2"/>
              </a:buBlip>
            </a:pPr>
            <a:r>
              <a:rPr lang="en-GB" sz="2400" dirty="0" smtClean="0">
                <a:solidFill>
                  <a:srgbClr val="4D4D4D"/>
                </a:solidFill>
                <a:latin typeface="Calibri" pitchFamily="34" charset="0"/>
              </a:rPr>
              <a:t>Often </a:t>
            </a:r>
            <a:r>
              <a:rPr lang="en-GB" sz="2400" dirty="0" smtClean="0">
                <a:solidFill>
                  <a:srgbClr val="4D4D4D"/>
                </a:solidFill>
                <a:latin typeface="Calibri" pitchFamily="34" charset="0"/>
              </a:rPr>
              <a:t>combined with </a:t>
            </a:r>
            <a:r>
              <a:rPr lang="en-GB" sz="2400" dirty="0" smtClean="0">
                <a:solidFill>
                  <a:srgbClr val="4D4D4D"/>
                </a:solidFill>
                <a:latin typeface="Calibri" pitchFamily="34" charset="0"/>
              </a:rPr>
              <a:t>"separated</a:t>
            </a:r>
            <a:r>
              <a:rPr lang="en-GB" sz="2400" dirty="0" smtClean="0">
                <a:solidFill>
                  <a:srgbClr val="4D4D4D"/>
                </a:solidFill>
                <a:latin typeface="Calibri" pitchFamily="34" charset="0"/>
              </a:rPr>
              <a:t>" imperative </a:t>
            </a:r>
            <a:r>
              <a:rPr lang="en-GB" sz="2400" dirty="0" smtClean="0">
                <a:solidFill>
                  <a:srgbClr val="4D4D4D"/>
                </a:solidFill>
                <a:latin typeface="Calibri" pitchFamily="34" charset="0"/>
              </a:rPr>
              <a:t>programming</a:t>
            </a:r>
            <a:endParaRPr lang="en-GB" sz="2400" b="1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400" dirty="0" smtClean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14414" y="3929066"/>
            <a:ext cx="585785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800000"/>
                </a:solidFill>
                <a:latin typeface="Consolas" pitchFamily="49" charset="0"/>
                <a:ea typeface="Calibri"/>
                <a:cs typeface="Times New Roman"/>
              </a:rPr>
              <a:t>// </a:t>
            </a:r>
            <a:r>
              <a:rPr lang="en-GB" dirty="0" err="1" smtClean="0">
                <a:solidFill>
                  <a:srgbClr val="800000"/>
                </a:solidFill>
                <a:latin typeface="Consolas" pitchFamily="49" charset="0"/>
                <a:ea typeface="Calibri"/>
                <a:cs typeface="Times New Roman"/>
              </a:rPr>
              <a:t>dequeueAll</a:t>
            </a:r>
            <a:r>
              <a:rPr lang="en-GB" dirty="0" smtClean="0">
                <a:solidFill>
                  <a:srgbClr val="800000"/>
                </a:solidFill>
                <a:latin typeface="Consolas" pitchFamily="49" charset="0"/>
                <a:ea typeface="Calibri"/>
                <a:cs typeface="Times New Roman"/>
              </a:rPr>
              <a:t> : Queue&lt;_&gt; -&gt; seq&lt;string&gt;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dequeueAll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queue: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Queue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&lt;_&gt;) = 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    [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while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queue.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Count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&lt;&gt;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0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yield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queue.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Dequeue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() ]</a:t>
            </a:r>
            <a:endParaRPr lang="en-GB" sz="24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8662" y="3786190"/>
            <a:ext cx="585785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800000"/>
                </a:solidFill>
                <a:latin typeface="Consolas" pitchFamily="49" charset="0"/>
                <a:ea typeface="Calibri"/>
                <a:cs typeface="Times New Roman"/>
              </a:rPr>
              <a:t>// </a:t>
            </a:r>
            <a:r>
              <a:rPr lang="en-GB" dirty="0" err="1" smtClean="0">
                <a:solidFill>
                  <a:srgbClr val="800000"/>
                </a:solidFill>
                <a:latin typeface="Consolas" pitchFamily="49" charset="0"/>
                <a:ea typeface="Calibri"/>
                <a:cs typeface="Times New Roman"/>
              </a:rPr>
              <a:t>randomWalk</a:t>
            </a:r>
            <a:r>
              <a:rPr lang="en-GB" dirty="0" smtClean="0">
                <a:solidFill>
                  <a:srgbClr val="800000"/>
                </a:solidFill>
                <a:latin typeface="Consolas" pitchFamily="49" charset="0"/>
                <a:ea typeface="Calibri"/>
                <a:cs typeface="Times New Roman"/>
              </a:rPr>
              <a:t> : seq&lt;float&gt;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randomWalk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state = ref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0.0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while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yield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state.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Value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         state :=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state.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Value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+ rand() }</a:t>
            </a:r>
            <a:endParaRPr lang="en-GB" sz="24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1538" y="3857628"/>
            <a:ext cx="5857852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800000"/>
                </a:solidFill>
                <a:latin typeface="Consolas" pitchFamily="49" charset="0"/>
                <a:ea typeface="Calibri"/>
                <a:cs typeface="Times New Roman"/>
              </a:rPr>
              <a:t>// </a:t>
            </a:r>
            <a:r>
              <a:rPr lang="en-GB" dirty="0" err="1" smtClean="0">
                <a:solidFill>
                  <a:srgbClr val="800000"/>
                </a:solidFill>
                <a:latin typeface="Consolas" pitchFamily="49" charset="0"/>
                <a:ea typeface="Calibri"/>
                <a:cs typeface="Times New Roman"/>
              </a:rPr>
              <a:t>allLines</a:t>
            </a:r>
            <a:r>
              <a:rPr lang="en-GB" dirty="0" smtClean="0">
                <a:solidFill>
                  <a:srgbClr val="800000"/>
                </a:solidFill>
                <a:latin typeface="Consolas" pitchFamily="49" charset="0"/>
                <a:ea typeface="Calibri"/>
                <a:cs typeface="Times New Roman"/>
              </a:rPr>
              <a:t> : seq&lt;string&gt;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allLines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(file) = 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    {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inputStream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System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IO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File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OpenRead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(file)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     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while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not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inputStream.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IsEndOfFile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endParaRPr lang="en-GB" sz="24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          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yield </a:t>
            </a:r>
            <a:r>
              <a:rPr lang="en-GB" dirty="0" err="1" smtClean="0">
                <a:latin typeface="Consolas" pitchFamily="49" charset="0"/>
                <a:ea typeface="Calibri"/>
                <a:cs typeface="Times New Roman"/>
              </a:rPr>
              <a:t>inputStream.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ReadLine</a:t>
            </a:r>
            <a:r>
              <a:rPr lang="en-GB" dirty="0" smtClean="0">
                <a:latin typeface="Consolas" pitchFamily="49" charset="0"/>
                <a:ea typeface="Calibri"/>
                <a:cs typeface="Times New Roman"/>
              </a:rPr>
              <a:t>() }</a:t>
            </a:r>
            <a:endParaRPr lang="en-GB" sz="24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6" grpId="0"/>
      <p:bldP spid="1025" grpId="0"/>
      <p:bldP spid="1025" grpId="2"/>
      <p:bldP spid="5" grpId="0"/>
      <p:bldP spid="5" grpId="2"/>
      <p:bldP spid="7" grpId="0"/>
      <p:bldP spid="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smtClean="0"/>
              <a:t>F# Meta-programming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000" dirty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500034" y="1214422"/>
            <a:ext cx="8254430" cy="155599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SQL </a:t>
            </a:r>
            <a:r>
              <a:rPr lang="en-GB" sz="2000" b="1" dirty="0" smtClean="0">
                <a:solidFill>
                  <a:srgbClr val="FFFF00"/>
                </a:solidFill>
                <a:latin typeface="Consolas" pitchFamily="49" charset="0"/>
              </a:rPr>
              <a:t>&lt;@</a:t>
            </a:r>
            <a:r>
              <a:rPr lang="en-GB" sz="2000" dirty="0" smtClean="0">
                <a:latin typeface="Consolas" pitchFamily="49" charset="0"/>
              </a:rPr>
              <a:t> { for c in </a:t>
            </a:r>
            <a:r>
              <a:rPr lang="en-GB" sz="2000" dirty="0" err="1" smtClean="0">
                <a:latin typeface="Consolas" pitchFamily="49" charset="0"/>
              </a:rPr>
              <a:t>db.Customers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</a:rPr>
              <a:t>do</a:t>
            </a:r>
          </a:p>
          <a:p>
            <a:r>
              <a:rPr lang="en-GB" sz="2000" dirty="0" smtClean="0">
                <a:latin typeface="Consolas" pitchFamily="49" charset="0"/>
              </a:rPr>
              <a:t>            for e </a:t>
            </a:r>
            <a:r>
              <a:rPr lang="en-GB" sz="2000" dirty="0" err="1" smtClean="0">
                <a:latin typeface="Consolas" pitchFamily="49" charset="0"/>
              </a:rPr>
              <a:t>db.Employees</a:t>
            </a:r>
            <a:r>
              <a:rPr lang="en-GB" sz="2000" dirty="0" smtClean="0">
                <a:latin typeface="Consolas" pitchFamily="49" charset="0"/>
              </a:rPr>
              <a:t>  </a:t>
            </a:r>
            <a:r>
              <a:rPr lang="en-GB" sz="2000" dirty="0" smtClean="0">
                <a:latin typeface="Consolas" pitchFamily="49" charset="0"/>
              </a:rPr>
              <a:t>do</a:t>
            </a:r>
          </a:p>
          <a:p>
            <a:r>
              <a:rPr lang="en-GB" sz="2000" dirty="0" smtClean="0">
                <a:latin typeface="Consolas" pitchFamily="49" charset="0"/>
              </a:rPr>
              <a:t>                if </a:t>
            </a:r>
            <a:r>
              <a:rPr lang="en-GB" sz="2000" dirty="0" err="1" smtClean="0">
                <a:latin typeface="Consolas" pitchFamily="49" charset="0"/>
              </a:rPr>
              <a:t>c.Name</a:t>
            </a:r>
            <a:r>
              <a:rPr lang="en-GB" sz="2000" dirty="0" smtClean="0">
                <a:latin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</a:rPr>
              <a:t>e.Name</a:t>
            </a:r>
            <a:r>
              <a:rPr lang="en-GB" sz="2000" dirty="0" smtClean="0">
                <a:latin typeface="Consolas" pitchFamily="49" charset="0"/>
              </a:rPr>
              <a:t> then</a:t>
            </a:r>
          </a:p>
          <a:p>
            <a:r>
              <a:rPr lang="en-GB" sz="2000" dirty="0" smtClean="0">
                <a:latin typeface="Consolas" pitchFamily="49" charset="0"/>
              </a:rPr>
              <a:t>                   yield (</a:t>
            </a:r>
            <a:r>
              <a:rPr lang="en-GB" sz="2000" dirty="0" err="1" smtClean="0">
                <a:latin typeface="Consolas" pitchFamily="49" charset="0"/>
              </a:rPr>
              <a:t>c.Name,c.Address,e.Address</a:t>
            </a:r>
            <a:r>
              <a:rPr lang="en-GB" sz="2000" dirty="0" smtClean="0">
                <a:latin typeface="Consolas" pitchFamily="49" charset="0"/>
              </a:rPr>
              <a:t>) } </a:t>
            </a:r>
            <a:r>
              <a:rPr lang="en-GB" sz="2000" b="1" dirty="0" smtClean="0">
                <a:solidFill>
                  <a:srgbClr val="FFFF00"/>
                </a:solidFill>
                <a:latin typeface="Consolas" pitchFamily="49" charset="0"/>
              </a:rPr>
              <a:t>@&gt;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036613" y="3250405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43174" y="3000372"/>
            <a:ext cx="46586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SQL : Expr&lt;seq&lt;'a&gt;&gt; -&gt; seq&lt;'a&gt;</a:t>
            </a:r>
          </a:p>
          <a:p>
            <a:endParaRPr lang="en-GB" sz="2000" dirty="0" smtClean="0"/>
          </a:p>
          <a:p>
            <a:r>
              <a:rPr lang="en-GB" sz="2000" dirty="0" smtClean="0"/>
              <a:t>Runtime </a:t>
            </a:r>
            <a:r>
              <a:rPr lang="en-GB" sz="2000" dirty="0" err="1" smtClean="0"/>
              <a:t>intensional</a:t>
            </a:r>
            <a:r>
              <a:rPr lang="en-GB" sz="2000" dirty="0" smtClean="0"/>
              <a:t> meta programming</a:t>
            </a:r>
          </a:p>
          <a:p>
            <a:endParaRPr lang="en-GB" sz="2000" dirty="0" smtClean="0"/>
          </a:p>
          <a:p>
            <a:r>
              <a:rPr lang="en-GB" sz="2000" dirty="0" smtClean="0"/>
              <a:t> (= Typed Scheme Quotations)</a:t>
            </a:r>
          </a:p>
          <a:p>
            <a:r>
              <a:rPr lang="en-GB" sz="2000" dirty="0" smtClean="0"/>
              <a:t> </a:t>
            </a:r>
            <a:r>
              <a:rPr lang="en-GB" sz="2000" dirty="0" smtClean="0"/>
              <a:t>(= Expression Trees)</a:t>
            </a:r>
            <a:endParaRPr lang="en-GB" sz="20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1490642" y="4491046"/>
            <a:ext cx="357190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3" name="Flowchart: Magnetic Disk 22"/>
          <p:cNvSpPr/>
          <p:nvPr/>
        </p:nvSpPr>
        <p:spPr>
          <a:xfrm>
            <a:off x="1643042" y="4643446"/>
            <a:ext cx="357190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786183" y="3214289"/>
            <a:ext cx="11430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44" y="3929066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SQLServer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Using F# Workflow Syntax for </a:t>
            </a:r>
            <a:r>
              <a:rPr lang="en-GB" dirty="0" err="1" smtClean="0"/>
              <a:t>Async</a:t>
            </a:r>
            <a:r>
              <a:rPr lang="en-GB" dirty="0" smtClean="0"/>
              <a:t>/Reactive Programming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Why is it so hard?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85871"/>
          </a:xfrm>
        </p:spPr>
        <p:txBody>
          <a:bodyPr/>
          <a:lstStyle/>
          <a:p>
            <a:pPr marL="357188" indent="-357188" eaLnBrk="1" hangingPunct="1"/>
            <a:r>
              <a:rPr lang="en-US" sz="2800" dirty="0" smtClean="0"/>
              <a:t>To get 50 web pages in parallel?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get from thread to thread?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create a worker thread that reads messages?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handle failure on worker threads?</a:t>
            </a:r>
          </a:p>
          <a:p>
            <a:pPr marL="357188" indent="-357188" eaLnBrk="1" hangingPunct="1">
              <a:buNone/>
            </a:pPr>
            <a:endParaRPr lang="en-US" sz="2800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Why isn’t it this easy?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145777" y="2000240"/>
            <a:ext cx="6843788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GetWebPages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urls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 for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in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urls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GetWebPage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2000" dirty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Why isn’t it this easy?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145777" y="2000240"/>
            <a:ext cx="8998223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 for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in 1 ..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-&gt;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2000" dirty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Why isn’t it this easy?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1857356" y="2143116"/>
            <a:ext cx="6500858" cy="3612921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task =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{ ...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SwitchToNewThread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...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SwitchToThreadPool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...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SwitchToGuiThread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....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 smtClean="0"/>
              <a:t>Async</a:t>
            </a:r>
            <a:r>
              <a:rPr lang="en-GB" sz="2000" dirty="0" smtClean="0"/>
              <a:t>&lt;T&gt;   (“task generators”)</a:t>
            </a:r>
          </a:p>
          <a:p>
            <a:r>
              <a:rPr lang="en-GB" sz="2000" dirty="0" smtClean="0"/>
              <a:t>Return, Bind, </a:t>
            </a:r>
            <a:r>
              <a:rPr lang="en-GB" sz="2000" dirty="0" err="1" smtClean="0"/>
              <a:t>TryCatch</a:t>
            </a:r>
            <a:r>
              <a:rPr lang="en-GB" sz="2000" dirty="0" smtClean="0"/>
              <a:t>, </a:t>
            </a:r>
            <a:r>
              <a:rPr lang="en-GB" sz="2000" dirty="0" err="1" smtClean="0"/>
              <a:t>TryFinally</a:t>
            </a:r>
            <a:r>
              <a:rPr lang="en-GB" sz="2000" dirty="0" smtClean="0"/>
              <a:t>, Raise, Delay, Sequence etc.</a:t>
            </a:r>
          </a:p>
          <a:p>
            <a:endParaRPr lang="en-GB" sz="2000" dirty="0" smtClean="0"/>
          </a:p>
          <a:p>
            <a:r>
              <a:rPr lang="en-GB" sz="2000" dirty="0" smtClean="0"/>
              <a:t>Run, Spawn, </a:t>
            </a:r>
            <a:r>
              <a:rPr lang="en-GB" sz="2000" dirty="0" err="1" smtClean="0"/>
              <a:t>SpawnFuture</a:t>
            </a:r>
            <a:r>
              <a:rPr lang="en-GB" sz="2000" dirty="0" smtClean="0"/>
              <a:t>, </a:t>
            </a:r>
            <a:r>
              <a:rPr lang="en-GB" sz="2000" dirty="0" err="1" smtClean="0"/>
              <a:t>SpawnChild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err="1" smtClean="0"/>
              <a:t>CancelCheck</a:t>
            </a:r>
            <a:r>
              <a:rPr lang="en-GB" sz="2000" dirty="0" smtClean="0"/>
              <a:t>, </a:t>
            </a:r>
            <a:r>
              <a:rPr lang="en-GB" sz="2000" dirty="0" err="1" smtClean="0"/>
              <a:t>WhenCancelled</a:t>
            </a:r>
            <a:r>
              <a:rPr lang="en-GB" sz="2000" dirty="0" smtClean="0"/>
              <a:t>, </a:t>
            </a:r>
            <a:r>
              <a:rPr lang="en-GB" sz="2000" dirty="0" err="1" smtClean="0"/>
              <a:t>CancelAsync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Parallel (= </a:t>
            </a:r>
            <a:r>
              <a:rPr lang="en-GB" sz="2000" dirty="0" err="1" smtClean="0"/>
              <a:t>ForkJoin</a:t>
            </a:r>
            <a:r>
              <a:rPr lang="en-GB" sz="2000" dirty="0" smtClean="0"/>
              <a:t>)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SwitchToNewThread</a:t>
            </a:r>
            <a:r>
              <a:rPr lang="en-GB" sz="2000" dirty="0" smtClean="0"/>
              <a:t>, </a:t>
            </a:r>
            <a:r>
              <a:rPr lang="en-GB" sz="2000" dirty="0" err="1" smtClean="0"/>
              <a:t>SwitchToThreadPool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err="1" smtClean="0"/>
              <a:t>BuildPrimitive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8921" t="54878"/>
          <a:stretch>
            <a:fillRect/>
          </a:stretch>
        </p:blipFill>
        <p:spPr bwMode="auto">
          <a:xfrm>
            <a:off x="1214414" y="2143116"/>
            <a:ext cx="7051969" cy="27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00250" y="5410200"/>
            <a:ext cx="6638924" cy="1015663"/>
          </a:xfrm>
          <a:prstGeom prst="rect">
            <a:avLst/>
          </a:prstGeom>
          <a:solidFill>
            <a:schemeClr val="accent1"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Stream.BeginRead</a:t>
            </a:r>
            <a:r>
              <a:rPr lang="en-GB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...</a:t>
            </a:r>
          </a:p>
          <a:p>
            <a:endParaRPr lang="en-GB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Stream.EndRead</a:t>
            </a:r>
            <a:r>
              <a:rPr lang="en-GB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IAsyncResult</a:t>
            </a:r>
            <a:r>
              <a:rPr lang="en-GB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...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600" y="1371600"/>
            <a:ext cx="1828800" cy="1323439"/>
          </a:xfrm>
          <a:prstGeom prst="wedgeRectCallout">
            <a:avLst>
              <a:gd name="adj1" fmla="val -160662"/>
              <a:gd name="adj2" fmla="val 5035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Target: make it easy to use Begin/End operations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00298" y="2571744"/>
            <a:ext cx="1295400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bit about F#</a:t>
            </a:r>
          </a:p>
          <a:p>
            <a:endParaRPr lang="en-GB" dirty="0" smtClean="0"/>
          </a:p>
          <a:p>
            <a:r>
              <a:rPr lang="en-GB" dirty="0" smtClean="0"/>
              <a:t>Background: F# Monadic Syntax</a:t>
            </a:r>
          </a:p>
          <a:p>
            <a:endParaRPr lang="en-GB" dirty="0" smtClean="0"/>
          </a:p>
          <a:p>
            <a:r>
              <a:rPr lang="en-GB" dirty="0" smtClean="0"/>
              <a:t>Asynchronous and Parallel Programming using F# workflows</a:t>
            </a:r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9001156" cy="4525963"/>
          </a:xfrm>
        </p:spPr>
        <p:txBody>
          <a:bodyPr/>
          <a:lstStyle/>
          <a:p>
            <a:r>
              <a:rPr lang="en-GB" sz="2000" dirty="0" err="1" smtClean="0"/>
              <a:t>Stream.ReadAsync</a:t>
            </a:r>
            <a:r>
              <a:rPr lang="en-GB" sz="2000" dirty="0" smtClean="0"/>
              <a:t> = 		</a:t>
            </a:r>
            <a:r>
              <a:rPr lang="en-GB" sz="2000" dirty="0" err="1" smtClean="0"/>
              <a:t>BuildPrimitive</a:t>
            </a:r>
            <a:r>
              <a:rPr lang="en-GB" sz="2000" dirty="0" smtClean="0"/>
              <a:t>(</a:t>
            </a:r>
            <a:r>
              <a:rPr lang="en-GB" sz="2000" dirty="0" err="1" smtClean="0"/>
              <a:t>Stream.BeginRead,Stream.EndRead</a:t>
            </a:r>
            <a:r>
              <a:rPr lang="en-GB" sz="2000" dirty="0" smtClean="0"/>
              <a:t>)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WebRequest.GetResponseAsync</a:t>
            </a:r>
            <a:r>
              <a:rPr lang="en-GB" sz="2000" dirty="0" smtClean="0"/>
              <a:t> </a:t>
            </a:r>
            <a:r>
              <a:rPr lang="en-GB" sz="2000" dirty="0" smtClean="0"/>
              <a:t>= 		</a:t>
            </a:r>
            <a:r>
              <a:rPr lang="en-GB" sz="2000" dirty="0" err="1" smtClean="0"/>
              <a:t>BuildPrimitive</a:t>
            </a:r>
            <a:r>
              <a:rPr lang="en-GB" sz="2000" dirty="0" smtClean="0"/>
              <a:t>(</a:t>
            </a:r>
            <a:r>
              <a:rPr lang="en-GB" sz="2000" dirty="0" err="1" smtClean="0"/>
              <a:t>WebRequest.BeginRead,WebRequest.EndRead</a:t>
            </a:r>
            <a:r>
              <a:rPr lang="en-GB" sz="2000" dirty="0" smtClean="0"/>
              <a:t>)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WaitHandle.WaitOneAsync</a:t>
            </a:r>
            <a:r>
              <a:rPr lang="en-GB" sz="2000" dirty="0" smtClean="0"/>
              <a:t>(timeout) =</a:t>
            </a:r>
          </a:p>
          <a:p>
            <a:pPr>
              <a:buNone/>
            </a:pPr>
            <a:r>
              <a:rPr lang="en-GB" sz="2000" dirty="0" smtClean="0"/>
              <a:t>	</a:t>
            </a:r>
            <a:r>
              <a:rPr lang="en-GB" sz="2000" dirty="0" smtClean="0"/>
              <a:t>	</a:t>
            </a:r>
            <a:r>
              <a:rPr lang="en-GB" sz="2000" dirty="0" err="1" smtClean="0"/>
              <a:t>BuildPrimitive</a:t>
            </a:r>
            <a:r>
              <a:rPr lang="en-GB" sz="2000" dirty="0" smtClean="0"/>
              <a:t>(</a:t>
            </a:r>
            <a:r>
              <a:rPr lang="en-GB" sz="2000" dirty="0" err="1" smtClean="0"/>
              <a:t>WaitHandle.BeginRead,WaitHandle.EndRead,timeout</a:t>
            </a:r>
            <a:r>
              <a:rPr lang="en-GB" sz="2000" dirty="0" smtClean="0"/>
              <a:t>)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2000" dirty="0" err="1" smtClean="0"/>
              <a:t>Database.GetDataAsync</a:t>
            </a:r>
            <a:r>
              <a:rPr lang="en-GB" sz="2000" dirty="0" smtClean="0"/>
              <a:t>....</a:t>
            </a:r>
          </a:p>
          <a:p>
            <a:pPr>
              <a:buNone/>
            </a:pPr>
            <a:endParaRPr lang="en-GB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8589458" cy="430345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numPixels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7191375" y="1143000"/>
            <a:ext cx="1828800" cy="914400"/>
          </a:xfrm>
          <a:prstGeom prst="wedgeRectCallout">
            <a:avLst>
              <a:gd name="adj1" fmla="val -92297"/>
              <a:gd name="adj2" fmla="val 123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Read from the file,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asynchronously</a:t>
            </a:r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5249" y="2752725"/>
            <a:ext cx="37242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333374" y="5695949"/>
            <a:ext cx="2390775" cy="646331"/>
          </a:xfrm>
          <a:prstGeom prst="wedgeRectCallout">
            <a:avLst>
              <a:gd name="adj1" fmla="val 20162"/>
              <a:gd name="adj2" fmla="val -49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“!”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= “asynchronous”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848475" y="4000500"/>
            <a:ext cx="1828800" cy="584775"/>
          </a:xfrm>
          <a:prstGeom prst="wedgeRectCallout">
            <a:avLst>
              <a:gd name="adj1" fmla="val -78067"/>
              <a:gd name="adj2" fmla="val -5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smtClean="0">
                <a:solidFill>
                  <a:schemeClr val="bg1"/>
                </a:solidFill>
              </a:rPr>
              <a:t>Write the result, asynchronously</a:t>
            </a:r>
            <a:endParaRPr lang="en-GB" sz="1600" b="1" dirty="0" smtClean="0">
              <a:solidFill>
                <a:schemeClr val="bg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0" y="3419475"/>
            <a:ext cx="1657350" cy="646331"/>
          </a:xfrm>
          <a:prstGeom prst="wedgeRectCallout">
            <a:avLst>
              <a:gd name="adj1" fmla="val 21727"/>
              <a:gd name="adj2" fmla="val -135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This object coordinates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828800" y="1143000"/>
            <a:ext cx="1828800" cy="923330"/>
          </a:xfrm>
          <a:prstGeom prst="wedgeRectCallout">
            <a:avLst>
              <a:gd name="adj1" fmla="val 26962"/>
              <a:gd name="adj2" fmla="val 619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Equivalent F# code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(same </a:t>
            </a:r>
            <a:r>
              <a:rPr lang="en-GB" b="1" dirty="0" err="1" smtClean="0">
                <a:solidFill>
                  <a:schemeClr val="bg1"/>
                </a:solidFill>
              </a:rPr>
              <a:t>perf</a:t>
            </a:r>
            <a:r>
              <a:rPr lang="en-GB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896100" y="5581650"/>
            <a:ext cx="1828800" cy="830997"/>
          </a:xfrm>
          <a:prstGeom prst="wedgeRectCallout">
            <a:avLst>
              <a:gd name="adj1" fmla="val -96512"/>
              <a:gd name="adj2" fmla="val -71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Generate the tasks and queue them in parallel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7925" y="3590925"/>
            <a:ext cx="3762375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ular Callout 20"/>
          <p:cNvSpPr/>
          <p:nvPr/>
        </p:nvSpPr>
        <p:spPr>
          <a:xfrm>
            <a:off x="4838700" y="647700"/>
            <a:ext cx="1828800" cy="914400"/>
          </a:xfrm>
          <a:prstGeom prst="wedgeRectCallout">
            <a:avLst>
              <a:gd name="adj1" fmla="val -34753"/>
              <a:gd name="adj2" fmla="val 147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Open the file, synchronously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5724" y="2447925"/>
            <a:ext cx="49434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866900" y="2743200"/>
            <a:ext cx="685800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System.Threading;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public class BulkImageProcAsync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String ImageBaseName = "tmpImage-";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numImages = 200;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numPixels = 512 * 512;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ProcessImage has a simple O(N) loop, and you can vary the number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processImageRepeats = 20;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Threads must decrement NumImagesToFinish, and protect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their access to it through a mutex.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NumImagesToFinish = numImages;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NumImagesMutex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WaitObject is signalled when all image processing is done.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WaitObject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class ImageStateObject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int imageNum;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FileStream fs;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1676400"/>
            <a:ext cx="373380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36550" indent="-336550"/>
            <a:r>
              <a:rPr lang="en-GB" sz="1600" dirty="0" smtClean="0">
                <a:solidFill>
                  <a:schemeClr val="bg1"/>
                </a:solidFill>
              </a:rPr>
              <a:t>Create </a:t>
            </a:r>
            <a:r>
              <a:rPr lang="en-GB" sz="1600" b="1" dirty="0" smtClean="0">
                <a:solidFill>
                  <a:schemeClr val="bg1"/>
                </a:solidFill>
              </a:rPr>
              <a:t>10, 000s</a:t>
            </a:r>
            <a:r>
              <a:rPr lang="en-GB" sz="1600" dirty="0" smtClean="0">
                <a:solidFill>
                  <a:schemeClr val="bg1"/>
                </a:solidFill>
              </a:rPr>
              <a:t> of “asynchronous tasks”</a:t>
            </a:r>
          </a:p>
          <a:p>
            <a:pPr marL="336550" indent="-336550"/>
            <a:endParaRPr lang="en-GB" sz="1600" dirty="0" smtClean="0">
              <a:solidFill>
                <a:schemeClr val="bg1"/>
              </a:solidFill>
            </a:endParaRPr>
          </a:p>
          <a:p>
            <a:pPr marL="336550" indent="-336550"/>
            <a:r>
              <a:rPr lang="en-GB" sz="1600" dirty="0" smtClean="0">
                <a:solidFill>
                  <a:schemeClr val="bg1"/>
                </a:solidFill>
              </a:rPr>
              <a:t>Mostly </a:t>
            </a:r>
            <a:r>
              <a:rPr lang="en-GB" sz="1600" b="1" dirty="0" smtClean="0">
                <a:solidFill>
                  <a:schemeClr val="bg1"/>
                </a:solidFill>
              </a:rPr>
              <a:t>queued</a:t>
            </a:r>
            <a:r>
              <a:rPr lang="en-GB" sz="1600" dirty="0" smtClean="0">
                <a:solidFill>
                  <a:schemeClr val="bg1"/>
                </a:solidFill>
              </a:rPr>
              <a:t>, </a:t>
            </a:r>
            <a:r>
              <a:rPr lang="en-GB" sz="1600" b="1" dirty="0" smtClean="0">
                <a:solidFill>
                  <a:schemeClr val="bg1"/>
                </a:solidFill>
              </a:rPr>
              <a:t>suspended</a:t>
            </a:r>
            <a:r>
              <a:rPr lang="en-GB" sz="1600" dirty="0" smtClean="0">
                <a:solidFill>
                  <a:schemeClr val="bg1"/>
                </a:solidFill>
              </a:rPr>
              <a:t> and </a:t>
            </a:r>
            <a:r>
              <a:rPr lang="en-GB" sz="1600" b="1" dirty="0" smtClean="0">
                <a:solidFill>
                  <a:schemeClr val="bg1"/>
                </a:solidFill>
              </a:rPr>
              <a:t>executed</a:t>
            </a:r>
            <a:r>
              <a:rPr lang="en-GB" sz="1600" dirty="0" smtClean="0">
                <a:solidFill>
                  <a:schemeClr val="bg1"/>
                </a:solidFill>
              </a:rPr>
              <a:t> in the thread pool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4114800"/>
            <a:ext cx="3733800" cy="2062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36550" indent="-336550"/>
            <a:r>
              <a:rPr lang="en-GB" sz="1600" b="1" dirty="0" smtClean="0">
                <a:solidFill>
                  <a:schemeClr val="bg1"/>
                </a:solidFill>
              </a:rPr>
              <a:t>Exceptions </a:t>
            </a:r>
            <a:r>
              <a:rPr lang="en-GB" sz="1600" dirty="0" smtClean="0">
                <a:solidFill>
                  <a:schemeClr val="bg1"/>
                </a:solidFill>
              </a:rPr>
              <a:t>can be handled properly</a:t>
            </a:r>
          </a:p>
          <a:p>
            <a:pPr marL="336550" indent="-336550"/>
            <a:endParaRPr lang="en-GB" sz="1600" b="1" dirty="0" smtClean="0">
              <a:solidFill>
                <a:schemeClr val="bg1"/>
              </a:solidFill>
            </a:endParaRPr>
          </a:p>
          <a:p>
            <a:pPr marL="336550" indent="-336550"/>
            <a:r>
              <a:rPr lang="en-GB" sz="1600" b="1" dirty="0" smtClean="0">
                <a:solidFill>
                  <a:schemeClr val="bg1"/>
                </a:solidFill>
              </a:rPr>
              <a:t>Cancellation checks </a:t>
            </a:r>
            <a:r>
              <a:rPr lang="en-GB" sz="1600" dirty="0" smtClean="0">
                <a:solidFill>
                  <a:schemeClr val="bg1"/>
                </a:solidFill>
              </a:rPr>
              <a:t>inserted automatically</a:t>
            </a:r>
          </a:p>
          <a:p>
            <a:pPr marL="336550" indent="-336550"/>
            <a:endParaRPr lang="en-GB" sz="1600" b="1" dirty="0" smtClean="0">
              <a:solidFill>
                <a:schemeClr val="bg1"/>
              </a:solidFill>
            </a:endParaRPr>
          </a:p>
          <a:p>
            <a:pPr marL="336550" indent="-336550"/>
            <a:r>
              <a:rPr lang="en-GB" sz="1600" b="1" dirty="0" smtClean="0">
                <a:solidFill>
                  <a:schemeClr val="bg1"/>
                </a:solidFill>
              </a:rPr>
              <a:t>Resources</a:t>
            </a:r>
            <a:r>
              <a:rPr lang="en-GB" sz="1600" dirty="0" smtClean="0">
                <a:solidFill>
                  <a:schemeClr val="bg1"/>
                </a:solidFill>
              </a:rPr>
              <a:t> can be disposed properly on failure</a:t>
            </a:r>
          </a:p>
          <a:p>
            <a:pPr marL="336550" indent="-336550"/>
            <a:endParaRPr lang="en-GB" sz="1600" b="1" dirty="0" smtClean="0">
              <a:solidFill>
                <a:schemeClr val="bg1"/>
              </a:solidFill>
            </a:endParaRPr>
          </a:p>
          <a:p>
            <a:pPr marL="336550" indent="-336550"/>
            <a:r>
              <a:rPr lang="en-GB" sz="1600" b="1" dirty="0" smtClean="0">
                <a:solidFill>
                  <a:schemeClr val="bg1"/>
                </a:solidFill>
              </a:rPr>
              <a:t>CPU threads are not blocked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285720" y="1571612"/>
            <a:ext cx="8589458" cy="430345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use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(1024*1024)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use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do!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285720" y="1571612"/>
            <a:ext cx="8589458" cy="430345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(1024*1024)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do!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accent2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</a:t>
            </a:r>
            <a:r>
              <a:rPr lang="en-US" dirty="0" err="1" smtClean="0"/>
              <a:t>Erlang</a:t>
            </a:r>
            <a:r>
              <a:rPr lang="en-US" dirty="0" smtClean="0"/>
              <a:t>-style Message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Microsoft.FSharp.Control.Mailboxes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counter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new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MailboxProcessor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&lt;_&gt;(</a:t>
            </a:r>
            <a:r>
              <a:rPr lang="en-US" sz="2000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inbox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loop(n)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2000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printfn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"n = %d" n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let!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inbox.Receive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return!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loop(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n+msg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}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loop(0))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143768" y="3000372"/>
            <a:ext cx="1657350" cy="1200329"/>
          </a:xfrm>
          <a:prstGeom prst="wedgeRectCallout">
            <a:avLst>
              <a:gd name="adj1" fmla="val -171377"/>
              <a:gd name="adj2" fmla="val 58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Reactive State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 me the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&lt;'a&gt; =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P of {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ctxt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AsyncGroup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cont: 'a -&gt; unit; 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econt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exn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-&gt; unit;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ccont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OperationCanceledException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-&gt; unit; } 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-&gt; unit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71868" y="4929198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Async</a:t>
            </a:r>
            <a:r>
              <a:rPr lang="en-GB" b="1" dirty="0" smtClean="0">
                <a:solidFill>
                  <a:schemeClr val="tx1"/>
                </a:solidFill>
              </a:rPr>
              <a:t>&lt;T&gt;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28918" y="5233998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67318" y="5081598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67318" y="5538798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15074" y="542926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Exception continuation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7918" y="485299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Success continuation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093" y="50625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Execution request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 me the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a =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P of {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ctxt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AsyncGroup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cont: a -&gt; IO (); 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econt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exn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-&gt; IO ();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ccont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OperationCanceledException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-&gt; IO (); } 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-&gt; IO ()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71868" y="4929198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Async</a:t>
            </a:r>
            <a:r>
              <a:rPr lang="en-GB" b="1" dirty="0" smtClean="0">
                <a:solidFill>
                  <a:schemeClr val="tx1"/>
                </a:solidFill>
              </a:rPr>
              <a:t>&lt;T&gt;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28918" y="5233998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67318" y="5081598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67318" y="5538798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15074" y="542926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Exception continuation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7918" y="485299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Success continuation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093" y="50625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Execution request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 Research F# 1.9.4 just released</a:t>
            </a:r>
          </a:p>
          <a:p>
            <a:endParaRPr lang="en-GB" dirty="0" smtClean="0"/>
          </a:p>
          <a:p>
            <a:r>
              <a:rPr lang="en-GB" dirty="0" smtClean="0"/>
              <a:t>Late Summer: “Community Technology Preview”</a:t>
            </a:r>
          </a:p>
          <a:p>
            <a:endParaRPr lang="en-GB" dirty="0" smtClean="0"/>
          </a:p>
          <a:p>
            <a:r>
              <a:rPr lang="en-GB" dirty="0" smtClean="0"/>
              <a:t>Thereafter moving to be part of standard Microsoft .NET Tools</a:t>
            </a:r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Title 982017"/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0"/>
            <a:ext cx="8229600" cy="1143000"/>
          </a:xfrm>
        </p:spPr>
        <p:txBody>
          <a:bodyPr/>
          <a:lstStyle/>
          <a:p>
            <a:r>
              <a:rPr lang="en-GB" sz="4400" dirty="0">
                <a:latin typeface="+mj-lt"/>
              </a:rPr>
              <a:t>The .NET Context</a:t>
            </a:r>
          </a:p>
        </p:txBody>
      </p:sp>
      <p:sp>
        <p:nvSpPr>
          <p:cNvPr id="29699" name="Cross 982018"/>
          <p:cNvSpPr>
            <a:spLocks noChangeArrowheads="1"/>
          </p:cNvSpPr>
          <p:nvPr/>
        </p:nvSpPr>
        <p:spPr bwMode="auto">
          <a:xfrm>
            <a:off x="179388" y="22764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XML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Libraries</a:t>
            </a:r>
          </a:p>
        </p:txBody>
      </p:sp>
      <p:sp>
        <p:nvSpPr>
          <p:cNvPr id="29700" name="Cross 982019"/>
          <p:cNvSpPr>
            <a:spLocks noChangeArrowheads="1"/>
          </p:cNvSpPr>
          <p:nvPr/>
        </p:nvSpPr>
        <p:spPr bwMode="auto">
          <a:xfrm>
            <a:off x="1116013" y="5492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b="1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b="1" dirty="0" smtClean="0">
                <a:solidFill>
                  <a:schemeClr val="bg1"/>
                </a:solidFill>
                <a:latin typeface="+mn-lt"/>
              </a:rPr>
              <a:t>Visual 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Studio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+mn-lt"/>
              </a:rPr>
              <a:t>Debuggers,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+mn-lt"/>
              </a:rPr>
              <a:t>Profilers </a:t>
            </a:r>
          </a:p>
          <a:p>
            <a:pPr algn="ctr"/>
            <a:endParaRPr lang="en-GB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1" name="Cross 982020"/>
          <p:cNvSpPr>
            <a:spLocks noChangeArrowheads="1"/>
          </p:cNvSpPr>
          <p:nvPr/>
        </p:nvSpPr>
        <p:spPr bwMode="auto">
          <a:xfrm>
            <a:off x="6948488" y="2781300"/>
            <a:ext cx="2016125" cy="1439863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+mn-lt"/>
              </a:rPr>
              <a:t>GUI Libraries,</a:t>
            </a:r>
          </a:p>
          <a:p>
            <a:pPr algn="ctr"/>
            <a:r>
              <a:rPr lang="en-GB" sz="2000" b="1">
                <a:solidFill>
                  <a:schemeClr val="bg1"/>
                </a:solidFill>
                <a:latin typeface="+mn-lt"/>
              </a:rPr>
              <a:t>etc.</a:t>
            </a:r>
          </a:p>
        </p:txBody>
      </p:sp>
      <p:sp>
        <p:nvSpPr>
          <p:cNvPr id="29702" name="Cross 982021"/>
          <p:cNvSpPr>
            <a:spLocks noChangeArrowheads="1"/>
          </p:cNvSpPr>
          <p:nvPr/>
        </p:nvSpPr>
        <p:spPr bwMode="auto">
          <a:xfrm>
            <a:off x="6659563" y="4652963"/>
            <a:ext cx="2016125" cy="1439862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 dirty="0" err="1">
                <a:solidFill>
                  <a:schemeClr val="bg1"/>
                </a:solidFill>
                <a:latin typeface="+mn-lt"/>
              </a:rPr>
              <a:t>System.I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/O</a:t>
            </a:r>
          </a:p>
          <a:p>
            <a:pPr algn="ctr"/>
            <a:r>
              <a:rPr lang="en-GB" sz="2000" b="1" dirty="0" err="1">
                <a:solidFill>
                  <a:schemeClr val="bg1"/>
                </a:solidFill>
                <a:latin typeface="+mn-lt"/>
              </a:rPr>
              <a:t>System.Net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 </a:t>
            </a:r>
            <a:endParaRPr lang="en-GB" sz="2000" b="1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etc.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3" name="Cross 982022"/>
          <p:cNvSpPr>
            <a:spLocks noChangeArrowheads="1"/>
          </p:cNvSpPr>
          <p:nvPr/>
        </p:nvSpPr>
        <p:spPr bwMode="auto">
          <a:xfrm>
            <a:off x="3348038" y="1341438"/>
            <a:ext cx="2016125" cy="1439862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>
                <a:solidFill>
                  <a:schemeClr val="bg1"/>
                </a:solidFill>
                <a:latin typeface="+mn-lt"/>
              </a:rPr>
              <a:t>C#</a:t>
            </a:r>
          </a:p>
        </p:txBody>
      </p:sp>
      <p:sp>
        <p:nvSpPr>
          <p:cNvPr id="29704" name="Cross 982023"/>
          <p:cNvSpPr>
            <a:spLocks noChangeArrowheads="1"/>
          </p:cNvSpPr>
          <p:nvPr/>
        </p:nvSpPr>
        <p:spPr bwMode="auto">
          <a:xfrm>
            <a:off x="6300788" y="11969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latin typeface="+mn-lt"/>
              </a:rPr>
              <a:t>.NET Common</a:t>
            </a:r>
          </a:p>
          <a:p>
            <a:pPr algn="ctr"/>
            <a:r>
              <a:rPr lang="en-GB" b="1" dirty="0">
                <a:latin typeface="+mn-lt"/>
              </a:rPr>
              <a:t>Language</a:t>
            </a:r>
          </a:p>
          <a:p>
            <a:pPr algn="ctr"/>
            <a:r>
              <a:rPr lang="en-GB" b="1" dirty="0">
                <a:latin typeface="+mn-lt"/>
              </a:rPr>
              <a:t>Runtime</a:t>
            </a:r>
          </a:p>
        </p:txBody>
      </p:sp>
      <p:sp>
        <p:nvSpPr>
          <p:cNvPr id="29705" name="Cross 982024"/>
          <p:cNvSpPr>
            <a:spLocks noChangeArrowheads="1"/>
          </p:cNvSpPr>
          <p:nvPr/>
        </p:nvSpPr>
        <p:spPr bwMode="auto">
          <a:xfrm>
            <a:off x="2124075" y="3068638"/>
            <a:ext cx="2016125" cy="1439862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>
                <a:solidFill>
                  <a:schemeClr val="bg1"/>
                </a:solidFill>
                <a:latin typeface="+mn-lt"/>
              </a:rPr>
              <a:t>Visual Basic</a:t>
            </a:r>
          </a:p>
        </p:txBody>
      </p:sp>
      <p:sp>
        <p:nvSpPr>
          <p:cNvPr id="29706" name="Cross 982025"/>
          <p:cNvSpPr>
            <a:spLocks noChangeArrowheads="1"/>
          </p:cNvSpPr>
          <p:nvPr/>
        </p:nvSpPr>
        <p:spPr bwMode="auto">
          <a:xfrm>
            <a:off x="2700338" y="5157788"/>
            <a:ext cx="2016125" cy="1295400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Database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Connection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Libraries</a:t>
            </a:r>
            <a:endParaRPr lang="en-GB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7" name="Cross 982026"/>
          <p:cNvSpPr>
            <a:spLocks noChangeArrowheads="1"/>
          </p:cNvSpPr>
          <p:nvPr/>
        </p:nvSpPr>
        <p:spPr bwMode="auto">
          <a:xfrm>
            <a:off x="323850" y="458152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Graphics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Libraries</a:t>
            </a:r>
            <a:endParaRPr lang="en-GB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82028" name="Cross 982027"/>
          <p:cNvSpPr>
            <a:spLocks noChangeArrowheads="1"/>
          </p:cNvSpPr>
          <p:nvPr/>
        </p:nvSpPr>
        <p:spPr bwMode="auto">
          <a:xfrm rot="2031904">
            <a:off x="4500563" y="3213100"/>
            <a:ext cx="1885950" cy="1350963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>
                <a:solidFill>
                  <a:schemeClr val="bg1"/>
                </a:solidFill>
                <a:latin typeface="+mn-lt"/>
              </a:rPr>
              <a:t>ML</a:t>
            </a:r>
          </a:p>
        </p:txBody>
      </p:sp>
      <p:sp>
        <p:nvSpPr>
          <p:cNvPr id="982029" name="Cross 982028"/>
          <p:cNvSpPr>
            <a:spLocks noChangeArrowheads="1"/>
          </p:cNvSpPr>
          <p:nvPr/>
        </p:nvSpPr>
        <p:spPr bwMode="auto">
          <a:xfrm>
            <a:off x="4427538" y="3213100"/>
            <a:ext cx="2016125" cy="1439863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>
                <a:solidFill>
                  <a:schemeClr val="bg1"/>
                </a:solidFill>
                <a:latin typeface="+mn-lt"/>
              </a:rPr>
              <a:t>F#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8" grpId="0" animBg="1"/>
      <p:bldP spid="982028" grpId="1" animBg="1"/>
      <p:bldP spid="9820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rcRect l="13324" r="13660"/>
          <a:stretch>
            <a:fillRect/>
          </a:stretch>
        </p:blipFill>
        <p:spPr>
          <a:xfrm>
            <a:off x="714348" y="1857364"/>
            <a:ext cx="2282872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rcRect l="13140" r="13131"/>
          <a:stretch>
            <a:fillRect/>
          </a:stretch>
        </p:blipFill>
        <p:spPr>
          <a:xfrm>
            <a:off x="3357554" y="1928802"/>
            <a:ext cx="2305155" cy="312654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1928802"/>
            <a:ext cx="221217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87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2400" b="0" dirty="0" smtClean="0">
                <a:latin typeface="+mn-lt"/>
                <a:hlinkClick r:id="rId5"/>
              </a:rPr>
              <a:t>http://research.microsoft.com/fsharp</a:t>
            </a:r>
            <a:r>
              <a:rPr lang="en-GB" sz="2400" b="0" dirty="0" smtClean="0">
                <a:latin typeface="+mn-lt"/>
              </a:rPr>
              <a:t> </a:t>
            </a:r>
          </a:p>
          <a:p>
            <a:r>
              <a:rPr lang="en-GB" sz="2400" dirty="0" smtClean="0">
                <a:latin typeface="+mn-lt"/>
              </a:rPr>
              <a:t>	</a:t>
            </a:r>
            <a:r>
              <a:rPr lang="en-GB" sz="2400" dirty="0" smtClean="0">
                <a:latin typeface="+mn-lt"/>
                <a:hlinkClick r:id="rId6"/>
              </a:rPr>
              <a:t>http://blogs.msdn.com/dsyme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smtClean="0"/>
              <a:t> </a:t>
            </a:r>
            <a:endParaRPr lang="en-GB" sz="2400" b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19074" y="1943100"/>
          <a:ext cx="87153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Title 89600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400" dirty="0">
                <a:latin typeface="+mj-lt"/>
              </a:rPr>
              <a:t>F# as a Language</a:t>
            </a:r>
          </a:p>
        </p:txBody>
      </p:sp>
      <p:sp>
        <p:nvSpPr>
          <p:cNvPr id="31747" name="Cross 896002"/>
          <p:cNvSpPr>
            <a:spLocks noChangeArrowheads="1"/>
          </p:cNvSpPr>
          <p:nvPr/>
        </p:nvSpPr>
        <p:spPr bwMode="auto">
          <a:xfrm>
            <a:off x="1258888" y="2363787"/>
            <a:ext cx="1657350" cy="1079500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ML</a:t>
            </a:r>
          </a:p>
        </p:txBody>
      </p:sp>
      <p:sp>
        <p:nvSpPr>
          <p:cNvPr id="31748" name="Cross 896003"/>
          <p:cNvSpPr>
            <a:spLocks noChangeArrowheads="1"/>
          </p:cNvSpPr>
          <p:nvPr/>
        </p:nvSpPr>
        <p:spPr bwMode="auto">
          <a:xfrm>
            <a:off x="2339975" y="3082925"/>
            <a:ext cx="1368425" cy="1439862"/>
          </a:xfrm>
          <a:prstGeom prst="plus">
            <a:avLst>
              <a:gd name="adj" fmla="val 25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Modules-as-</a:t>
            </a:r>
          </a:p>
          <a:p>
            <a:pPr algn="ctr"/>
            <a:r>
              <a:rPr lang="en-GB" sz="1400"/>
              <a:t>values, functors</a:t>
            </a:r>
            <a:endParaRPr lang="en-GB" sz="1000"/>
          </a:p>
        </p:txBody>
      </p:sp>
      <p:sp>
        <p:nvSpPr>
          <p:cNvPr id="31749" name="TextBox 896004"/>
          <p:cNvSpPr txBox="1">
            <a:spLocks noChangeArrowheads="1"/>
          </p:cNvSpPr>
          <p:nvPr/>
        </p:nvSpPr>
        <p:spPr bwMode="auto">
          <a:xfrm>
            <a:off x="285720" y="1844674"/>
            <a:ext cx="123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u="sng" dirty="0">
                <a:latin typeface="Comic Sans MS" pitchFamily="66" charset="0"/>
              </a:rPr>
              <a:t>OCaml</a:t>
            </a:r>
          </a:p>
        </p:txBody>
      </p:sp>
      <p:sp>
        <p:nvSpPr>
          <p:cNvPr id="31750" name="TextBox 896005"/>
          <p:cNvSpPr txBox="1">
            <a:spLocks noChangeArrowheads="1"/>
          </p:cNvSpPr>
          <p:nvPr/>
        </p:nvSpPr>
        <p:spPr bwMode="auto">
          <a:xfrm>
            <a:off x="7761287" y="1700213"/>
            <a:ext cx="70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u="sng" dirty="0">
                <a:latin typeface="Comic Sans MS" pitchFamily="66" charset="0"/>
              </a:rPr>
              <a:t>F#</a:t>
            </a:r>
          </a:p>
        </p:txBody>
      </p:sp>
      <p:sp>
        <p:nvSpPr>
          <p:cNvPr id="31751" name="Cross 896006"/>
          <p:cNvSpPr>
            <a:spLocks noChangeArrowheads="1"/>
          </p:cNvSpPr>
          <p:nvPr/>
        </p:nvSpPr>
        <p:spPr bwMode="auto">
          <a:xfrm>
            <a:off x="431800" y="3155950"/>
            <a:ext cx="1368425" cy="1439862"/>
          </a:xfrm>
          <a:prstGeom prst="plus">
            <a:avLst>
              <a:gd name="adj" fmla="val 25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/>
              <a:t>“OCaml-Objects” </a:t>
            </a:r>
          </a:p>
          <a:p>
            <a:pPr algn="ctr"/>
            <a:r>
              <a:rPr lang="en-GB" sz="1200"/>
              <a:t>and other extensions</a:t>
            </a:r>
          </a:p>
        </p:txBody>
      </p:sp>
      <p:sp>
        <p:nvSpPr>
          <p:cNvPr id="31752" name="Shape 896007"/>
          <p:cNvSpPr>
            <a:spLocks/>
          </p:cNvSpPr>
          <p:nvPr/>
        </p:nvSpPr>
        <p:spPr bwMode="auto">
          <a:xfrm>
            <a:off x="3132138" y="2124075"/>
            <a:ext cx="3095625" cy="384175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28575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1753" name="Cross 896008"/>
          <p:cNvSpPr>
            <a:spLocks noChangeArrowheads="1"/>
          </p:cNvSpPr>
          <p:nvPr/>
        </p:nvSpPr>
        <p:spPr bwMode="auto">
          <a:xfrm>
            <a:off x="6084888" y="2219325"/>
            <a:ext cx="1657350" cy="1079500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ML</a:t>
            </a:r>
          </a:p>
        </p:txBody>
      </p:sp>
      <p:sp>
        <p:nvSpPr>
          <p:cNvPr id="31754" name="Cross 896009"/>
          <p:cNvSpPr>
            <a:spLocks noChangeArrowheads="1"/>
          </p:cNvSpPr>
          <p:nvPr/>
        </p:nvSpPr>
        <p:spPr bwMode="auto">
          <a:xfrm>
            <a:off x="5435600" y="3300412"/>
            <a:ext cx="1368425" cy="1368425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.NET </a:t>
            </a:r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Nominal </a:t>
            </a:r>
            <a:endParaRPr lang="en-GB" sz="1600" b="1" dirty="0">
              <a:solidFill>
                <a:schemeClr val="bg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Objects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1755" name="Cross 896010"/>
          <p:cNvSpPr>
            <a:spLocks noChangeArrowheads="1"/>
          </p:cNvSpPr>
          <p:nvPr/>
        </p:nvSpPr>
        <p:spPr bwMode="auto">
          <a:xfrm>
            <a:off x="7092950" y="3227387"/>
            <a:ext cx="1368425" cy="1368425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Other 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</a:rPr>
              <a:t>extensions</a:t>
            </a:r>
          </a:p>
        </p:txBody>
      </p:sp>
      <p:sp>
        <p:nvSpPr>
          <p:cNvPr id="31756" name="Cross 896011"/>
          <p:cNvSpPr>
            <a:spLocks noChangeArrowheads="1"/>
          </p:cNvSpPr>
          <p:nvPr/>
        </p:nvSpPr>
        <p:spPr bwMode="auto">
          <a:xfrm>
            <a:off x="7596188" y="4956175"/>
            <a:ext cx="1368425" cy="1368425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+ tools</a:t>
            </a:r>
          </a:p>
        </p:txBody>
      </p:sp>
      <p:sp>
        <p:nvSpPr>
          <p:cNvPr id="31757" name="Cross 896012"/>
          <p:cNvSpPr>
            <a:spLocks noChangeArrowheads="1"/>
          </p:cNvSpPr>
          <p:nvPr/>
        </p:nvSpPr>
        <p:spPr bwMode="auto">
          <a:xfrm>
            <a:off x="2843213" y="5027612"/>
            <a:ext cx="1368425" cy="1368425"/>
          </a:xfrm>
          <a:prstGeom prst="plus">
            <a:avLst>
              <a:gd name="adj" fmla="val 25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 tools</a:t>
            </a:r>
          </a:p>
        </p:txBody>
      </p:sp>
      <p:sp>
        <p:nvSpPr>
          <p:cNvPr id="31758" name="TextBox 896013"/>
          <p:cNvSpPr txBox="1">
            <a:spLocks noChangeArrowheads="1"/>
          </p:cNvSpPr>
          <p:nvPr/>
        </p:nvSpPr>
        <p:spPr bwMode="auto">
          <a:xfrm>
            <a:off x="3875558" y="2363787"/>
            <a:ext cx="15600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Similar core </a:t>
            </a:r>
          </a:p>
          <a:p>
            <a:pPr algn="ctr"/>
            <a:r>
              <a:rPr lang="en-GB" dirty="0" smtClean="0">
                <a:latin typeface="Comic Sans MS" pitchFamily="66" charset="0"/>
              </a:rPr>
              <a:t>language</a:t>
            </a:r>
            <a:endParaRPr lang="en-GB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F# has five primary syntactic categories</a:t>
            </a:r>
          </a:p>
          <a:p>
            <a:pPr lvl="1"/>
            <a:r>
              <a:rPr lang="en-GB" dirty="0" smtClean="0"/>
              <a:t>Expressions</a:t>
            </a:r>
          </a:p>
          <a:p>
            <a:pPr lvl="1"/>
            <a:r>
              <a:rPr lang="en-GB" dirty="0" smtClean="0"/>
              <a:t>Declarations</a:t>
            </a:r>
          </a:p>
          <a:p>
            <a:pPr lvl="1"/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Patterns</a:t>
            </a:r>
          </a:p>
          <a:p>
            <a:pPr lvl="1"/>
            <a:r>
              <a:rPr lang="en-GB" b="1" dirty="0" smtClean="0"/>
              <a:t>Computation Expressions (=  Workflows = Monadic Syntax)</a:t>
            </a:r>
          </a:p>
          <a:p>
            <a:pPr lvl="1"/>
            <a:endParaRPr lang="en-GB" b="1" u="sng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smtClean="0"/>
              <a:t>F# “Workflow” Syntax 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dirty="0" smtClean="0">
              <a:latin typeface="Consolas" pitchFamily="49" charset="0"/>
            </a:endParaRPr>
          </a:p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en-GB" dirty="0" smtClean="0">
                <a:solidFill>
                  <a:srgbClr val="4D4D4D"/>
                </a:solidFill>
                <a:latin typeface="Calibri" pitchFamily="34" charset="0"/>
              </a:rPr>
              <a:t>Monadic syntax added to F# aimed at: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rgbClr val="4D4D4D"/>
                </a:solidFill>
                <a:latin typeface="Calibri" pitchFamily="34" charset="0"/>
              </a:rPr>
              <a:t>List/Sequence/Array comprehensions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rgbClr val="4D4D4D"/>
                </a:solidFill>
                <a:latin typeface="Calibri" pitchFamily="34" charset="0"/>
              </a:rPr>
              <a:t>Database queries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rgbClr val="4D4D4D"/>
                </a:solidFill>
                <a:latin typeface="Calibri" pitchFamily="34" charset="0"/>
              </a:rPr>
              <a:t>Asynchronous/Reactive Programming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rgbClr val="4D4D4D"/>
                </a:solidFill>
                <a:latin typeface="Calibri" pitchFamily="34" charset="0"/>
              </a:rPr>
              <a:t>Probabilistic modelling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rgbClr val="4D4D4D"/>
                </a:solidFill>
                <a:latin typeface="Calibri" pitchFamily="34" charset="0"/>
              </a:rPr>
              <a:t>Modalities (client/server)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latin typeface="Consolas" pitchFamily="49" charset="0"/>
              </a:rPr>
              <a:t>≈≈</a:t>
            </a:r>
            <a:r>
              <a:rPr lang="en-GB" dirty="0" smtClean="0">
                <a:solidFill>
                  <a:srgbClr val="383D42"/>
                </a:solidFill>
                <a:latin typeface="Calibri" pitchFamily="34" charset="0"/>
              </a:rPr>
              <a:t> "monads", but rebranded, partly on advice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dirty="0" smtClean="0">
              <a:latin typeface="Consolas" pitchFamily="49" charset="0"/>
            </a:endParaRPr>
          </a:p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214282" y="3714752"/>
            <a:ext cx="1624410" cy="45407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onsolas" pitchFamily="49" charset="0"/>
              </a:rPr>
              <a:t>seq</a:t>
            </a:r>
            <a:r>
              <a:rPr lang="en-GB" sz="2000" dirty="0" smtClean="0">
                <a:latin typeface="Consolas" pitchFamily="49" charset="0"/>
              </a:rPr>
              <a:t> { ... }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2786050" y="3714752"/>
            <a:ext cx="1906538" cy="45407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dirty="0" err="1" smtClean="0">
                <a:latin typeface="Consolas" pitchFamily="49" charset="0"/>
              </a:rPr>
              <a:t>async</a:t>
            </a:r>
            <a:r>
              <a:rPr lang="en-GB" sz="2000" dirty="0" smtClean="0">
                <a:latin typeface="Consolas" pitchFamily="49" charset="0"/>
              </a:rPr>
              <a:t> { ... }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4214810" y="4857760"/>
            <a:ext cx="2047603" cy="45407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client { ... }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6715140" y="4857760"/>
            <a:ext cx="1765474" cy="45407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dist { ... }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1571604" y="4857760"/>
            <a:ext cx="2047603" cy="45407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server { ... }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5572132" y="3714752"/>
            <a:ext cx="2047603" cy="45407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option { ... }</a:t>
            </a:r>
          </a:p>
        </p:txBody>
      </p:sp>
      <p:sp>
        <p:nvSpPr>
          <p:cNvPr id="25" name="Folded Corner 24"/>
          <p:cNvSpPr/>
          <p:nvPr/>
        </p:nvSpPr>
        <p:spPr>
          <a:xfrm>
            <a:off x="5143504" y="5214950"/>
            <a:ext cx="1419226" cy="67445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Client&lt;'a&gt;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= unit -&gt; 'a</a:t>
            </a:r>
          </a:p>
        </p:txBody>
      </p:sp>
      <p:sp>
        <p:nvSpPr>
          <p:cNvPr id="26" name="Folded Corner 25"/>
          <p:cNvSpPr/>
          <p:nvPr/>
        </p:nvSpPr>
        <p:spPr>
          <a:xfrm>
            <a:off x="6429388" y="4071942"/>
            <a:ext cx="2204697" cy="67445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Optional&lt;'a&gt;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= unit -&gt; 'a option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2357422" y="5214950"/>
            <a:ext cx="1419226" cy="67445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Server&lt;'a&gt;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= unit -&gt; 'a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1000100" y="4071942"/>
            <a:ext cx="1980277" cy="67445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seq&lt;'a&gt;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=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IEnumerable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&lt;'a&gt;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214678" y="4071942"/>
            <a:ext cx="2541328" cy="67445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Async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&lt;'a&gt; 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≈ ('a -&gt; unit) -&gt; unit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7286644" y="5214950"/>
            <a:ext cx="1868066" cy="38061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Distribution&lt;'a&gt;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10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smtClean="0"/>
              <a:t>F# “Workflow” Syntax 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000" dirty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42910" y="857232"/>
            <a:ext cx="4561111" cy="155599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latin typeface="Consolas" pitchFamily="49" charset="0"/>
              </a:rPr>
              <a:t>async</a:t>
            </a:r>
            <a:r>
              <a:rPr lang="en-GB" sz="1600" dirty="0" smtClean="0">
                <a:latin typeface="Consolas" pitchFamily="49" charset="0"/>
              </a:rPr>
              <a:t> { let! image = </a:t>
            </a:r>
            <a:r>
              <a:rPr lang="en-GB" sz="1600" dirty="0" err="1" smtClean="0">
                <a:latin typeface="Consolas" pitchFamily="49" charset="0"/>
              </a:rPr>
              <a:t>readAsync</a:t>
            </a:r>
            <a:r>
              <a:rPr lang="en-GB" sz="1600" dirty="0" smtClean="0">
                <a:latin typeface="Consolas" pitchFamily="49" charset="0"/>
              </a:rPr>
              <a:t> "cat.jpg"</a:t>
            </a:r>
          </a:p>
          <a:p>
            <a:r>
              <a:rPr lang="en-GB" sz="1600" dirty="0" smtClean="0">
                <a:latin typeface="Consolas" pitchFamily="49" charset="0"/>
              </a:rPr>
              <a:t>        let image2 = f image</a:t>
            </a:r>
          </a:p>
          <a:p>
            <a:r>
              <a:rPr lang="en-GB" sz="1600" dirty="0" smtClean="0">
                <a:latin typeface="Consolas" pitchFamily="49" charset="0"/>
              </a:rPr>
              <a:t>        do! </a:t>
            </a:r>
            <a:r>
              <a:rPr lang="en-GB" sz="1600" dirty="0" err="1" smtClean="0">
                <a:latin typeface="Consolas" pitchFamily="49" charset="0"/>
              </a:rPr>
              <a:t>writeAsync</a:t>
            </a:r>
            <a:r>
              <a:rPr lang="en-GB" sz="1600" dirty="0" smtClean="0">
                <a:latin typeface="Consolas" pitchFamily="49" charset="0"/>
              </a:rPr>
              <a:t> image2 "dog.jpg"</a:t>
            </a:r>
          </a:p>
          <a:p>
            <a:r>
              <a:rPr lang="en-GB" sz="1600" dirty="0" smtClean="0">
                <a:latin typeface="Consolas" pitchFamily="49" charset="0"/>
              </a:rPr>
              <a:t>        do </a:t>
            </a:r>
            <a:r>
              <a:rPr lang="en-GB" sz="1600" dirty="0" err="1" smtClean="0">
                <a:latin typeface="Consolas" pitchFamily="49" charset="0"/>
              </a:rPr>
              <a:t>printfn</a:t>
            </a:r>
            <a:r>
              <a:rPr lang="en-GB" sz="1600" dirty="0" smtClean="0">
                <a:latin typeface="Consolas" pitchFamily="49" charset="0"/>
              </a:rPr>
              <a:t> "done!" </a:t>
            </a:r>
          </a:p>
          <a:p>
            <a:r>
              <a:rPr lang="en-GB" sz="1600" dirty="0" smtClean="0">
                <a:latin typeface="Consolas" pitchFamily="49" charset="0"/>
              </a:rPr>
              <a:t>        return image2 }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623862" y="2552696"/>
            <a:ext cx="3551219" cy="3806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{ for x in 0 .. 10 -&gt; (</a:t>
            </a:r>
            <a:r>
              <a:rPr lang="en-GB" sz="1600" dirty="0" err="1" smtClean="0">
                <a:latin typeface="Consolas" pitchFamily="49" charset="0"/>
              </a:rPr>
              <a:t>x,x</a:t>
            </a:r>
            <a:r>
              <a:rPr lang="en-GB" sz="1600" dirty="0" smtClean="0">
                <a:latin typeface="Consolas" pitchFamily="49" charset="0"/>
              </a:rPr>
              <a:t>*x) }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776262" y="2705096"/>
            <a:ext cx="3551219" cy="3806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[ for x in 0 .. 10 -&gt; (</a:t>
            </a:r>
            <a:r>
              <a:rPr lang="en-GB" sz="1600" dirty="0" err="1" smtClean="0">
                <a:latin typeface="Consolas" pitchFamily="49" charset="0"/>
              </a:rPr>
              <a:t>x,x</a:t>
            </a:r>
            <a:r>
              <a:rPr lang="en-GB" sz="1600" dirty="0" smtClean="0">
                <a:latin typeface="Consolas" pitchFamily="49" charset="0"/>
              </a:rPr>
              <a:t>*x) ]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928662" y="2857496"/>
            <a:ext cx="3775640" cy="3806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[| for x in 0 .. 10 -&gt; (</a:t>
            </a:r>
            <a:r>
              <a:rPr lang="en-GB" sz="1600" dirty="0" err="1" smtClean="0">
                <a:latin typeface="Consolas" pitchFamily="49" charset="0"/>
              </a:rPr>
              <a:t>x,x</a:t>
            </a:r>
            <a:r>
              <a:rPr lang="en-GB" sz="1600" dirty="0" smtClean="0">
                <a:latin typeface="Consolas" pitchFamily="49" charset="0"/>
              </a:rPr>
              <a:t>*x) |]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5410208" y="2767010"/>
            <a:ext cx="2877958" cy="38061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seq&lt;'a&gt; =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IEnumerable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&lt;'a&gt;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6429388" y="3857628"/>
            <a:ext cx="2541328" cy="38061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seq&lt;'a&gt; + meta-program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6429388" y="1357298"/>
            <a:ext cx="1082595" cy="38061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Async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&lt;'a&gt;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4429124" y="5072074"/>
            <a:ext cx="4561111" cy="126215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member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OnClick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 :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EventArgs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 -&gt; Client&lt;'a&gt;</a:t>
            </a:r>
          </a:p>
          <a:p>
            <a:endParaRPr lang="en-GB" sz="16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member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OnPageLoad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 : unit -&gt; Server&lt;'a&gt;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642910" y="3429000"/>
            <a:ext cx="5683213" cy="12621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&lt;@ { for c in </a:t>
            </a:r>
            <a:r>
              <a:rPr lang="en-GB" sz="1600" dirty="0" err="1" smtClean="0">
                <a:latin typeface="Consolas" pitchFamily="49" charset="0"/>
              </a:rPr>
              <a:t>db.Customers</a:t>
            </a:r>
            <a:r>
              <a:rPr lang="en-GB" sz="1600" dirty="0" smtClean="0">
                <a:latin typeface="Consolas" pitchFamily="49" charset="0"/>
              </a:rPr>
              <a:t> do</a:t>
            </a:r>
          </a:p>
          <a:p>
            <a:r>
              <a:rPr lang="en-GB" sz="1600" dirty="0" smtClean="0">
                <a:latin typeface="Consolas" pitchFamily="49" charset="0"/>
              </a:rPr>
              <a:t>       for e in </a:t>
            </a:r>
            <a:r>
              <a:rPr lang="en-GB" sz="1600" dirty="0" err="1" smtClean="0">
                <a:latin typeface="Consolas" pitchFamily="49" charset="0"/>
              </a:rPr>
              <a:t>db.Employees</a:t>
            </a:r>
            <a:r>
              <a:rPr lang="en-GB" sz="1600" dirty="0" smtClean="0">
                <a:latin typeface="Consolas" pitchFamily="49" charset="0"/>
              </a:rPr>
              <a:t>  do</a:t>
            </a:r>
          </a:p>
          <a:p>
            <a:r>
              <a:rPr lang="en-GB" sz="1600" dirty="0" smtClean="0">
                <a:latin typeface="Consolas" pitchFamily="49" charset="0"/>
              </a:rPr>
              <a:t>         if </a:t>
            </a:r>
            <a:r>
              <a:rPr lang="en-GB" sz="1600" dirty="0" err="1" smtClean="0">
                <a:latin typeface="Consolas" pitchFamily="49" charset="0"/>
              </a:rPr>
              <a:t>c.Name</a:t>
            </a:r>
            <a:r>
              <a:rPr lang="en-GB" sz="1600" dirty="0" smtClean="0">
                <a:latin typeface="Consolas" pitchFamily="49" charset="0"/>
              </a:rPr>
              <a:t> = </a:t>
            </a:r>
            <a:r>
              <a:rPr lang="en-GB" sz="1600" dirty="0" err="1" smtClean="0">
                <a:latin typeface="Consolas" pitchFamily="49" charset="0"/>
              </a:rPr>
              <a:t>e.Name</a:t>
            </a:r>
            <a:r>
              <a:rPr lang="en-GB" sz="1600" dirty="0" smtClean="0">
                <a:latin typeface="Consolas" pitchFamily="49" charset="0"/>
              </a:rPr>
              <a:t> then</a:t>
            </a:r>
          </a:p>
          <a:p>
            <a:r>
              <a:rPr lang="en-GB" sz="1600" dirty="0" smtClean="0">
                <a:latin typeface="Consolas" pitchFamily="49" charset="0"/>
              </a:rPr>
              <a:t>           yield (</a:t>
            </a:r>
            <a:r>
              <a:rPr lang="en-GB" sz="1600" dirty="0" err="1" smtClean="0">
                <a:latin typeface="Consolas" pitchFamily="49" charset="0"/>
              </a:rPr>
              <a:t>c.Name,c.Address,e.Address</a:t>
            </a:r>
            <a:r>
              <a:rPr lang="en-GB" sz="1600" dirty="0" smtClean="0">
                <a:latin typeface="Consolas" pitchFamily="49" charset="0"/>
              </a:rPr>
              <a:t>) } @&gt;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642910" y="4929198"/>
            <a:ext cx="3439009" cy="18498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member </a:t>
            </a:r>
            <a:r>
              <a:rPr lang="en-GB" sz="1600" dirty="0" err="1" smtClean="0">
                <a:latin typeface="Consolas" pitchFamily="49" charset="0"/>
              </a:rPr>
              <a:t>x.OnClick</a:t>
            </a:r>
            <a:r>
              <a:rPr lang="en-GB" sz="1600" dirty="0" smtClean="0">
                <a:latin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</a:rPr>
              <a:t>EventArgs</a:t>
            </a:r>
            <a:r>
              <a:rPr lang="en-GB" sz="1600" dirty="0" smtClean="0">
                <a:latin typeface="Consolas" pitchFamily="49" charset="0"/>
              </a:rPr>
              <a:t>) = </a:t>
            </a:r>
          </a:p>
          <a:p>
            <a:r>
              <a:rPr lang="en-GB" sz="1600" dirty="0" smtClean="0">
                <a:latin typeface="Consolas" pitchFamily="49" charset="0"/>
              </a:rPr>
              <a:t>    client { let! x = ... </a:t>
            </a:r>
          </a:p>
          <a:p>
            <a:r>
              <a:rPr lang="en-GB" sz="1600" dirty="0" smtClean="0">
                <a:latin typeface="Consolas" pitchFamily="49" charset="0"/>
              </a:rPr>
              <a:t>             do! ... }</a:t>
            </a:r>
          </a:p>
          <a:p>
            <a:endParaRPr lang="en-GB" sz="1600" dirty="0" smtClean="0">
              <a:latin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</a:rPr>
              <a:t>member </a:t>
            </a:r>
            <a:r>
              <a:rPr lang="en-GB" sz="1600" dirty="0" err="1" smtClean="0">
                <a:latin typeface="Consolas" pitchFamily="49" charset="0"/>
              </a:rPr>
              <a:t>x.OnPageLoad</a:t>
            </a:r>
            <a:r>
              <a:rPr lang="en-GB" sz="1600" dirty="0" smtClean="0">
                <a:latin typeface="Consolas" pitchFamily="49" charset="0"/>
              </a:rPr>
              <a:t>() = </a:t>
            </a:r>
          </a:p>
          <a:p>
            <a:r>
              <a:rPr lang="en-GB" sz="1600" dirty="0" smtClean="0">
                <a:latin typeface="Consolas" pitchFamily="49" charset="0"/>
              </a:rPr>
              <a:t>    server { ...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smtClean="0"/>
              <a:t>F# “Workflow” Syntax 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7590787" cy="184984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async.Delay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(fun () -&gt; 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async.Bind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readAsync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"cat.jpg", (fun image -&gt;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async.Bind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async.Return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(f image),(fun image2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 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async.Bind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writeAsync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"dog.jpg",(fun () -&gt;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     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async.Bind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async.Return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printfn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"done!"),(fun () -&gt;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        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async.Return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())))))))))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4561111" cy="155599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latin typeface="Consolas" pitchFamily="49" charset="0"/>
              </a:rPr>
              <a:t>async</a:t>
            </a:r>
            <a:r>
              <a:rPr lang="en-GB" sz="1600" dirty="0" smtClean="0">
                <a:latin typeface="Consolas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readAsync</a:t>
            </a:r>
            <a:r>
              <a:rPr lang="en-GB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 "cat.jpg"</a:t>
            </a:r>
          </a:p>
          <a:p>
            <a:r>
              <a:rPr lang="en-GB" sz="1600" dirty="0" smtClean="0">
                <a:latin typeface="Consolas" pitchFamily="49" charset="0"/>
              </a:rPr>
              <a:t>        let image2 = f image</a:t>
            </a:r>
          </a:p>
          <a:p>
            <a:r>
              <a:rPr lang="en-GB" sz="1600" dirty="0" smtClean="0">
                <a:latin typeface="Consolas" pitchFamily="49" charset="0"/>
              </a:rPr>
              <a:t>        do! </a:t>
            </a:r>
            <a:r>
              <a:rPr lang="en-GB" sz="1600" dirty="0" err="1" smtClean="0">
                <a:latin typeface="Consolas" pitchFamily="49" charset="0"/>
              </a:rPr>
              <a:t>writeAsync</a:t>
            </a:r>
            <a:r>
              <a:rPr lang="en-GB" sz="1600" dirty="0" smtClean="0">
                <a:latin typeface="Consolas" pitchFamily="49" charset="0"/>
              </a:rPr>
              <a:t> image2 "dog.jpg"</a:t>
            </a:r>
          </a:p>
          <a:p>
            <a:r>
              <a:rPr lang="en-GB" sz="1600" dirty="0" smtClean="0">
                <a:latin typeface="Consolas" pitchFamily="49" charset="0"/>
              </a:rPr>
              <a:t>        do </a:t>
            </a:r>
            <a:r>
              <a:rPr lang="en-GB" sz="1600" dirty="0" err="1" smtClean="0">
                <a:latin typeface="Consolas" pitchFamily="49" charset="0"/>
              </a:rPr>
              <a:t>printfn</a:t>
            </a:r>
            <a:r>
              <a:rPr lang="en-GB" sz="1600" dirty="0" smtClean="0">
                <a:latin typeface="Consolas" pitchFamily="49" charset="0"/>
              </a:rPr>
              <a:t> "done!" </a:t>
            </a:r>
          </a:p>
          <a:p>
            <a:r>
              <a:rPr lang="en-GB" sz="1600" dirty="0" smtClean="0">
                <a:latin typeface="Consolas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3686861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4929190" y="1571612"/>
            <a:ext cx="4000528" cy="584775"/>
          </a:xfrm>
          <a:prstGeom prst="leftArrow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Continuation/</a:t>
            </a:r>
          </a:p>
          <a:p>
            <a:pPr algn="ctr"/>
            <a:r>
              <a:rPr lang="en-GB" sz="1600" dirty="0" smtClean="0"/>
              <a:t>Event </a:t>
            </a:r>
            <a:r>
              <a:rPr lang="en-GB" sz="1600" dirty="0" err="1" smtClean="0"/>
              <a:t>callback</a:t>
            </a:r>
            <a:endParaRPr lang="en-GB" sz="1600" dirty="0"/>
          </a:p>
        </p:txBody>
      </p:sp>
      <p:sp>
        <p:nvSpPr>
          <p:cNvPr id="23" name="Left Arrow Callout 22"/>
          <p:cNvSpPr/>
          <p:nvPr/>
        </p:nvSpPr>
        <p:spPr>
          <a:xfrm>
            <a:off x="5000628" y="928670"/>
            <a:ext cx="4000528" cy="584775"/>
          </a:xfrm>
          <a:prstGeom prst="leftArrow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Asynchronous "non-blocking" action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Workflow </a:t>
            </a:r>
            <a:r>
              <a:rPr lang="en-GB" dirty="0" smtClean="0"/>
              <a:t>Syntax &amp; Translation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1500174"/>
            <a:ext cx="9228808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= ... 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 |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}              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let v =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(fun ()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 | {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}                          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 | [|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|]                        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 | [  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]                       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=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 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v.Bind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=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v.Let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use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=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v.Using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use!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=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  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v.BindUsing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cexpr1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cexpr2        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  -- «let! () = cexpr1 in cexpr2»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         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-- «let () = cexpr1 in cexpr2»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 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v.For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while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   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v.While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((fun () -&gt;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),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                                                     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(fun ()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if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then «cexpr1» else «cexpr2»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       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if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then «cexpr1» else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v.Zero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             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v.Combine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(«cexpr1»,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(fun () -&gt; «cexpr2»))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                  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v.Return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)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return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                  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v.Return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)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yield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              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v.Yield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)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[pat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]+ -- ...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try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finally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   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-- ...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try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   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-- ...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12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1645</Words>
  <Application>Microsoft Office PowerPoint</Application>
  <PresentationFormat>On-screen Show (4:3)</PresentationFormat>
  <Paragraphs>651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F# Asynchronous and Reactive Programming    Don Syme, Microsoft Research  with help from   Nikolaj Bjorner, Laurent le Brun,  Luke Hoban, Brian McNamara,  James Margetson</vt:lpstr>
      <vt:lpstr>Today</vt:lpstr>
      <vt:lpstr>The .NET Context</vt:lpstr>
      <vt:lpstr>F# as a Language</vt:lpstr>
      <vt:lpstr>Pattern Matching</vt:lpstr>
      <vt:lpstr>F# “Workflow” Syntax </vt:lpstr>
      <vt:lpstr>F# “Workflow” Syntax </vt:lpstr>
      <vt:lpstr>F# “Workflow” Syntax </vt:lpstr>
      <vt:lpstr>Full Workflow Syntax &amp; Translation</vt:lpstr>
      <vt:lpstr>Slide 10</vt:lpstr>
      <vt:lpstr>F# “Workflow” Syntax </vt:lpstr>
      <vt:lpstr>F# Meta-programming</vt:lpstr>
      <vt:lpstr>Using F# Workflow Syntax for Async/Reactive Programming</vt:lpstr>
      <vt:lpstr>Why is it so hard?</vt:lpstr>
      <vt:lpstr>Why isn’t it this easy?</vt:lpstr>
      <vt:lpstr>Why isn’t it this easy?</vt:lpstr>
      <vt:lpstr>Why isn’t it this easy?</vt:lpstr>
      <vt:lpstr>Slide 18</vt:lpstr>
      <vt:lpstr>Taming Asynchronous I/O</vt:lpstr>
      <vt:lpstr>Slide 20</vt:lpstr>
      <vt:lpstr>Taming Asynchronous I/O</vt:lpstr>
      <vt:lpstr>Taming Asynchronous I/O</vt:lpstr>
      <vt:lpstr>Taming Asynchronous I/O</vt:lpstr>
      <vt:lpstr>Taming Asynchronous I/O</vt:lpstr>
      <vt:lpstr>Taming Asynchronous I/O</vt:lpstr>
      <vt:lpstr>F# - Erlang-style Message Agents</vt:lpstr>
      <vt:lpstr>Show me the types</vt:lpstr>
      <vt:lpstr>Show me the types</vt:lpstr>
      <vt:lpstr>Slide 29</vt:lpstr>
      <vt:lpstr>Thanks</vt:lpstr>
      <vt:lpstr>Books about F#</vt:lpstr>
      <vt:lpstr>F# Overview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rachelh</dc:creator>
  <cp:lastModifiedBy>Don Syme</cp:lastModifiedBy>
  <cp:revision>207</cp:revision>
  <dcterms:created xsi:type="dcterms:W3CDTF">2007-01-17T13:53:03Z</dcterms:created>
  <dcterms:modified xsi:type="dcterms:W3CDTF">2008-06-18T14:08:31Z</dcterms:modified>
</cp:coreProperties>
</file>