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diagrams/layout6.xml" ContentType="application/vnd.openxmlformats-officedocument.drawingml.diagramLayout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57" r:id="rId2"/>
    <p:sldId id="615" r:id="rId3"/>
    <p:sldId id="607" r:id="rId4"/>
    <p:sldId id="574" r:id="rId5"/>
    <p:sldId id="432" r:id="rId6"/>
    <p:sldId id="451" r:id="rId7"/>
    <p:sldId id="452" r:id="rId8"/>
    <p:sldId id="453" r:id="rId9"/>
    <p:sldId id="433" r:id="rId10"/>
    <p:sldId id="436" r:id="rId11"/>
    <p:sldId id="437" r:id="rId12"/>
    <p:sldId id="461" r:id="rId13"/>
    <p:sldId id="438" r:id="rId14"/>
    <p:sldId id="434" r:id="rId15"/>
    <p:sldId id="511" r:id="rId16"/>
    <p:sldId id="512" r:id="rId17"/>
    <p:sldId id="387" r:id="rId18"/>
    <p:sldId id="409" r:id="rId19"/>
    <p:sldId id="493" r:id="rId20"/>
    <p:sldId id="604" r:id="rId21"/>
    <p:sldId id="562" r:id="rId22"/>
    <p:sldId id="563" r:id="rId23"/>
    <p:sldId id="564" r:id="rId24"/>
    <p:sldId id="565" r:id="rId25"/>
    <p:sldId id="566" r:id="rId26"/>
    <p:sldId id="567" r:id="rId27"/>
    <p:sldId id="568" r:id="rId28"/>
    <p:sldId id="605" r:id="rId29"/>
    <p:sldId id="545" r:id="rId30"/>
    <p:sldId id="606" r:id="rId31"/>
    <p:sldId id="550" r:id="rId32"/>
    <p:sldId id="549" r:id="rId33"/>
    <p:sldId id="584" r:id="rId34"/>
    <p:sldId id="585" r:id="rId35"/>
    <p:sldId id="552" r:id="rId36"/>
    <p:sldId id="603" r:id="rId37"/>
    <p:sldId id="582" r:id="rId38"/>
    <p:sldId id="547" r:id="rId39"/>
    <p:sldId id="559" r:id="rId40"/>
    <p:sldId id="560" r:id="rId41"/>
    <p:sldId id="543" r:id="rId42"/>
    <p:sldId id="571" r:id="rId43"/>
    <p:sldId id="601" r:id="rId44"/>
    <p:sldId id="553" r:id="rId45"/>
    <p:sldId id="616" r:id="rId46"/>
    <p:sldId id="602" r:id="rId47"/>
    <p:sldId id="573" r:id="rId48"/>
    <p:sldId id="561" r:id="rId49"/>
    <p:sldId id="555" r:id="rId50"/>
    <p:sldId id="556" r:id="rId51"/>
    <p:sldId id="557" r:id="rId52"/>
    <p:sldId id="583" r:id="rId53"/>
    <p:sldId id="608" r:id="rId54"/>
    <p:sldId id="586" r:id="rId55"/>
    <p:sldId id="588" r:id="rId56"/>
    <p:sldId id="587" r:id="rId57"/>
    <p:sldId id="597" r:id="rId58"/>
    <p:sldId id="598" r:id="rId59"/>
    <p:sldId id="609" r:id="rId60"/>
    <p:sldId id="610" r:id="rId61"/>
    <p:sldId id="570" r:id="rId62"/>
    <p:sldId id="589" r:id="rId63"/>
    <p:sldId id="576" r:id="rId64"/>
    <p:sldId id="577" r:id="rId65"/>
    <p:sldId id="578" r:id="rId66"/>
    <p:sldId id="579" r:id="rId67"/>
    <p:sldId id="472" r:id="rId68"/>
    <p:sldId id="538" r:id="rId69"/>
    <p:sldId id="465" r:id="rId70"/>
    <p:sldId id="594" r:id="rId71"/>
    <p:sldId id="595" r:id="rId72"/>
    <p:sldId id="590" r:id="rId73"/>
    <p:sldId id="592" r:id="rId74"/>
    <p:sldId id="611" r:id="rId75"/>
    <p:sldId id="612" r:id="rId76"/>
    <p:sldId id="613" r:id="rId77"/>
    <p:sldId id="614" r:id="rId78"/>
    <p:sldId id="593" r:id="rId79"/>
    <p:sldId id="508" r:id="rId80"/>
    <p:sldId id="596" r:id="rId81"/>
    <p:sldId id="373" r:id="rId82"/>
    <p:sldId id="380" r:id="rId83"/>
    <p:sldId id="524" r:id="rId84"/>
    <p:sldId id="525" r:id="rId85"/>
    <p:sldId id="527" r:id="rId86"/>
    <p:sldId id="528" r:id="rId87"/>
    <p:sldId id="536" r:id="rId88"/>
    <p:sldId id="537" r:id="rId89"/>
    <p:sldId id="581" r:id="rId90"/>
    <p:sldId id="600" r:id="rId91"/>
    <p:sldId id="617" r:id="rId9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74BC"/>
    <a:srgbClr val="FFFF66"/>
    <a:srgbClr val="0033CC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40" autoAdjust="0"/>
    <p:restoredTop sz="84333" autoAdjust="0"/>
  </p:normalViewPr>
  <p:slideViewPr>
    <p:cSldViewPr>
      <p:cViewPr>
        <p:scale>
          <a:sx n="70" d="100"/>
          <a:sy n="70" d="100"/>
        </p:scale>
        <p:origin x="-924" y="-594"/>
      </p:cViewPr>
      <p:guideLst>
        <p:guide orient="horz" pos="3974"/>
        <p:guide orient="horz" pos="1565"/>
        <p:guide orient="horz" pos="4195"/>
        <p:guide pos="2880"/>
        <p:guide pos="340"/>
        <p:guide pos="1040"/>
        <p:guide pos="54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376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835CE-1BE1-4A04-BE2A-3B99D265ACDD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0F9648A-07FE-49CA-8945-9ECA77F1781E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OCaml</a:t>
          </a:r>
          <a:endParaRPr lang="en-GB" dirty="0">
            <a:solidFill>
              <a:schemeClr val="tx1"/>
            </a:solidFill>
          </a:endParaRPr>
        </a:p>
      </dgm:t>
    </dgm:pt>
    <dgm:pt modelId="{2510AB78-CD66-44D3-AFB1-13FEFAC0F5D7}" type="parTrans" cxnId="{FFB7330F-9F15-47B7-8289-1B0A2EC29656}">
      <dgm:prSet/>
      <dgm:spPr/>
      <dgm:t>
        <a:bodyPr/>
        <a:lstStyle/>
        <a:p>
          <a:endParaRPr lang="en-GB"/>
        </a:p>
      </dgm:t>
    </dgm:pt>
    <dgm:pt modelId="{31F21FAB-B9F4-4A2F-B30F-21D9ED973B92}" type="sibTrans" cxnId="{FFB7330F-9F15-47B7-8289-1B0A2EC29656}">
      <dgm:prSet/>
      <dgm:spPr/>
      <dgm:t>
        <a:bodyPr/>
        <a:lstStyle/>
        <a:p>
          <a:endParaRPr lang="en-GB"/>
        </a:p>
      </dgm:t>
    </dgm:pt>
    <dgm:pt modelId="{B3929F1D-153B-450C-99EA-6E8BC8DBE9F4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C#/.NET</a:t>
          </a:r>
          <a:endParaRPr lang="en-GB" dirty="0">
            <a:solidFill>
              <a:schemeClr val="tx1"/>
            </a:solidFill>
          </a:endParaRPr>
        </a:p>
      </dgm:t>
    </dgm:pt>
    <dgm:pt modelId="{220AAC19-E5A3-47E3-BB91-6BDEF09711E3}" type="parTrans" cxnId="{552B9BD3-715A-4AE5-AE37-F7D8095C7ED8}">
      <dgm:prSet/>
      <dgm:spPr/>
      <dgm:t>
        <a:bodyPr/>
        <a:lstStyle/>
        <a:p>
          <a:endParaRPr lang="en-GB"/>
        </a:p>
      </dgm:t>
    </dgm:pt>
    <dgm:pt modelId="{1ABFF025-BD37-4FB7-8816-9E54B23B71CD}" type="sibTrans" cxnId="{552B9BD3-715A-4AE5-AE37-F7D8095C7ED8}">
      <dgm:prSet/>
      <dgm:spPr/>
      <dgm:t>
        <a:bodyPr/>
        <a:lstStyle/>
        <a:p>
          <a:endParaRPr lang="en-GB"/>
        </a:p>
      </dgm:t>
    </dgm:pt>
    <dgm:pt modelId="{F46DFFE8-954F-4BDC-9232-DB8F826D64D9}" type="pres">
      <dgm:prSet presAssocID="{0D7835CE-1BE1-4A04-BE2A-3B99D265AC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45D112E-F679-4F2C-BB3E-32C985B93210}" type="pres">
      <dgm:prSet presAssocID="{20F9648A-07FE-49CA-8945-9ECA77F1781E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6085288-8BBD-4A18-B782-013657CD3B38}" type="pres">
      <dgm:prSet presAssocID="{B3929F1D-153B-450C-99EA-6E8BC8DBE9F4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FB7330F-9F15-47B7-8289-1B0A2EC29656}" srcId="{0D7835CE-1BE1-4A04-BE2A-3B99D265ACDD}" destId="{20F9648A-07FE-49CA-8945-9ECA77F1781E}" srcOrd="0" destOrd="0" parTransId="{2510AB78-CD66-44D3-AFB1-13FEFAC0F5D7}" sibTransId="{31F21FAB-B9F4-4A2F-B30F-21D9ED973B92}"/>
    <dgm:cxn modelId="{552B9BD3-715A-4AE5-AE37-F7D8095C7ED8}" srcId="{0D7835CE-1BE1-4A04-BE2A-3B99D265ACDD}" destId="{B3929F1D-153B-450C-99EA-6E8BC8DBE9F4}" srcOrd="1" destOrd="0" parTransId="{220AAC19-E5A3-47E3-BB91-6BDEF09711E3}" sibTransId="{1ABFF025-BD37-4FB7-8816-9E54B23B71CD}"/>
    <dgm:cxn modelId="{F6BE280E-4F43-436B-B2DD-60D0314A821D}" type="presOf" srcId="{20F9648A-07FE-49CA-8945-9ECA77F1781E}" destId="{C45D112E-F679-4F2C-BB3E-32C985B93210}" srcOrd="0" destOrd="0" presId="urn:microsoft.com/office/officeart/2005/8/layout/arrow5"/>
    <dgm:cxn modelId="{3BCABBFB-CDE8-49AC-8BB7-B32BFB6C8F1F}" type="presOf" srcId="{0D7835CE-1BE1-4A04-BE2A-3B99D265ACDD}" destId="{F46DFFE8-954F-4BDC-9232-DB8F826D64D9}" srcOrd="0" destOrd="0" presId="urn:microsoft.com/office/officeart/2005/8/layout/arrow5"/>
    <dgm:cxn modelId="{41833F0F-F75E-4B3C-8837-9A67AE9353E8}" type="presOf" srcId="{B3929F1D-153B-450C-99EA-6E8BC8DBE9F4}" destId="{26085288-8BBD-4A18-B782-013657CD3B38}" srcOrd="0" destOrd="0" presId="urn:microsoft.com/office/officeart/2005/8/layout/arrow5"/>
    <dgm:cxn modelId="{B708C7F8-F8FA-4054-955B-084B446602D4}" type="presParOf" srcId="{F46DFFE8-954F-4BDC-9232-DB8F826D64D9}" destId="{C45D112E-F679-4F2C-BB3E-32C985B93210}" srcOrd="0" destOrd="0" presId="urn:microsoft.com/office/officeart/2005/8/layout/arrow5"/>
    <dgm:cxn modelId="{5806BA33-64FD-4027-8ACB-77B366459FC4}" type="presParOf" srcId="{F46DFFE8-954F-4BDC-9232-DB8F826D64D9}" destId="{26085288-8BBD-4A18-B782-013657CD3B38}" srcOrd="1" destOrd="0" presId="urn:microsoft.com/office/officeart/2005/8/layout/arrow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5BA3C5-E9DA-463A-B721-3B98CBAE4660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F0DF067-F7D2-4B6C-A748-BDF62414454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sz="1800" dirty="0" smtClean="0"/>
            <a:t>Functional Core</a:t>
          </a:r>
          <a:endParaRPr lang="en-GB" sz="1800" dirty="0"/>
        </a:p>
      </dgm:t>
    </dgm:pt>
    <dgm:pt modelId="{ABF82651-4A6C-41AE-A3C8-DFB690515105}" type="parTrans" cxnId="{A3E82D9D-2536-40A1-91F6-A6A1A80905A5}">
      <dgm:prSet/>
      <dgm:spPr/>
      <dgm:t>
        <a:bodyPr/>
        <a:lstStyle/>
        <a:p>
          <a:endParaRPr lang="en-GB"/>
        </a:p>
      </dgm:t>
    </dgm:pt>
    <dgm:pt modelId="{685B2F5B-5CE7-4F3F-9DFA-7D80847AE001}" type="sibTrans" cxnId="{A3E82D9D-2536-40A1-91F6-A6A1A80905A5}">
      <dgm:prSet/>
      <dgm:spPr/>
      <dgm:t>
        <a:bodyPr/>
        <a:lstStyle/>
        <a:p>
          <a:endParaRPr lang="en-GB"/>
        </a:p>
      </dgm:t>
    </dgm:pt>
    <dgm:pt modelId="{B49DAEF4-1AB0-43B3-B1B6-C75F476FEFA5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sz="2000" dirty="0" smtClean="0"/>
            <a:t>Objects</a:t>
          </a:r>
          <a:endParaRPr lang="en-GB" sz="2000" dirty="0"/>
        </a:p>
      </dgm:t>
    </dgm:pt>
    <dgm:pt modelId="{948BC278-CE7E-447A-88AF-BCBD0D0D2C02}" type="parTrans" cxnId="{14209691-78E4-4ADF-B4C9-B538E2E8BC57}">
      <dgm:prSet custT="1"/>
      <dgm:spPr/>
      <dgm:t>
        <a:bodyPr/>
        <a:lstStyle/>
        <a:p>
          <a:endParaRPr lang="en-GB" sz="400"/>
        </a:p>
      </dgm:t>
    </dgm:pt>
    <dgm:pt modelId="{9931AA27-7CA3-4546-AE3F-033A0A8CFA7F}" type="sibTrans" cxnId="{14209691-78E4-4ADF-B4C9-B538E2E8BC57}">
      <dgm:prSet/>
      <dgm:spPr/>
      <dgm:t>
        <a:bodyPr/>
        <a:lstStyle/>
        <a:p>
          <a:endParaRPr lang="en-GB"/>
        </a:p>
      </dgm:t>
    </dgm:pt>
    <dgm:pt modelId="{210F1BEC-4CE8-4742-A4C5-0A64E27C322D}">
      <dgm:prSet phldrT="[Text]" custT="1"/>
      <dgm:spPr>
        <a:solidFill>
          <a:srgbClr val="0074BC"/>
        </a:solidFill>
      </dgm:spPr>
      <dgm:t>
        <a:bodyPr/>
        <a:lstStyle/>
        <a:p>
          <a:r>
            <a:rPr lang="en-GB" sz="1800" dirty="0" smtClean="0"/>
            <a:t>Units of Measure</a:t>
          </a:r>
          <a:endParaRPr lang="en-GB" sz="1800" dirty="0"/>
        </a:p>
      </dgm:t>
    </dgm:pt>
    <dgm:pt modelId="{112ABA65-0A2E-46CC-A1BC-C445DC13FEED}" type="parTrans" cxnId="{03DDBF23-887A-4192-BF1D-BAD8434869CB}">
      <dgm:prSet custT="1"/>
      <dgm:spPr/>
      <dgm:t>
        <a:bodyPr/>
        <a:lstStyle/>
        <a:p>
          <a:endParaRPr lang="en-GB" sz="400"/>
        </a:p>
      </dgm:t>
    </dgm:pt>
    <dgm:pt modelId="{6DB0F4DA-9549-426D-B3FD-AD906BD00445}" type="sibTrans" cxnId="{03DDBF23-887A-4192-BF1D-BAD8434869CB}">
      <dgm:prSet/>
      <dgm:spPr/>
      <dgm:t>
        <a:bodyPr/>
        <a:lstStyle/>
        <a:p>
          <a:endParaRPr lang="en-GB"/>
        </a:p>
      </dgm:t>
    </dgm:pt>
    <dgm:pt modelId="{B6018F76-1163-4B5A-A3CC-F63CA7F6FED3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GB" sz="1800" dirty="0" smtClean="0"/>
            <a:t>Imperative Mutation &amp; I/O</a:t>
          </a:r>
          <a:endParaRPr lang="en-GB" sz="1800" dirty="0"/>
        </a:p>
      </dgm:t>
    </dgm:pt>
    <dgm:pt modelId="{7F3EB2E0-4263-477D-8F83-D3C3A84696D0}" type="parTrans" cxnId="{CC7F4900-5B92-4017-9689-6E551DCA8A56}">
      <dgm:prSet custT="1"/>
      <dgm:spPr/>
      <dgm:t>
        <a:bodyPr/>
        <a:lstStyle/>
        <a:p>
          <a:endParaRPr lang="en-GB" sz="400"/>
        </a:p>
      </dgm:t>
    </dgm:pt>
    <dgm:pt modelId="{819B64C5-F1B8-4901-86FA-A9B25C30DAA5}" type="sibTrans" cxnId="{CC7F4900-5B92-4017-9689-6E551DCA8A56}">
      <dgm:prSet/>
      <dgm:spPr/>
      <dgm:t>
        <a:bodyPr/>
        <a:lstStyle/>
        <a:p>
          <a:endParaRPr lang="en-GB"/>
        </a:p>
      </dgm:t>
    </dgm:pt>
    <dgm:pt modelId="{E0A57B48-EA5A-456B-BC85-34454CF9BBAB}">
      <dgm:prSet phldrT="[Text]" custT="1"/>
      <dgm:spPr>
        <a:solidFill>
          <a:schemeClr val="accent3">
            <a:lumMod val="75000"/>
          </a:schemeClr>
        </a:solidFill>
      </dgm:spPr>
      <dgm:t>
        <a:bodyPr lIns="0" tIns="0" rIns="0" bIns="0"/>
        <a:lstStyle/>
        <a:p>
          <a:r>
            <a:rPr lang="en-GB" sz="1600" dirty="0" smtClean="0"/>
            <a:t>Computation Expressions</a:t>
          </a:r>
          <a:endParaRPr lang="en-GB" sz="1600" dirty="0"/>
        </a:p>
      </dgm:t>
    </dgm:pt>
    <dgm:pt modelId="{1C613794-3115-4A2E-81A7-4CD2B09C8A58}" type="parTrans" cxnId="{874F2F7B-4722-43A4-B867-9D14F01D8F49}">
      <dgm:prSet custT="1"/>
      <dgm:spPr/>
      <dgm:t>
        <a:bodyPr/>
        <a:lstStyle/>
        <a:p>
          <a:endParaRPr lang="en-GB" sz="400"/>
        </a:p>
      </dgm:t>
    </dgm:pt>
    <dgm:pt modelId="{07D886CC-8B47-4D78-BD99-C4F203B74CBF}" type="sibTrans" cxnId="{874F2F7B-4722-43A4-B867-9D14F01D8F49}">
      <dgm:prSet/>
      <dgm:spPr/>
      <dgm:t>
        <a:bodyPr/>
        <a:lstStyle/>
        <a:p>
          <a:endParaRPr lang="en-GB"/>
        </a:p>
      </dgm:t>
    </dgm:pt>
    <dgm:pt modelId="{4DCF28A1-A001-4A8B-BA8D-F5AA58FBA484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GB" sz="1600" dirty="0" smtClean="0"/>
            <a:t>Meta Programming</a:t>
          </a:r>
          <a:endParaRPr lang="en-GB" sz="1600" dirty="0"/>
        </a:p>
      </dgm:t>
    </dgm:pt>
    <dgm:pt modelId="{B1BEF249-65B4-419A-A652-31A4DF2B0D3E}" type="parTrans" cxnId="{30284869-BCF2-45A4-8882-558A4590971A}">
      <dgm:prSet custT="1"/>
      <dgm:spPr/>
      <dgm:t>
        <a:bodyPr/>
        <a:lstStyle/>
        <a:p>
          <a:endParaRPr lang="en-GB" sz="400"/>
        </a:p>
      </dgm:t>
    </dgm:pt>
    <dgm:pt modelId="{DEAC0314-4AE2-481C-9AC5-D8778696A2A2}" type="sibTrans" cxnId="{30284869-BCF2-45A4-8882-558A4590971A}">
      <dgm:prSet/>
      <dgm:spPr/>
      <dgm:t>
        <a:bodyPr/>
        <a:lstStyle/>
        <a:p>
          <a:endParaRPr lang="en-GB"/>
        </a:p>
      </dgm:t>
    </dgm:pt>
    <dgm:pt modelId="{5CC99902-26BF-4BFC-8731-875B434CC42A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sz="1800" dirty="0" smtClean="0"/>
            <a:t>Functional Data </a:t>
          </a:r>
        </a:p>
      </dgm:t>
    </dgm:pt>
    <dgm:pt modelId="{DF18DA3C-1EB8-4E4D-8CF2-D6F6D2C28F16}" type="parTrans" cxnId="{23D3A1D2-C83E-4A49-98D6-61D1D729CB78}">
      <dgm:prSet custT="1"/>
      <dgm:spPr/>
      <dgm:t>
        <a:bodyPr/>
        <a:lstStyle/>
        <a:p>
          <a:endParaRPr lang="en-GB" sz="400"/>
        </a:p>
      </dgm:t>
    </dgm:pt>
    <dgm:pt modelId="{287B4124-6391-4DC1-8FD3-1ED7FC850F13}" type="sibTrans" cxnId="{23D3A1D2-C83E-4A49-98D6-61D1D729CB78}">
      <dgm:prSet/>
      <dgm:spPr/>
      <dgm:t>
        <a:bodyPr/>
        <a:lstStyle/>
        <a:p>
          <a:endParaRPr lang="en-GB"/>
        </a:p>
      </dgm:t>
    </dgm:pt>
    <dgm:pt modelId="{F7756C3A-1A92-4FF1-B6F2-680F3F88828B}" type="pres">
      <dgm:prSet presAssocID="{2A5BA3C5-E9DA-463A-B721-3B98CBAE466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D678365-FA29-467A-BBC3-DB11AF656B6C}" type="pres">
      <dgm:prSet presAssocID="{0F0DF067-F7D2-4B6C-A748-BDF62414454E}" presName="centerShape" presStyleLbl="node0" presStyleIdx="0" presStyleCnt="1" custScaleX="101220" custScaleY="103760" custLinFactNeighborX="71" custLinFactNeighborY="-1765"/>
      <dgm:spPr/>
      <dgm:t>
        <a:bodyPr/>
        <a:lstStyle/>
        <a:p>
          <a:endParaRPr lang="en-GB"/>
        </a:p>
      </dgm:t>
    </dgm:pt>
    <dgm:pt modelId="{8EF53924-82CD-48AA-807A-AED50CE571FE}" type="pres">
      <dgm:prSet presAssocID="{948BC278-CE7E-447A-88AF-BCBD0D0D2C02}" presName="Name9" presStyleLbl="parChTrans1D2" presStyleIdx="0" presStyleCnt="6" custScaleX="2000000" custScaleY="86538"/>
      <dgm:spPr/>
      <dgm:t>
        <a:bodyPr/>
        <a:lstStyle/>
        <a:p>
          <a:endParaRPr lang="en-GB"/>
        </a:p>
      </dgm:t>
    </dgm:pt>
    <dgm:pt modelId="{9DF399B7-B220-462E-9E30-1A3CE7B14583}" type="pres">
      <dgm:prSet presAssocID="{948BC278-CE7E-447A-88AF-BCBD0D0D2C02}" presName="connTx" presStyleLbl="parChTrans1D2" presStyleIdx="0" presStyleCnt="6"/>
      <dgm:spPr/>
      <dgm:t>
        <a:bodyPr/>
        <a:lstStyle/>
        <a:p>
          <a:endParaRPr lang="en-GB"/>
        </a:p>
      </dgm:t>
    </dgm:pt>
    <dgm:pt modelId="{A7CD3F34-6A20-4ABC-AA3E-4729615FC5D7}" type="pres">
      <dgm:prSet presAssocID="{B49DAEF4-1AB0-43B3-B1B6-C75F476FEFA5}" presName="node" presStyleLbl="node1" presStyleIdx="0" presStyleCnt="6" custScaleX="101220" custScaleY="1037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E1E880-843B-42E9-82F9-B49127B7D645}" type="pres">
      <dgm:prSet presAssocID="{DF18DA3C-1EB8-4E4D-8CF2-D6F6D2C28F16}" presName="Name9" presStyleLbl="parChTrans1D2" presStyleIdx="1" presStyleCnt="6" custScaleX="2000000" custScaleY="86538"/>
      <dgm:spPr/>
      <dgm:t>
        <a:bodyPr/>
        <a:lstStyle/>
        <a:p>
          <a:endParaRPr lang="en-GB"/>
        </a:p>
      </dgm:t>
    </dgm:pt>
    <dgm:pt modelId="{1A1DFE72-45BF-42ED-9318-5B86B9A43848}" type="pres">
      <dgm:prSet presAssocID="{DF18DA3C-1EB8-4E4D-8CF2-D6F6D2C28F16}" presName="connTx" presStyleLbl="parChTrans1D2" presStyleIdx="1" presStyleCnt="6"/>
      <dgm:spPr/>
      <dgm:t>
        <a:bodyPr/>
        <a:lstStyle/>
        <a:p>
          <a:endParaRPr lang="en-GB"/>
        </a:p>
      </dgm:t>
    </dgm:pt>
    <dgm:pt modelId="{CB21575F-1AB0-47C3-8606-75ABC72E64FC}" type="pres">
      <dgm:prSet presAssocID="{5CC99902-26BF-4BFC-8731-875B434CC42A}" presName="node" presStyleLbl="node1" presStyleIdx="1" presStyleCnt="6" custScaleX="101220" custScaleY="1037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D6FD47-113E-47DC-B8AF-6BFCE3BC12C9}" type="pres">
      <dgm:prSet presAssocID="{112ABA65-0A2E-46CC-A1BC-C445DC13FEED}" presName="Name9" presStyleLbl="parChTrans1D2" presStyleIdx="2" presStyleCnt="6" custScaleX="2000000" custScaleY="86538"/>
      <dgm:spPr/>
      <dgm:t>
        <a:bodyPr/>
        <a:lstStyle/>
        <a:p>
          <a:endParaRPr lang="en-GB"/>
        </a:p>
      </dgm:t>
    </dgm:pt>
    <dgm:pt modelId="{291F4434-1102-44E4-BE3A-104F05C47DA6}" type="pres">
      <dgm:prSet presAssocID="{112ABA65-0A2E-46CC-A1BC-C445DC13FEED}" presName="connTx" presStyleLbl="parChTrans1D2" presStyleIdx="2" presStyleCnt="6"/>
      <dgm:spPr/>
      <dgm:t>
        <a:bodyPr/>
        <a:lstStyle/>
        <a:p>
          <a:endParaRPr lang="en-GB"/>
        </a:p>
      </dgm:t>
    </dgm:pt>
    <dgm:pt modelId="{810D9AC2-3597-45F8-B9A9-3E5A5A65086C}" type="pres">
      <dgm:prSet presAssocID="{210F1BEC-4CE8-4742-A4C5-0A64E27C322D}" presName="node" presStyleLbl="node1" presStyleIdx="2" presStyleCnt="6" custScaleX="101220" custScaleY="103760" custRadScaleRad="105636" custRadScaleInc="529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34DF9AC-C53F-4B83-80E7-69EC636E01AE}" type="pres">
      <dgm:prSet presAssocID="{7F3EB2E0-4263-477D-8F83-D3C3A84696D0}" presName="Name9" presStyleLbl="parChTrans1D2" presStyleIdx="3" presStyleCnt="6" custScaleX="2000000" custScaleY="86538"/>
      <dgm:spPr/>
      <dgm:t>
        <a:bodyPr/>
        <a:lstStyle/>
        <a:p>
          <a:endParaRPr lang="en-GB"/>
        </a:p>
      </dgm:t>
    </dgm:pt>
    <dgm:pt modelId="{2B8176C1-04CB-4F2F-8FEC-BF9855B2F954}" type="pres">
      <dgm:prSet presAssocID="{7F3EB2E0-4263-477D-8F83-D3C3A84696D0}" presName="connTx" presStyleLbl="parChTrans1D2" presStyleIdx="3" presStyleCnt="6"/>
      <dgm:spPr/>
      <dgm:t>
        <a:bodyPr/>
        <a:lstStyle/>
        <a:p>
          <a:endParaRPr lang="en-GB"/>
        </a:p>
      </dgm:t>
    </dgm:pt>
    <dgm:pt modelId="{63528CF7-C952-4555-B092-88E34DE7AE6A}" type="pres">
      <dgm:prSet presAssocID="{B6018F76-1163-4B5A-A3CC-F63CA7F6FED3}" presName="node" presStyleLbl="node1" presStyleIdx="3" presStyleCnt="6" custScaleX="101220" custScaleY="103760" custRadScaleRad="89469" custRadScaleInc="-691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6E273DF-1271-4D19-8CDF-9E32F3DD23BD}" type="pres">
      <dgm:prSet presAssocID="{1C613794-3115-4A2E-81A7-4CD2B09C8A58}" presName="Name9" presStyleLbl="parChTrans1D2" presStyleIdx="4" presStyleCnt="6" custScaleX="2000000" custScaleY="86538"/>
      <dgm:spPr/>
      <dgm:t>
        <a:bodyPr/>
        <a:lstStyle/>
        <a:p>
          <a:endParaRPr lang="en-GB"/>
        </a:p>
      </dgm:t>
    </dgm:pt>
    <dgm:pt modelId="{AA93166E-6112-4B7B-AC48-616375F38011}" type="pres">
      <dgm:prSet presAssocID="{1C613794-3115-4A2E-81A7-4CD2B09C8A58}" presName="connTx" presStyleLbl="parChTrans1D2" presStyleIdx="4" presStyleCnt="6"/>
      <dgm:spPr/>
      <dgm:t>
        <a:bodyPr/>
        <a:lstStyle/>
        <a:p>
          <a:endParaRPr lang="en-GB"/>
        </a:p>
      </dgm:t>
    </dgm:pt>
    <dgm:pt modelId="{4E8D27CA-6D31-40E6-9C5F-B1D27CA124BC}" type="pres">
      <dgm:prSet presAssocID="{E0A57B48-EA5A-456B-BC85-34454CF9BBAB}" presName="node" presStyleLbl="node1" presStyleIdx="4" presStyleCnt="6" custScaleX="101220" custScaleY="1037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0F8D7B-2D24-4769-92C8-EF4A2A5DCDDE}" type="pres">
      <dgm:prSet presAssocID="{B1BEF249-65B4-419A-A652-31A4DF2B0D3E}" presName="Name9" presStyleLbl="parChTrans1D2" presStyleIdx="5" presStyleCnt="6" custScaleX="2000000" custScaleY="86538"/>
      <dgm:spPr/>
      <dgm:t>
        <a:bodyPr/>
        <a:lstStyle/>
        <a:p>
          <a:endParaRPr lang="en-GB"/>
        </a:p>
      </dgm:t>
    </dgm:pt>
    <dgm:pt modelId="{D3DCE7F6-2FDE-4007-AFA3-8541B3D82943}" type="pres">
      <dgm:prSet presAssocID="{B1BEF249-65B4-419A-A652-31A4DF2B0D3E}" presName="connTx" presStyleLbl="parChTrans1D2" presStyleIdx="5" presStyleCnt="6"/>
      <dgm:spPr/>
      <dgm:t>
        <a:bodyPr/>
        <a:lstStyle/>
        <a:p>
          <a:endParaRPr lang="en-GB"/>
        </a:p>
      </dgm:t>
    </dgm:pt>
    <dgm:pt modelId="{4665E214-BA00-4CE6-A11D-C4034FA3A1A1}" type="pres">
      <dgm:prSet presAssocID="{4DCF28A1-A001-4A8B-BA8D-F5AA58FBA484}" presName="node" presStyleLbl="node1" presStyleIdx="5" presStyleCnt="6" custScaleX="101220" custScaleY="1037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36AEDCC-4A6D-4AFE-9CC0-02C740689F40}" type="presOf" srcId="{210F1BEC-4CE8-4742-A4C5-0A64E27C322D}" destId="{810D9AC2-3597-45F8-B9A9-3E5A5A65086C}" srcOrd="0" destOrd="0" presId="urn:microsoft.com/office/officeart/2005/8/layout/radial1"/>
    <dgm:cxn modelId="{CC7F4900-5B92-4017-9689-6E551DCA8A56}" srcId="{0F0DF067-F7D2-4B6C-A748-BDF62414454E}" destId="{B6018F76-1163-4B5A-A3CC-F63CA7F6FED3}" srcOrd="3" destOrd="0" parTransId="{7F3EB2E0-4263-477D-8F83-D3C3A84696D0}" sibTransId="{819B64C5-F1B8-4901-86FA-A9B25C30DAA5}"/>
    <dgm:cxn modelId="{A3E82D9D-2536-40A1-91F6-A6A1A80905A5}" srcId="{2A5BA3C5-E9DA-463A-B721-3B98CBAE4660}" destId="{0F0DF067-F7D2-4B6C-A748-BDF62414454E}" srcOrd="0" destOrd="0" parTransId="{ABF82651-4A6C-41AE-A3C8-DFB690515105}" sibTransId="{685B2F5B-5CE7-4F3F-9DFA-7D80847AE001}"/>
    <dgm:cxn modelId="{C5052131-7CE1-4FA9-97C8-7072B8507E3F}" type="presOf" srcId="{1C613794-3115-4A2E-81A7-4CD2B09C8A58}" destId="{AA93166E-6112-4B7B-AC48-616375F38011}" srcOrd="1" destOrd="0" presId="urn:microsoft.com/office/officeart/2005/8/layout/radial1"/>
    <dgm:cxn modelId="{3998A342-B0A6-4ECB-A806-9A78C0D984EB}" type="presOf" srcId="{5CC99902-26BF-4BFC-8731-875B434CC42A}" destId="{CB21575F-1AB0-47C3-8606-75ABC72E64FC}" srcOrd="0" destOrd="0" presId="urn:microsoft.com/office/officeart/2005/8/layout/radial1"/>
    <dgm:cxn modelId="{C1137A50-D529-4BB2-B20C-F420F582F6B5}" type="presOf" srcId="{7F3EB2E0-4263-477D-8F83-D3C3A84696D0}" destId="{534DF9AC-C53F-4B83-80E7-69EC636E01AE}" srcOrd="0" destOrd="0" presId="urn:microsoft.com/office/officeart/2005/8/layout/radial1"/>
    <dgm:cxn modelId="{A50DF89B-B73D-41C2-A961-668C070BD223}" type="presOf" srcId="{B1BEF249-65B4-419A-A652-31A4DF2B0D3E}" destId="{050F8D7B-2D24-4769-92C8-EF4A2A5DCDDE}" srcOrd="0" destOrd="0" presId="urn:microsoft.com/office/officeart/2005/8/layout/radial1"/>
    <dgm:cxn modelId="{FDCE52D7-5A4F-4460-9032-64FF4ECD163B}" type="presOf" srcId="{7F3EB2E0-4263-477D-8F83-D3C3A84696D0}" destId="{2B8176C1-04CB-4F2F-8FEC-BF9855B2F954}" srcOrd="1" destOrd="0" presId="urn:microsoft.com/office/officeart/2005/8/layout/radial1"/>
    <dgm:cxn modelId="{30284869-BCF2-45A4-8882-558A4590971A}" srcId="{0F0DF067-F7D2-4B6C-A748-BDF62414454E}" destId="{4DCF28A1-A001-4A8B-BA8D-F5AA58FBA484}" srcOrd="5" destOrd="0" parTransId="{B1BEF249-65B4-419A-A652-31A4DF2B0D3E}" sibTransId="{DEAC0314-4AE2-481C-9AC5-D8778696A2A2}"/>
    <dgm:cxn modelId="{47F0FB57-AA33-4FA9-9FF2-018CEA1E3222}" type="presOf" srcId="{112ABA65-0A2E-46CC-A1BC-C445DC13FEED}" destId="{92D6FD47-113E-47DC-B8AF-6BFCE3BC12C9}" srcOrd="0" destOrd="0" presId="urn:microsoft.com/office/officeart/2005/8/layout/radial1"/>
    <dgm:cxn modelId="{A82E41EF-7216-479E-B6D7-E874BC84D1A9}" type="presOf" srcId="{2A5BA3C5-E9DA-463A-B721-3B98CBAE4660}" destId="{F7756C3A-1A92-4FF1-B6F2-680F3F88828B}" srcOrd="0" destOrd="0" presId="urn:microsoft.com/office/officeart/2005/8/layout/radial1"/>
    <dgm:cxn modelId="{448141B5-4E35-45C6-816F-7E924D4F34C0}" type="presOf" srcId="{1C613794-3115-4A2E-81A7-4CD2B09C8A58}" destId="{66E273DF-1271-4D19-8CDF-9E32F3DD23BD}" srcOrd="0" destOrd="0" presId="urn:microsoft.com/office/officeart/2005/8/layout/radial1"/>
    <dgm:cxn modelId="{A569B0F7-9139-484B-B720-AE318A40DB7C}" type="presOf" srcId="{B6018F76-1163-4B5A-A3CC-F63CA7F6FED3}" destId="{63528CF7-C952-4555-B092-88E34DE7AE6A}" srcOrd="0" destOrd="0" presId="urn:microsoft.com/office/officeart/2005/8/layout/radial1"/>
    <dgm:cxn modelId="{AAAC769E-12C1-484F-AFFF-7AB0495345CF}" type="presOf" srcId="{B1BEF249-65B4-419A-A652-31A4DF2B0D3E}" destId="{D3DCE7F6-2FDE-4007-AFA3-8541B3D82943}" srcOrd="1" destOrd="0" presId="urn:microsoft.com/office/officeart/2005/8/layout/radial1"/>
    <dgm:cxn modelId="{DF8AB63E-DD6E-4BCD-A6A9-43DDAD038D49}" type="presOf" srcId="{4DCF28A1-A001-4A8B-BA8D-F5AA58FBA484}" destId="{4665E214-BA00-4CE6-A11D-C4034FA3A1A1}" srcOrd="0" destOrd="0" presId="urn:microsoft.com/office/officeart/2005/8/layout/radial1"/>
    <dgm:cxn modelId="{C10F1D41-8EC4-403B-9B0B-DA617261330E}" type="presOf" srcId="{DF18DA3C-1EB8-4E4D-8CF2-D6F6D2C28F16}" destId="{1A1DFE72-45BF-42ED-9318-5B86B9A43848}" srcOrd="1" destOrd="0" presId="urn:microsoft.com/office/officeart/2005/8/layout/radial1"/>
    <dgm:cxn modelId="{97490B77-8AA6-4E72-A775-112BA0AA58B1}" type="presOf" srcId="{0F0DF067-F7D2-4B6C-A748-BDF62414454E}" destId="{2D678365-FA29-467A-BBC3-DB11AF656B6C}" srcOrd="0" destOrd="0" presId="urn:microsoft.com/office/officeart/2005/8/layout/radial1"/>
    <dgm:cxn modelId="{827891C6-EFD2-4E78-AE12-5F61339BB2EB}" type="presOf" srcId="{948BC278-CE7E-447A-88AF-BCBD0D0D2C02}" destId="{9DF399B7-B220-462E-9E30-1A3CE7B14583}" srcOrd="1" destOrd="0" presId="urn:microsoft.com/office/officeart/2005/8/layout/radial1"/>
    <dgm:cxn modelId="{03DDBF23-887A-4192-BF1D-BAD8434869CB}" srcId="{0F0DF067-F7D2-4B6C-A748-BDF62414454E}" destId="{210F1BEC-4CE8-4742-A4C5-0A64E27C322D}" srcOrd="2" destOrd="0" parTransId="{112ABA65-0A2E-46CC-A1BC-C445DC13FEED}" sibTransId="{6DB0F4DA-9549-426D-B3FD-AD906BD00445}"/>
    <dgm:cxn modelId="{373D551C-2977-45A9-B6F7-A98D9F17BAFC}" type="presOf" srcId="{DF18DA3C-1EB8-4E4D-8CF2-D6F6D2C28F16}" destId="{04E1E880-843B-42E9-82F9-B49127B7D645}" srcOrd="0" destOrd="0" presId="urn:microsoft.com/office/officeart/2005/8/layout/radial1"/>
    <dgm:cxn modelId="{23D3A1D2-C83E-4A49-98D6-61D1D729CB78}" srcId="{0F0DF067-F7D2-4B6C-A748-BDF62414454E}" destId="{5CC99902-26BF-4BFC-8731-875B434CC42A}" srcOrd="1" destOrd="0" parTransId="{DF18DA3C-1EB8-4E4D-8CF2-D6F6D2C28F16}" sibTransId="{287B4124-6391-4DC1-8FD3-1ED7FC850F13}"/>
    <dgm:cxn modelId="{5C6A8D4D-2C62-4476-AE27-5D99C1079C0A}" type="presOf" srcId="{948BC278-CE7E-447A-88AF-BCBD0D0D2C02}" destId="{8EF53924-82CD-48AA-807A-AED50CE571FE}" srcOrd="0" destOrd="0" presId="urn:microsoft.com/office/officeart/2005/8/layout/radial1"/>
    <dgm:cxn modelId="{874F2F7B-4722-43A4-B867-9D14F01D8F49}" srcId="{0F0DF067-F7D2-4B6C-A748-BDF62414454E}" destId="{E0A57B48-EA5A-456B-BC85-34454CF9BBAB}" srcOrd="4" destOrd="0" parTransId="{1C613794-3115-4A2E-81A7-4CD2B09C8A58}" sibTransId="{07D886CC-8B47-4D78-BD99-C4F203B74CBF}"/>
    <dgm:cxn modelId="{8126EB15-CE66-4772-932D-549D17070802}" type="presOf" srcId="{E0A57B48-EA5A-456B-BC85-34454CF9BBAB}" destId="{4E8D27CA-6D31-40E6-9C5F-B1D27CA124BC}" srcOrd="0" destOrd="0" presId="urn:microsoft.com/office/officeart/2005/8/layout/radial1"/>
    <dgm:cxn modelId="{1C466DE7-1E2A-4AEF-A3B7-AF69434D4E52}" type="presOf" srcId="{B49DAEF4-1AB0-43B3-B1B6-C75F476FEFA5}" destId="{A7CD3F34-6A20-4ABC-AA3E-4729615FC5D7}" srcOrd="0" destOrd="0" presId="urn:microsoft.com/office/officeart/2005/8/layout/radial1"/>
    <dgm:cxn modelId="{BE8B9A59-22C1-4720-A500-62F4D00C2051}" type="presOf" srcId="{112ABA65-0A2E-46CC-A1BC-C445DC13FEED}" destId="{291F4434-1102-44E4-BE3A-104F05C47DA6}" srcOrd="1" destOrd="0" presId="urn:microsoft.com/office/officeart/2005/8/layout/radial1"/>
    <dgm:cxn modelId="{14209691-78E4-4ADF-B4C9-B538E2E8BC57}" srcId="{0F0DF067-F7D2-4B6C-A748-BDF62414454E}" destId="{B49DAEF4-1AB0-43B3-B1B6-C75F476FEFA5}" srcOrd="0" destOrd="0" parTransId="{948BC278-CE7E-447A-88AF-BCBD0D0D2C02}" sibTransId="{9931AA27-7CA3-4546-AE3F-033A0A8CFA7F}"/>
    <dgm:cxn modelId="{149BFCC4-02FC-479D-9103-E24B7E15EE7A}" type="presParOf" srcId="{F7756C3A-1A92-4FF1-B6F2-680F3F88828B}" destId="{2D678365-FA29-467A-BBC3-DB11AF656B6C}" srcOrd="0" destOrd="0" presId="urn:microsoft.com/office/officeart/2005/8/layout/radial1"/>
    <dgm:cxn modelId="{449C942F-DD09-4523-8A3E-F5A103DA0EA7}" type="presParOf" srcId="{F7756C3A-1A92-4FF1-B6F2-680F3F88828B}" destId="{8EF53924-82CD-48AA-807A-AED50CE571FE}" srcOrd="1" destOrd="0" presId="urn:microsoft.com/office/officeart/2005/8/layout/radial1"/>
    <dgm:cxn modelId="{0C0F171D-7053-4274-AC64-7BE49BA2BB8C}" type="presParOf" srcId="{8EF53924-82CD-48AA-807A-AED50CE571FE}" destId="{9DF399B7-B220-462E-9E30-1A3CE7B14583}" srcOrd="0" destOrd="0" presId="urn:microsoft.com/office/officeart/2005/8/layout/radial1"/>
    <dgm:cxn modelId="{D911AFF4-4D28-40D1-A717-ABB872F645EB}" type="presParOf" srcId="{F7756C3A-1A92-4FF1-B6F2-680F3F88828B}" destId="{A7CD3F34-6A20-4ABC-AA3E-4729615FC5D7}" srcOrd="2" destOrd="0" presId="urn:microsoft.com/office/officeart/2005/8/layout/radial1"/>
    <dgm:cxn modelId="{B5C98C41-2C32-4F34-8B9A-46C0637D4EBC}" type="presParOf" srcId="{F7756C3A-1A92-4FF1-B6F2-680F3F88828B}" destId="{04E1E880-843B-42E9-82F9-B49127B7D645}" srcOrd="3" destOrd="0" presId="urn:microsoft.com/office/officeart/2005/8/layout/radial1"/>
    <dgm:cxn modelId="{702A5630-2998-40C3-B51B-E5E4B887C678}" type="presParOf" srcId="{04E1E880-843B-42E9-82F9-B49127B7D645}" destId="{1A1DFE72-45BF-42ED-9318-5B86B9A43848}" srcOrd="0" destOrd="0" presId="urn:microsoft.com/office/officeart/2005/8/layout/radial1"/>
    <dgm:cxn modelId="{9C7018D4-0EAF-46CB-BFFA-FEE83F0A3CE8}" type="presParOf" srcId="{F7756C3A-1A92-4FF1-B6F2-680F3F88828B}" destId="{CB21575F-1AB0-47C3-8606-75ABC72E64FC}" srcOrd="4" destOrd="0" presId="urn:microsoft.com/office/officeart/2005/8/layout/radial1"/>
    <dgm:cxn modelId="{E9E6DEDA-7B04-4882-BA84-6629BBDCC79B}" type="presParOf" srcId="{F7756C3A-1A92-4FF1-B6F2-680F3F88828B}" destId="{92D6FD47-113E-47DC-B8AF-6BFCE3BC12C9}" srcOrd="5" destOrd="0" presId="urn:microsoft.com/office/officeart/2005/8/layout/radial1"/>
    <dgm:cxn modelId="{F347A567-4DBC-42AB-A969-ED0D075B3362}" type="presParOf" srcId="{92D6FD47-113E-47DC-B8AF-6BFCE3BC12C9}" destId="{291F4434-1102-44E4-BE3A-104F05C47DA6}" srcOrd="0" destOrd="0" presId="urn:microsoft.com/office/officeart/2005/8/layout/radial1"/>
    <dgm:cxn modelId="{100F446F-BE20-485E-AD45-E663816885C5}" type="presParOf" srcId="{F7756C3A-1A92-4FF1-B6F2-680F3F88828B}" destId="{810D9AC2-3597-45F8-B9A9-3E5A5A65086C}" srcOrd="6" destOrd="0" presId="urn:microsoft.com/office/officeart/2005/8/layout/radial1"/>
    <dgm:cxn modelId="{B35DB2D7-AAAE-453F-85C5-7D098212BF21}" type="presParOf" srcId="{F7756C3A-1A92-4FF1-B6F2-680F3F88828B}" destId="{534DF9AC-C53F-4B83-80E7-69EC636E01AE}" srcOrd="7" destOrd="0" presId="urn:microsoft.com/office/officeart/2005/8/layout/radial1"/>
    <dgm:cxn modelId="{18C4D555-F4A1-4285-9F7E-0AD8954EA6F6}" type="presParOf" srcId="{534DF9AC-C53F-4B83-80E7-69EC636E01AE}" destId="{2B8176C1-04CB-4F2F-8FEC-BF9855B2F954}" srcOrd="0" destOrd="0" presId="urn:microsoft.com/office/officeart/2005/8/layout/radial1"/>
    <dgm:cxn modelId="{F4ACB6C4-EF21-40F0-89CC-B4327EEAA77E}" type="presParOf" srcId="{F7756C3A-1A92-4FF1-B6F2-680F3F88828B}" destId="{63528CF7-C952-4555-B092-88E34DE7AE6A}" srcOrd="8" destOrd="0" presId="urn:microsoft.com/office/officeart/2005/8/layout/radial1"/>
    <dgm:cxn modelId="{B995195D-67BA-4DEB-924C-153DA2FA43C5}" type="presParOf" srcId="{F7756C3A-1A92-4FF1-B6F2-680F3F88828B}" destId="{66E273DF-1271-4D19-8CDF-9E32F3DD23BD}" srcOrd="9" destOrd="0" presId="urn:microsoft.com/office/officeart/2005/8/layout/radial1"/>
    <dgm:cxn modelId="{046D84C4-A2CA-41CA-8567-F5D1C9BB269D}" type="presParOf" srcId="{66E273DF-1271-4D19-8CDF-9E32F3DD23BD}" destId="{AA93166E-6112-4B7B-AC48-616375F38011}" srcOrd="0" destOrd="0" presId="urn:microsoft.com/office/officeart/2005/8/layout/radial1"/>
    <dgm:cxn modelId="{1CBC11E0-4C39-4D7F-B342-4E8C0B078FAB}" type="presParOf" srcId="{F7756C3A-1A92-4FF1-B6F2-680F3F88828B}" destId="{4E8D27CA-6D31-40E6-9C5F-B1D27CA124BC}" srcOrd="10" destOrd="0" presId="urn:microsoft.com/office/officeart/2005/8/layout/radial1"/>
    <dgm:cxn modelId="{D82FBD42-8EF3-411E-8123-0E26E9DB1154}" type="presParOf" srcId="{F7756C3A-1A92-4FF1-B6F2-680F3F88828B}" destId="{050F8D7B-2D24-4769-92C8-EF4A2A5DCDDE}" srcOrd="11" destOrd="0" presId="urn:microsoft.com/office/officeart/2005/8/layout/radial1"/>
    <dgm:cxn modelId="{EF8D5F4F-CF16-4129-A52D-D7A586BDB2D9}" type="presParOf" srcId="{050F8D7B-2D24-4769-92C8-EF4A2A5DCDDE}" destId="{D3DCE7F6-2FDE-4007-AFA3-8541B3D82943}" srcOrd="0" destOrd="0" presId="urn:microsoft.com/office/officeart/2005/8/layout/radial1"/>
    <dgm:cxn modelId="{79931405-5040-4CCE-AC64-80C2AC12DCFA}" type="presParOf" srcId="{F7756C3A-1A92-4FF1-B6F2-680F3F88828B}" destId="{4665E214-BA00-4CE6-A11D-C4034FA3A1A1}" srcOrd="12" destOrd="0" presId="urn:microsoft.com/office/officeart/2005/8/layout/radial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42129A-C044-4622-85CF-C18290B7AD32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9B4CACE-2E0C-4EEF-924D-92FF53364E03}">
      <dgm:prSet phldrT="[Text]" custT="1"/>
      <dgm:spPr/>
      <dgm:t>
        <a:bodyPr/>
        <a:lstStyle/>
        <a:p>
          <a:r>
            <a:rPr lang="en-GB" sz="2000" dirty="0" smtClean="0"/>
            <a:t>Concrete Representations</a:t>
          </a:r>
          <a:endParaRPr lang="en-GB" sz="2000" dirty="0"/>
        </a:p>
      </dgm:t>
    </dgm:pt>
    <dgm:pt modelId="{9222AF78-161C-4E14-8025-278A4A82DCB6}" type="parTrans" cxnId="{4DF1B1BA-A85C-42D4-86DD-BD49F968902A}">
      <dgm:prSet/>
      <dgm:spPr/>
      <dgm:t>
        <a:bodyPr/>
        <a:lstStyle/>
        <a:p>
          <a:endParaRPr lang="en-GB" sz="1600"/>
        </a:p>
      </dgm:t>
    </dgm:pt>
    <dgm:pt modelId="{BA17EC3C-AA95-438F-BA27-14C6DF286EBB}" type="sibTrans" cxnId="{4DF1B1BA-A85C-42D4-86DD-BD49F968902A}">
      <dgm:prSet/>
      <dgm:spPr/>
      <dgm:t>
        <a:bodyPr/>
        <a:lstStyle/>
        <a:p>
          <a:endParaRPr lang="en-GB" sz="1600"/>
        </a:p>
      </dgm:t>
    </dgm:pt>
    <dgm:pt modelId="{2379DA0B-9C52-400E-9933-1033B490F1B2}">
      <dgm:prSet phldrT="[Text]" custT="1"/>
      <dgm:spPr/>
      <dgm:t>
        <a:bodyPr/>
        <a:lstStyle/>
        <a:p>
          <a:r>
            <a:rPr lang="en-GB" sz="2000" dirty="0" smtClean="0"/>
            <a:t>Abstract Representations</a:t>
          </a:r>
          <a:endParaRPr lang="en-GB" sz="2000" dirty="0"/>
        </a:p>
      </dgm:t>
    </dgm:pt>
    <dgm:pt modelId="{F7CA997B-6178-4642-8D5D-77F36BD4B602}" type="parTrans" cxnId="{4F806787-914F-4E1D-A9DE-F68726F492F7}">
      <dgm:prSet/>
      <dgm:spPr/>
      <dgm:t>
        <a:bodyPr/>
        <a:lstStyle/>
        <a:p>
          <a:endParaRPr lang="en-GB" sz="1600"/>
        </a:p>
      </dgm:t>
    </dgm:pt>
    <dgm:pt modelId="{154B9F6F-B851-485F-8D48-8EE1316450E4}" type="sibTrans" cxnId="{4F806787-914F-4E1D-A9DE-F68726F492F7}">
      <dgm:prSet/>
      <dgm:spPr/>
      <dgm:t>
        <a:bodyPr/>
        <a:lstStyle/>
        <a:p>
          <a:endParaRPr lang="en-GB" sz="1600"/>
        </a:p>
      </dgm:t>
    </dgm:pt>
    <dgm:pt modelId="{40A526AA-B5D2-4CA4-843A-AD9DE7289BEA}">
      <dgm:prSet phldrT="[Text]" custT="1"/>
      <dgm:spPr/>
      <dgm:t>
        <a:bodyPr/>
        <a:lstStyle/>
        <a:p>
          <a:r>
            <a:rPr lang="en-GB" sz="2000" dirty="0" smtClean="0"/>
            <a:t>Integrated Representations</a:t>
          </a:r>
          <a:endParaRPr lang="en-GB" sz="2000" dirty="0"/>
        </a:p>
      </dgm:t>
    </dgm:pt>
    <dgm:pt modelId="{A7424046-13EC-4DDF-9CD4-F6C018B3FDB1}" type="parTrans" cxnId="{4F9881CA-6680-4C6D-B707-605A06C8DF62}">
      <dgm:prSet/>
      <dgm:spPr/>
      <dgm:t>
        <a:bodyPr/>
        <a:lstStyle/>
        <a:p>
          <a:endParaRPr lang="en-GB" sz="1600"/>
        </a:p>
      </dgm:t>
    </dgm:pt>
    <dgm:pt modelId="{D70C9226-A750-4741-A700-022974071858}" type="sibTrans" cxnId="{4F9881CA-6680-4C6D-B707-605A06C8DF62}">
      <dgm:prSet/>
      <dgm:spPr/>
      <dgm:t>
        <a:bodyPr/>
        <a:lstStyle/>
        <a:p>
          <a:endParaRPr lang="en-GB" sz="1600"/>
        </a:p>
      </dgm:t>
    </dgm:pt>
    <dgm:pt modelId="{2C7B08F9-AF44-4BD4-BDB7-6C890591FCA4}" type="pres">
      <dgm:prSet presAssocID="{3842129A-C044-4622-85CF-C18290B7AD32}" presName="compositeShape" presStyleCnt="0">
        <dgm:presLayoutVars>
          <dgm:dir/>
          <dgm:resizeHandles/>
        </dgm:presLayoutVars>
      </dgm:prSet>
      <dgm:spPr/>
    </dgm:pt>
    <dgm:pt modelId="{F0FC0BF1-8E76-4B1B-9811-57E6F2E05FD8}" type="pres">
      <dgm:prSet presAssocID="{3842129A-C044-4622-85CF-C18290B7AD32}" presName="pyramid" presStyleLbl="node1" presStyleIdx="0" presStyleCnt="1"/>
      <dgm:spPr>
        <a:solidFill>
          <a:schemeClr val="accent2">
            <a:lumMod val="75000"/>
          </a:schemeClr>
        </a:solidFill>
      </dgm:spPr>
    </dgm:pt>
    <dgm:pt modelId="{773EE41B-7BA0-4F33-81AD-F49E5B6A0AB1}" type="pres">
      <dgm:prSet presAssocID="{3842129A-C044-4622-85CF-C18290B7AD32}" presName="theList" presStyleCnt="0"/>
      <dgm:spPr/>
    </dgm:pt>
    <dgm:pt modelId="{AF20BB7C-55FF-43C8-ADA6-E0121CF88974}" type="pres">
      <dgm:prSet presAssocID="{39B4CACE-2E0C-4EEF-924D-92FF53364E03}" presName="aNode" presStyleLbl="fgAcc1" presStyleIdx="0" presStyleCnt="3" custScaleX="87284" custScaleY="7973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9D1DED-2D09-4DF1-95C1-549447ADE0D9}" type="pres">
      <dgm:prSet presAssocID="{39B4CACE-2E0C-4EEF-924D-92FF53364E03}" presName="aSpace" presStyleCnt="0"/>
      <dgm:spPr/>
    </dgm:pt>
    <dgm:pt modelId="{F75EA60F-1819-41E9-A5E7-7C02D64E69E9}" type="pres">
      <dgm:prSet presAssocID="{2379DA0B-9C52-400E-9933-1033B490F1B2}" presName="aNode" presStyleLbl="fgAcc1" presStyleIdx="1" presStyleCnt="3" custScaleX="87284" custScaleY="7819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A221BC0-8675-4DD1-8D28-6393E9DC65B2}" type="pres">
      <dgm:prSet presAssocID="{2379DA0B-9C52-400E-9933-1033B490F1B2}" presName="aSpace" presStyleCnt="0"/>
      <dgm:spPr/>
    </dgm:pt>
    <dgm:pt modelId="{1247CD85-10D2-40CD-9410-0EE30E06CC07}" type="pres">
      <dgm:prSet presAssocID="{40A526AA-B5D2-4CA4-843A-AD9DE7289BEA}" presName="aNode" presStyleLbl="fgAcc1" presStyleIdx="2" presStyleCnt="3" custScaleX="87284" custScaleY="8711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633B90-69DA-4D2B-AA2C-6415C978E30A}" type="pres">
      <dgm:prSet presAssocID="{40A526AA-B5D2-4CA4-843A-AD9DE7289BEA}" presName="aSpace" presStyleCnt="0"/>
      <dgm:spPr/>
    </dgm:pt>
  </dgm:ptLst>
  <dgm:cxnLst>
    <dgm:cxn modelId="{4F806787-914F-4E1D-A9DE-F68726F492F7}" srcId="{3842129A-C044-4622-85CF-C18290B7AD32}" destId="{2379DA0B-9C52-400E-9933-1033B490F1B2}" srcOrd="1" destOrd="0" parTransId="{F7CA997B-6178-4642-8D5D-77F36BD4B602}" sibTransId="{154B9F6F-B851-485F-8D48-8EE1316450E4}"/>
    <dgm:cxn modelId="{3729AD89-496C-42C4-B8AA-039019CC653E}" type="presOf" srcId="{3842129A-C044-4622-85CF-C18290B7AD32}" destId="{2C7B08F9-AF44-4BD4-BDB7-6C890591FCA4}" srcOrd="0" destOrd="0" presId="urn:microsoft.com/office/officeart/2005/8/layout/pyramid2"/>
    <dgm:cxn modelId="{BABA8721-BBB8-4B99-8A51-E65F9B5FBBDD}" type="presOf" srcId="{40A526AA-B5D2-4CA4-843A-AD9DE7289BEA}" destId="{1247CD85-10D2-40CD-9410-0EE30E06CC07}" srcOrd="0" destOrd="0" presId="urn:microsoft.com/office/officeart/2005/8/layout/pyramid2"/>
    <dgm:cxn modelId="{264551A6-F987-4A39-908E-4B79B0106108}" type="presOf" srcId="{39B4CACE-2E0C-4EEF-924D-92FF53364E03}" destId="{AF20BB7C-55FF-43C8-ADA6-E0121CF88974}" srcOrd="0" destOrd="0" presId="urn:microsoft.com/office/officeart/2005/8/layout/pyramid2"/>
    <dgm:cxn modelId="{76EFA9AD-34C7-4E66-82B9-41643227CEA5}" type="presOf" srcId="{2379DA0B-9C52-400E-9933-1033B490F1B2}" destId="{F75EA60F-1819-41E9-A5E7-7C02D64E69E9}" srcOrd="0" destOrd="0" presId="urn:microsoft.com/office/officeart/2005/8/layout/pyramid2"/>
    <dgm:cxn modelId="{4F9881CA-6680-4C6D-B707-605A06C8DF62}" srcId="{3842129A-C044-4622-85CF-C18290B7AD32}" destId="{40A526AA-B5D2-4CA4-843A-AD9DE7289BEA}" srcOrd="2" destOrd="0" parTransId="{A7424046-13EC-4DDF-9CD4-F6C018B3FDB1}" sibTransId="{D70C9226-A750-4741-A700-022974071858}"/>
    <dgm:cxn modelId="{4DF1B1BA-A85C-42D4-86DD-BD49F968902A}" srcId="{3842129A-C044-4622-85CF-C18290B7AD32}" destId="{39B4CACE-2E0C-4EEF-924D-92FF53364E03}" srcOrd="0" destOrd="0" parTransId="{9222AF78-161C-4E14-8025-278A4A82DCB6}" sibTransId="{BA17EC3C-AA95-438F-BA27-14C6DF286EBB}"/>
    <dgm:cxn modelId="{FF26E486-1298-4D21-B260-836334BF41D8}" type="presParOf" srcId="{2C7B08F9-AF44-4BD4-BDB7-6C890591FCA4}" destId="{F0FC0BF1-8E76-4B1B-9811-57E6F2E05FD8}" srcOrd="0" destOrd="0" presId="urn:microsoft.com/office/officeart/2005/8/layout/pyramid2"/>
    <dgm:cxn modelId="{416E0853-9264-46E9-AEF9-465678760368}" type="presParOf" srcId="{2C7B08F9-AF44-4BD4-BDB7-6C890591FCA4}" destId="{773EE41B-7BA0-4F33-81AD-F49E5B6A0AB1}" srcOrd="1" destOrd="0" presId="urn:microsoft.com/office/officeart/2005/8/layout/pyramid2"/>
    <dgm:cxn modelId="{2ACFD08F-372A-43E0-B1A8-D60A8DCB57C2}" type="presParOf" srcId="{773EE41B-7BA0-4F33-81AD-F49E5B6A0AB1}" destId="{AF20BB7C-55FF-43C8-ADA6-E0121CF88974}" srcOrd="0" destOrd="0" presId="urn:microsoft.com/office/officeart/2005/8/layout/pyramid2"/>
    <dgm:cxn modelId="{9C9320FE-74B5-40C1-A512-E01B777E7871}" type="presParOf" srcId="{773EE41B-7BA0-4F33-81AD-F49E5B6A0AB1}" destId="{409D1DED-2D09-4DF1-95C1-549447ADE0D9}" srcOrd="1" destOrd="0" presId="urn:microsoft.com/office/officeart/2005/8/layout/pyramid2"/>
    <dgm:cxn modelId="{D7F0737A-0595-45AE-9A27-AA852AE41A23}" type="presParOf" srcId="{773EE41B-7BA0-4F33-81AD-F49E5B6A0AB1}" destId="{F75EA60F-1819-41E9-A5E7-7C02D64E69E9}" srcOrd="2" destOrd="0" presId="urn:microsoft.com/office/officeart/2005/8/layout/pyramid2"/>
    <dgm:cxn modelId="{717EEED1-7344-4775-A20B-B5BD742D7137}" type="presParOf" srcId="{773EE41B-7BA0-4F33-81AD-F49E5B6A0AB1}" destId="{2A221BC0-8675-4DD1-8D28-6393E9DC65B2}" srcOrd="3" destOrd="0" presId="urn:microsoft.com/office/officeart/2005/8/layout/pyramid2"/>
    <dgm:cxn modelId="{585E67DE-6F27-4EA7-B824-60F390FFEAF9}" type="presParOf" srcId="{773EE41B-7BA0-4F33-81AD-F49E5B6A0AB1}" destId="{1247CD85-10D2-40CD-9410-0EE30E06CC07}" srcOrd="4" destOrd="0" presId="urn:microsoft.com/office/officeart/2005/8/layout/pyramid2"/>
    <dgm:cxn modelId="{F7BCE0DB-425B-4FE7-A088-4D0AA903C570}" type="presParOf" srcId="{773EE41B-7BA0-4F33-81AD-F49E5B6A0AB1}" destId="{FA633B90-69DA-4D2B-AA2C-6415C978E30A}" srcOrd="5" destOrd="0" presId="urn:microsoft.com/office/officeart/2005/8/layout/pyramid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42129A-C044-4622-85CF-C18290B7AD32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9B4CACE-2E0C-4EEF-924D-92FF53364E03}">
      <dgm:prSet phldrT="[Text]" custT="1"/>
      <dgm:spPr/>
      <dgm:t>
        <a:bodyPr/>
        <a:lstStyle/>
        <a:p>
          <a:r>
            <a:rPr lang="en-GB" sz="2000" dirty="0" smtClean="0"/>
            <a:t>Concrete Representations</a:t>
          </a:r>
          <a:endParaRPr lang="en-GB" sz="2000" dirty="0"/>
        </a:p>
      </dgm:t>
    </dgm:pt>
    <dgm:pt modelId="{9222AF78-161C-4E14-8025-278A4A82DCB6}" type="parTrans" cxnId="{4DF1B1BA-A85C-42D4-86DD-BD49F968902A}">
      <dgm:prSet/>
      <dgm:spPr/>
      <dgm:t>
        <a:bodyPr/>
        <a:lstStyle/>
        <a:p>
          <a:endParaRPr lang="en-GB" sz="1600"/>
        </a:p>
      </dgm:t>
    </dgm:pt>
    <dgm:pt modelId="{BA17EC3C-AA95-438F-BA27-14C6DF286EBB}" type="sibTrans" cxnId="{4DF1B1BA-A85C-42D4-86DD-BD49F968902A}">
      <dgm:prSet/>
      <dgm:spPr/>
      <dgm:t>
        <a:bodyPr/>
        <a:lstStyle/>
        <a:p>
          <a:endParaRPr lang="en-GB" sz="1600"/>
        </a:p>
      </dgm:t>
    </dgm:pt>
    <dgm:pt modelId="{2379DA0B-9C52-400E-9933-1033B490F1B2}">
      <dgm:prSet phldrT="[Text]" custT="1"/>
      <dgm:spPr/>
      <dgm:t>
        <a:bodyPr/>
        <a:lstStyle/>
        <a:p>
          <a:r>
            <a:rPr lang="en-GB" sz="2000" dirty="0" smtClean="0"/>
            <a:t>Abstract Representations</a:t>
          </a:r>
          <a:endParaRPr lang="en-GB" sz="2000" dirty="0"/>
        </a:p>
      </dgm:t>
    </dgm:pt>
    <dgm:pt modelId="{F7CA997B-6178-4642-8D5D-77F36BD4B602}" type="parTrans" cxnId="{4F806787-914F-4E1D-A9DE-F68726F492F7}">
      <dgm:prSet/>
      <dgm:spPr/>
      <dgm:t>
        <a:bodyPr/>
        <a:lstStyle/>
        <a:p>
          <a:endParaRPr lang="en-GB" sz="1600"/>
        </a:p>
      </dgm:t>
    </dgm:pt>
    <dgm:pt modelId="{154B9F6F-B851-485F-8D48-8EE1316450E4}" type="sibTrans" cxnId="{4F806787-914F-4E1D-A9DE-F68726F492F7}">
      <dgm:prSet/>
      <dgm:spPr/>
      <dgm:t>
        <a:bodyPr/>
        <a:lstStyle/>
        <a:p>
          <a:endParaRPr lang="en-GB" sz="1600"/>
        </a:p>
      </dgm:t>
    </dgm:pt>
    <dgm:pt modelId="{40A526AA-B5D2-4CA4-843A-AD9DE7289BEA}">
      <dgm:prSet phldrT="[Text]" custT="1"/>
      <dgm:spPr/>
      <dgm:t>
        <a:bodyPr/>
        <a:lstStyle/>
        <a:p>
          <a:r>
            <a:rPr lang="en-GB" sz="2000" dirty="0" smtClean="0"/>
            <a:t>Integrated Representations</a:t>
          </a:r>
          <a:endParaRPr lang="en-GB" sz="2000" dirty="0"/>
        </a:p>
      </dgm:t>
    </dgm:pt>
    <dgm:pt modelId="{A7424046-13EC-4DDF-9CD4-F6C018B3FDB1}" type="parTrans" cxnId="{4F9881CA-6680-4C6D-B707-605A06C8DF62}">
      <dgm:prSet/>
      <dgm:spPr/>
      <dgm:t>
        <a:bodyPr/>
        <a:lstStyle/>
        <a:p>
          <a:endParaRPr lang="en-GB" sz="1600"/>
        </a:p>
      </dgm:t>
    </dgm:pt>
    <dgm:pt modelId="{D70C9226-A750-4741-A700-022974071858}" type="sibTrans" cxnId="{4F9881CA-6680-4C6D-B707-605A06C8DF62}">
      <dgm:prSet/>
      <dgm:spPr/>
      <dgm:t>
        <a:bodyPr/>
        <a:lstStyle/>
        <a:p>
          <a:endParaRPr lang="en-GB" sz="1600"/>
        </a:p>
      </dgm:t>
    </dgm:pt>
    <dgm:pt modelId="{2C7B08F9-AF44-4BD4-BDB7-6C890591FCA4}" type="pres">
      <dgm:prSet presAssocID="{3842129A-C044-4622-85CF-C18290B7AD32}" presName="compositeShape" presStyleCnt="0">
        <dgm:presLayoutVars>
          <dgm:dir/>
          <dgm:resizeHandles/>
        </dgm:presLayoutVars>
      </dgm:prSet>
      <dgm:spPr/>
    </dgm:pt>
    <dgm:pt modelId="{F0FC0BF1-8E76-4B1B-9811-57E6F2E05FD8}" type="pres">
      <dgm:prSet presAssocID="{3842129A-C044-4622-85CF-C18290B7AD32}" presName="pyramid" presStyleLbl="node1" presStyleIdx="0" presStyleCnt="1" custLinFactNeighborX="13343" custLinFactNeighborY="1684"/>
      <dgm:spPr>
        <a:solidFill>
          <a:schemeClr val="accent2"/>
        </a:solidFill>
      </dgm:spPr>
    </dgm:pt>
    <dgm:pt modelId="{773EE41B-7BA0-4F33-81AD-F49E5B6A0AB1}" type="pres">
      <dgm:prSet presAssocID="{3842129A-C044-4622-85CF-C18290B7AD32}" presName="theList" presStyleCnt="0"/>
      <dgm:spPr/>
    </dgm:pt>
    <dgm:pt modelId="{AF20BB7C-55FF-43C8-ADA6-E0121CF88974}" type="pres">
      <dgm:prSet presAssocID="{39B4CACE-2E0C-4EEF-924D-92FF53364E03}" presName="aNode" presStyleLbl="fgAcc1" presStyleIdx="0" presStyleCnt="3" custScaleX="87284" custScaleY="7973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9D1DED-2D09-4DF1-95C1-549447ADE0D9}" type="pres">
      <dgm:prSet presAssocID="{39B4CACE-2E0C-4EEF-924D-92FF53364E03}" presName="aSpace" presStyleCnt="0"/>
      <dgm:spPr/>
    </dgm:pt>
    <dgm:pt modelId="{F75EA60F-1819-41E9-A5E7-7C02D64E69E9}" type="pres">
      <dgm:prSet presAssocID="{2379DA0B-9C52-400E-9933-1033B490F1B2}" presName="aNode" presStyleLbl="fgAcc1" presStyleIdx="1" presStyleCnt="3" custScaleX="87284" custScaleY="7819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A221BC0-8675-4DD1-8D28-6393E9DC65B2}" type="pres">
      <dgm:prSet presAssocID="{2379DA0B-9C52-400E-9933-1033B490F1B2}" presName="aSpace" presStyleCnt="0"/>
      <dgm:spPr/>
    </dgm:pt>
    <dgm:pt modelId="{1247CD85-10D2-40CD-9410-0EE30E06CC07}" type="pres">
      <dgm:prSet presAssocID="{40A526AA-B5D2-4CA4-843A-AD9DE7289BEA}" presName="aNode" presStyleLbl="fgAcc1" presStyleIdx="2" presStyleCnt="3" custScaleX="87284" custScaleY="8711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633B90-69DA-4D2B-AA2C-6415C978E30A}" type="pres">
      <dgm:prSet presAssocID="{40A526AA-B5D2-4CA4-843A-AD9DE7289BEA}" presName="aSpace" presStyleCnt="0"/>
      <dgm:spPr/>
    </dgm:pt>
  </dgm:ptLst>
  <dgm:cxnLst>
    <dgm:cxn modelId="{4F806787-914F-4E1D-A9DE-F68726F492F7}" srcId="{3842129A-C044-4622-85CF-C18290B7AD32}" destId="{2379DA0B-9C52-400E-9933-1033B490F1B2}" srcOrd="1" destOrd="0" parTransId="{F7CA997B-6178-4642-8D5D-77F36BD4B602}" sibTransId="{154B9F6F-B851-485F-8D48-8EE1316450E4}"/>
    <dgm:cxn modelId="{8606E4E1-2C22-439F-8C1C-14828185AFFA}" type="presOf" srcId="{39B4CACE-2E0C-4EEF-924D-92FF53364E03}" destId="{AF20BB7C-55FF-43C8-ADA6-E0121CF88974}" srcOrd="0" destOrd="0" presId="urn:microsoft.com/office/officeart/2005/8/layout/pyramid2"/>
    <dgm:cxn modelId="{FD3B132C-D81D-43EB-876F-B1FB53E79B2C}" type="presOf" srcId="{2379DA0B-9C52-400E-9933-1033B490F1B2}" destId="{F75EA60F-1819-41E9-A5E7-7C02D64E69E9}" srcOrd="0" destOrd="0" presId="urn:microsoft.com/office/officeart/2005/8/layout/pyramid2"/>
    <dgm:cxn modelId="{79C64517-3C9F-47AD-98FB-FA7430698481}" type="presOf" srcId="{40A526AA-B5D2-4CA4-843A-AD9DE7289BEA}" destId="{1247CD85-10D2-40CD-9410-0EE30E06CC07}" srcOrd="0" destOrd="0" presId="urn:microsoft.com/office/officeart/2005/8/layout/pyramid2"/>
    <dgm:cxn modelId="{4F9881CA-6680-4C6D-B707-605A06C8DF62}" srcId="{3842129A-C044-4622-85CF-C18290B7AD32}" destId="{40A526AA-B5D2-4CA4-843A-AD9DE7289BEA}" srcOrd="2" destOrd="0" parTransId="{A7424046-13EC-4DDF-9CD4-F6C018B3FDB1}" sibTransId="{D70C9226-A750-4741-A700-022974071858}"/>
    <dgm:cxn modelId="{4DF1B1BA-A85C-42D4-86DD-BD49F968902A}" srcId="{3842129A-C044-4622-85CF-C18290B7AD32}" destId="{39B4CACE-2E0C-4EEF-924D-92FF53364E03}" srcOrd="0" destOrd="0" parTransId="{9222AF78-161C-4E14-8025-278A4A82DCB6}" sibTransId="{BA17EC3C-AA95-438F-BA27-14C6DF286EBB}"/>
    <dgm:cxn modelId="{1477B7B7-882B-4888-9A89-BF4CB7DEF310}" type="presOf" srcId="{3842129A-C044-4622-85CF-C18290B7AD32}" destId="{2C7B08F9-AF44-4BD4-BDB7-6C890591FCA4}" srcOrd="0" destOrd="0" presId="urn:microsoft.com/office/officeart/2005/8/layout/pyramid2"/>
    <dgm:cxn modelId="{F213A01B-D341-42D6-930E-C6B0FF476002}" type="presParOf" srcId="{2C7B08F9-AF44-4BD4-BDB7-6C890591FCA4}" destId="{F0FC0BF1-8E76-4B1B-9811-57E6F2E05FD8}" srcOrd="0" destOrd="0" presId="urn:microsoft.com/office/officeart/2005/8/layout/pyramid2"/>
    <dgm:cxn modelId="{02143AC8-E667-43F5-A27E-6F1871B7633A}" type="presParOf" srcId="{2C7B08F9-AF44-4BD4-BDB7-6C890591FCA4}" destId="{773EE41B-7BA0-4F33-81AD-F49E5B6A0AB1}" srcOrd="1" destOrd="0" presId="urn:microsoft.com/office/officeart/2005/8/layout/pyramid2"/>
    <dgm:cxn modelId="{E3509C27-8B65-4C5D-946D-A57AEB3D0650}" type="presParOf" srcId="{773EE41B-7BA0-4F33-81AD-F49E5B6A0AB1}" destId="{AF20BB7C-55FF-43C8-ADA6-E0121CF88974}" srcOrd="0" destOrd="0" presId="urn:microsoft.com/office/officeart/2005/8/layout/pyramid2"/>
    <dgm:cxn modelId="{EE0FD2F9-C5BE-41AA-A2A8-91034E6A86AD}" type="presParOf" srcId="{773EE41B-7BA0-4F33-81AD-F49E5B6A0AB1}" destId="{409D1DED-2D09-4DF1-95C1-549447ADE0D9}" srcOrd="1" destOrd="0" presId="urn:microsoft.com/office/officeart/2005/8/layout/pyramid2"/>
    <dgm:cxn modelId="{882EFD3C-0EC3-48B8-A238-9B741163452D}" type="presParOf" srcId="{773EE41B-7BA0-4F33-81AD-F49E5B6A0AB1}" destId="{F75EA60F-1819-41E9-A5E7-7C02D64E69E9}" srcOrd="2" destOrd="0" presId="urn:microsoft.com/office/officeart/2005/8/layout/pyramid2"/>
    <dgm:cxn modelId="{FEA96ED3-F144-4A4C-9FF2-F213A545976E}" type="presParOf" srcId="{773EE41B-7BA0-4F33-81AD-F49E5B6A0AB1}" destId="{2A221BC0-8675-4DD1-8D28-6393E9DC65B2}" srcOrd="3" destOrd="0" presId="urn:microsoft.com/office/officeart/2005/8/layout/pyramid2"/>
    <dgm:cxn modelId="{F18A4BBE-831E-4C69-BE6E-AC9F1402D335}" type="presParOf" srcId="{773EE41B-7BA0-4F33-81AD-F49E5B6A0AB1}" destId="{1247CD85-10D2-40CD-9410-0EE30E06CC07}" srcOrd="4" destOrd="0" presId="urn:microsoft.com/office/officeart/2005/8/layout/pyramid2"/>
    <dgm:cxn modelId="{E6E3D4BE-CB68-490D-8767-FC8831BB0B85}" type="presParOf" srcId="{773EE41B-7BA0-4F33-81AD-F49E5B6A0AB1}" destId="{FA633B90-69DA-4D2B-AA2C-6415C978E30A}" srcOrd="5" destOrd="0" presId="urn:microsoft.com/office/officeart/2005/8/layout/pyramid2"/>
  </dgm:cxnLst>
  <dgm:bg>
    <a:noFill/>
  </dgm:bg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31D173-EB15-43C8-A9A0-5AC7F5135A94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667A8617-3371-49D4-BA8C-BDBFD1BD21C5}">
      <dgm:prSet phldrT="[Text]"/>
      <dgm:spPr/>
      <dgm:t>
        <a:bodyPr/>
        <a:lstStyle/>
        <a:p>
          <a:r>
            <a:rPr lang="en-GB" b="1" dirty="0" smtClean="0"/>
            <a:t>No Structure</a:t>
          </a:r>
          <a:endParaRPr lang="en-GB" b="1" dirty="0"/>
        </a:p>
      </dgm:t>
    </dgm:pt>
    <dgm:pt modelId="{A8C13ED7-820F-45B9-BF6E-7284F7B773A8}" type="parTrans" cxnId="{331ACBD2-560D-43F9-840A-D23DE120FA58}">
      <dgm:prSet/>
      <dgm:spPr/>
      <dgm:t>
        <a:bodyPr/>
        <a:lstStyle/>
        <a:p>
          <a:endParaRPr lang="en-GB" b="1"/>
        </a:p>
      </dgm:t>
    </dgm:pt>
    <dgm:pt modelId="{2A9850B5-7105-4899-97B8-F1E2150C9BAB}" type="sibTrans" cxnId="{331ACBD2-560D-43F9-840A-D23DE120FA58}">
      <dgm:prSet/>
      <dgm:spPr/>
      <dgm:t>
        <a:bodyPr/>
        <a:lstStyle/>
        <a:p>
          <a:endParaRPr lang="en-GB" b="1"/>
        </a:p>
      </dgm:t>
    </dgm:pt>
    <dgm:pt modelId="{D587E570-231E-4FF7-AAE7-914A03569D01}">
      <dgm:prSet phldrT="[Text]"/>
      <dgm:spPr/>
      <dgm:t>
        <a:bodyPr/>
        <a:lstStyle/>
        <a:p>
          <a:r>
            <a:rPr lang="en-GB" b="1" dirty="0" smtClean="0"/>
            <a:t>Syntactic Structure</a:t>
          </a:r>
          <a:endParaRPr lang="en-GB" b="1" dirty="0"/>
        </a:p>
      </dgm:t>
    </dgm:pt>
    <dgm:pt modelId="{39EA7759-3CE1-4254-ABD3-976A81C5CA0B}" type="parTrans" cxnId="{31EAA066-AAE9-4A3C-80FA-522F43327920}">
      <dgm:prSet/>
      <dgm:spPr/>
      <dgm:t>
        <a:bodyPr/>
        <a:lstStyle/>
        <a:p>
          <a:endParaRPr lang="en-GB" b="1"/>
        </a:p>
      </dgm:t>
    </dgm:pt>
    <dgm:pt modelId="{B91C2584-FA71-429D-8F4C-0D4CD4FE8A44}" type="sibTrans" cxnId="{31EAA066-AAE9-4A3C-80FA-522F43327920}">
      <dgm:prSet/>
      <dgm:spPr/>
      <dgm:t>
        <a:bodyPr/>
        <a:lstStyle/>
        <a:p>
          <a:endParaRPr lang="en-GB" b="1"/>
        </a:p>
      </dgm:t>
    </dgm:pt>
    <dgm:pt modelId="{0C9D6711-D28E-40AB-8A48-C2A0DC261FB1}">
      <dgm:prSet phldrT="[Text]"/>
      <dgm:spPr/>
      <dgm:t>
        <a:bodyPr/>
        <a:lstStyle/>
        <a:p>
          <a:r>
            <a:rPr lang="en-GB" b="1" dirty="0" smtClean="0"/>
            <a:t>Minimal Syntactic Structure + </a:t>
          </a:r>
          <a:r>
            <a:rPr lang="en-GB" b="1" dirty="0" smtClean="0"/>
            <a:t>Some  Semantic </a:t>
          </a:r>
          <a:r>
            <a:rPr lang="en-GB" b="1" dirty="0" smtClean="0"/>
            <a:t>Properties </a:t>
          </a:r>
          <a:endParaRPr lang="en-GB" b="1" dirty="0"/>
        </a:p>
      </dgm:t>
    </dgm:pt>
    <dgm:pt modelId="{DC93C195-C2B5-4FC8-B00C-1E58B31695F4}" type="parTrans" cxnId="{3496EAF0-31BE-4E49-A69C-28B29DAC0577}">
      <dgm:prSet/>
      <dgm:spPr/>
      <dgm:t>
        <a:bodyPr/>
        <a:lstStyle/>
        <a:p>
          <a:endParaRPr lang="en-GB" b="1"/>
        </a:p>
      </dgm:t>
    </dgm:pt>
    <dgm:pt modelId="{BB3B671E-2C50-4754-9C5C-DB3478AE05B8}" type="sibTrans" cxnId="{3496EAF0-31BE-4E49-A69C-28B29DAC0577}">
      <dgm:prSet/>
      <dgm:spPr/>
      <dgm:t>
        <a:bodyPr/>
        <a:lstStyle/>
        <a:p>
          <a:endParaRPr lang="en-GB" b="1"/>
        </a:p>
      </dgm:t>
    </dgm:pt>
    <dgm:pt modelId="{9666C444-1732-427A-80F1-8C2164DAD374}">
      <dgm:prSet phldrT="[Text]"/>
      <dgm:spPr/>
      <dgm:t>
        <a:bodyPr/>
        <a:lstStyle/>
        <a:p>
          <a:r>
            <a:rPr lang="en-GB" b="1" dirty="0" smtClean="0"/>
            <a:t>Lots of Semantic and Computational Structure</a:t>
          </a:r>
          <a:endParaRPr lang="en-GB" b="1" dirty="0"/>
        </a:p>
      </dgm:t>
    </dgm:pt>
    <dgm:pt modelId="{F05E961F-EA7A-49F2-BD2F-D1464E8C9940}" type="parTrans" cxnId="{4928995A-FA55-47ED-A202-E46F862DF588}">
      <dgm:prSet/>
      <dgm:spPr/>
      <dgm:t>
        <a:bodyPr/>
        <a:lstStyle/>
        <a:p>
          <a:endParaRPr lang="en-GB" b="1"/>
        </a:p>
      </dgm:t>
    </dgm:pt>
    <dgm:pt modelId="{2F07AF35-181E-44FF-B715-01F9B3417589}" type="sibTrans" cxnId="{4928995A-FA55-47ED-A202-E46F862DF588}">
      <dgm:prSet/>
      <dgm:spPr/>
      <dgm:t>
        <a:bodyPr/>
        <a:lstStyle/>
        <a:p>
          <a:endParaRPr lang="en-GB" b="1"/>
        </a:p>
      </dgm:t>
    </dgm:pt>
    <dgm:pt modelId="{3A8BCED0-4FA9-4BE1-918B-6EE5B93E376F}">
      <dgm:prSet phldrT="[Text]"/>
      <dgm:spPr/>
      <dgm:t>
        <a:bodyPr/>
        <a:lstStyle/>
        <a:p>
          <a:r>
            <a:rPr lang="en-GB" b="1" dirty="0" smtClean="0"/>
            <a:t>Typed AST</a:t>
          </a:r>
          <a:endParaRPr lang="en-GB" b="1" dirty="0"/>
        </a:p>
      </dgm:t>
    </dgm:pt>
    <dgm:pt modelId="{64A9891D-B487-4E75-8631-AD99FA89D314}" type="parTrans" cxnId="{B98F15B7-FE50-49EE-B89B-15742E5A7E8B}">
      <dgm:prSet/>
      <dgm:spPr/>
      <dgm:t>
        <a:bodyPr/>
        <a:lstStyle/>
        <a:p>
          <a:endParaRPr lang="en-GB" b="1"/>
        </a:p>
      </dgm:t>
    </dgm:pt>
    <dgm:pt modelId="{49BCA74B-B48A-4E30-953C-8DBF5E7136C1}" type="sibTrans" cxnId="{B98F15B7-FE50-49EE-B89B-15742E5A7E8B}">
      <dgm:prSet/>
      <dgm:spPr/>
      <dgm:t>
        <a:bodyPr/>
        <a:lstStyle/>
        <a:p>
          <a:endParaRPr lang="en-GB" b="1"/>
        </a:p>
      </dgm:t>
    </dgm:pt>
    <dgm:pt modelId="{36A70FA7-86B2-4EEC-AC7B-F373DB5BE115}">
      <dgm:prSet phldrT="[Text]"/>
      <dgm:spPr/>
      <dgm:t>
        <a:bodyPr/>
        <a:lstStyle/>
        <a:p>
          <a:r>
            <a:rPr lang="en-GB" b="1" dirty="0" smtClean="0"/>
            <a:t>Very Generic (XML Object Model)</a:t>
          </a:r>
          <a:endParaRPr lang="en-GB" b="1" dirty="0"/>
        </a:p>
      </dgm:t>
    </dgm:pt>
    <dgm:pt modelId="{5C168063-A77F-4FE8-824E-9722E0D8EAFA}" type="parTrans" cxnId="{6B3BA918-0EB4-4460-B4EA-979B0D19C497}">
      <dgm:prSet/>
      <dgm:spPr/>
      <dgm:t>
        <a:bodyPr/>
        <a:lstStyle/>
        <a:p>
          <a:endParaRPr lang="en-GB" b="1"/>
        </a:p>
      </dgm:t>
    </dgm:pt>
    <dgm:pt modelId="{2569A453-8A03-4237-8580-D97698E3338F}" type="sibTrans" cxnId="{6B3BA918-0EB4-4460-B4EA-979B0D19C497}">
      <dgm:prSet/>
      <dgm:spPr/>
      <dgm:t>
        <a:bodyPr/>
        <a:lstStyle/>
        <a:p>
          <a:endParaRPr lang="en-GB" b="1"/>
        </a:p>
      </dgm:t>
    </dgm:pt>
    <dgm:pt modelId="{35CACA7C-16BD-4FBB-BB79-D98C70486B1F}">
      <dgm:prSet phldrT="[Text]"/>
      <dgm:spPr/>
      <dgm:t>
        <a:bodyPr/>
        <a:lstStyle/>
        <a:p>
          <a:r>
            <a:rPr lang="en-GB" b="1" dirty="0" smtClean="0"/>
            <a:t>Monadic Languages</a:t>
          </a:r>
          <a:endParaRPr lang="en-GB" b="1" dirty="0"/>
        </a:p>
      </dgm:t>
    </dgm:pt>
    <dgm:pt modelId="{7AEECD41-53C3-4408-B548-AADEDFCF19EC}" type="parTrans" cxnId="{D3DEDB39-05CE-4921-85A3-7DDBC951000C}">
      <dgm:prSet/>
      <dgm:spPr/>
      <dgm:t>
        <a:bodyPr/>
        <a:lstStyle/>
        <a:p>
          <a:endParaRPr lang="en-GB" b="1"/>
        </a:p>
      </dgm:t>
    </dgm:pt>
    <dgm:pt modelId="{75D7CAAA-7ED6-4641-9EC0-E11ABAECFEC2}" type="sibTrans" cxnId="{D3DEDB39-05CE-4921-85A3-7DDBC951000C}">
      <dgm:prSet/>
      <dgm:spPr/>
      <dgm:t>
        <a:bodyPr/>
        <a:lstStyle/>
        <a:p>
          <a:endParaRPr lang="en-GB" b="1"/>
        </a:p>
      </dgm:t>
    </dgm:pt>
    <dgm:pt modelId="{B42AD6B6-5DF1-4F7D-A35D-0B46B7075B07}">
      <dgm:prSet phldrT="[Text]"/>
      <dgm:spPr/>
      <dgm:t>
        <a:bodyPr/>
        <a:lstStyle/>
        <a:p>
          <a:r>
            <a:rPr lang="en-GB" b="1" dirty="0" smtClean="0"/>
            <a:t>Strings</a:t>
          </a:r>
          <a:endParaRPr lang="en-GB" b="1" dirty="0"/>
        </a:p>
      </dgm:t>
    </dgm:pt>
    <dgm:pt modelId="{2952FBB2-D53F-4B2C-8AED-B4A4FD8EF361}" type="parTrans" cxnId="{B9942EF7-E8D5-4A7D-8662-81F9CB26A220}">
      <dgm:prSet/>
      <dgm:spPr/>
      <dgm:t>
        <a:bodyPr/>
        <a:lstStyle/>
        <a:p>
          <a:endParaRPr lang="en-GB" b="1"/>
        </a:p>
      </dgm:t>
    </dgm:pt>
    <dgm:pt modelId="{7A78FA86-FF19-4619-8C24-C321C040144C}" type="sibTrans" cxnId="{B9942EF7-E8D5-4A7D-8662-81F9CB26A220}">
      <dgm:prSet/>
      <dgm:spPr/>
      <dgm:t>
        <a:bodyPr/>
        <a:lstStyle/>
        <a:p>
          <a:endParaRPr lang="en-GB" b="1"/>
        </a:p>
      </dgm:t>
    </dgm:pt>
    <dgm:pt modelId="{A977F06B-BD59-4DD2-B754-AE111BC3F364}">
      <dgm:prSet phldrT="[Text]"/>
      <dgm:spPr/>
      <dgm:t>
        <a:bodyPr/>
        <a:lstStyle/>
        <a:p>
          <a:r>
            <a:rPr lang="en-GB" b="1" dirty="0" smtClean="0"/>
            <a:t>BDDs</a:t>
          </a:r>
          <a:endParaRPr lang="en-GB" b="1" dirty="0"/>
        </a:p>
      </dgm:t>
    </dgm:pt>
    <dgm:pt modelId="{C1C0A890-B666-40BE-A5E4-8989B554EACD}" type="parTrans" cxnId="{1FF88612-7697-4BDC-8EB7-A1B3AC145A6C}">
      <dgm:prSet/>
      <dgm:spPr/>
      <dgm:t>
        <a:bodyPr/>
        <a:lstStyle/>
        <a:p>
          <a:endParaRPr lang="en-GB"/>
        </a:p>
      </dgm:t>
    </dgm:pt>
    <dgm:pt modelId="{ED179462-FE61-4215-B6AE-300A5E920A79}" type="sibTrans" cxnId="{1FF88612-7697-4BDC-8EB7-A1B3AC145A6C}">
      <dgm:prSet/>
      <dgm:spPr/>
      <dgm:t>
        <a:bodyPr/>
        <a:lstStyle/>
        <a:p>
          <a:endParaRPr lang="en-GB"/>
        </a:p>
      </dgm:t>
    </dgm:pt>
    <dgm:pt modelId="{9D07CE24-29DF-468B-BF76-93FA51B59498}">
      <dgm:prSet phldrT="[Text]"/>
      <dgm:spPr/>
      <dgm:t>
        <a:bodyPr/>
        <a:lstStyle/>
        <a:p>
          <a:r>
            <a:rPr lang="en-GB" b="1" dirty="0" smtClean="0"/>
            <a:t>Very Specific (Models one problem)</a:t>
          </a:r>
          <a:endParaRPr lang="en-GB" b="1" dirty="0"/>
        </a:p>
      </dgm:t>
    </dgm:pt>
    <dgm:pt modelId="{53284850-AE22-4736-819D-03BC43486C32}" type="parTrans" cxnId="{3AE67745-EF23-45B1-934B-BE7B2F71D795}">
      <dgm:prSet/>
      <dgm:spPr/>
      <dgm:t>
        <a:bodyPr/>
        <a:lstStyle/>
        <a:p>
          <a:endParaRPr lang="en-GB"/>
        </a:p>
      </dgm:t>
    </dgm:pt>
    <dgm:pt modelId="{6698A011-A03A-4E40-AE6A-7EE01DCBB7E2}" type="sibTrans" cxnId="{3AE67745-EF23-45B1-934B-BE7B2F71D795}">
      <dgm:prSet/>
      <dgm:spPr/>
      <dgm:t>
        <a:bodyPr/>
        <a:lstStyle/>
        <a:p>
          <a:endParaRPr lang="en-GB"/>
        </a:p>
      </dgm:t>
    </dgm:pt>
    <dgm:pt modelId="{79BBCAF7-3A72-495C-BE03-07E42D4459C0}">
      <dgm:prSet phldrT="[Text]"/>
      <dgm:spPr/>
      <dgm:t>
        <a:bodyPr/>
        <a:lstStyle/>
        <a:p>
          <a:r>
            <a:rPr lang="en-GB" b="1" dirty="0" err="1" smtClean="0"/>
            <a:t>RegExp</a:t>
          </a:r>
          <a:endParaRPr lang="en-GB" b="1" dirty="0"/>
        </a:p>
      </dgm:t>
    </dgm:pt>
    <dgm:pt modelId="{A04A22A4-92BA-4E27-836C-A213F99AF667}" type="parTrans" cxnId="{8256A53B-18E6-4DB0-AD2E-CFAA674C1BFC}">
      <dgm:prSet/>
      <dgm:spPr/>
      <dgm:t>
        <a:bodyPr/>
        <a:lstStyle/>
        <a:p>
          <a:endParaRPr lang="en-GB"/>
        </a:p>
      </dgm:t>
    </dgm:pt>
    <dgm:pt modelId="{09931DED-99EB-429E-83DB-34CA619F418B}" type="sibTrans" cxnId="{8256A53B-18E6-4DB0-AD2E-CFAA674C1BFC}">
      <dgm:prSet/>
      <dgm:spPr/>
      <dgm:t>
        <a:bodyPr/>
        <a:lstStyle/>
        <a:p>
          <a:endParaRPr lang="en-GB"/>
        </a:p>
      </dgm:t>
    </dgm:pt>
    <dgm:pt modelId="{1732D024-2998-4DDA-A22F-241728DDB51C}">
      <dgm:prSet phldrT="[Text]"/>
      <dgm:spPr/>
      <dgm:t>
        <a:bodyPr/>
        <a:lstStyle/>
        <a:p>
          <a:r>
            <a:rPr lang="en-GB" b="1" dirty="0" err="1" smtClean="0"/>
            <a:t>Combinator</a:t>
          </a:r>
          <a:r>
            <a:rPr lang="en-GB" b="1" dirty="0" smtClean="0"/>
            <a:t> API</a:t>
          </a:r>
          <a:endParaRPr lang="en-GB" b="1" dirty="0"/>
        </a:p>
      </dgm:t>
    </dgm:pt>
    <dgm:pt modelId="{6F411FDF-ECF6-4D9F-89D4-FE2F446201E7}" type="parTrans" cxnId="{DDF0DD81-C5EC-4BD4-B92E-F84005D71D1F}">
      <dgm:prSet/>
      <dgm:spPr/>
      <dgm:t>
        <a:bodyPr/>
        <a:lstStyle/>
        <a:p>
          <a:endParaRPr lang="en-GB"/>
        </a:p>
      </dgm:t>
    </dgm:pt>
    <dgm:pt modelId="{4BAD3280-84CC-433C-A061-45CC15AF317D}" type="sibTrans" cxnId="{DDF0DD81-C5EC-4BD4-B92E-F84005D71D1F}">
      <dgm:prSet/>
      <dgm:spPr/>
      <dgm:t>
        <a:bodyPr/>
        <a:lstStyle/>
        <a:p>
          <a:endParaRPr lang="en-GB"/>
        </a:p>
      </dgm:t>
    </dgm:pt>
    <dgm:pt modelId="{E18AE26C-CD41-48D2-98D6-4A9983117660}" type="pres">
      <dgm:prSet presAssocID="{F931D173-EB15-43C8-A9A0-5AC7F5135A9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960E209-5FC8-4F7A-B4F5-B9E9A4FAD2AA}" type="pres">
      <dgm:prSet presAssocID="{667A8617-3371-49D4-BA8C-BDBFD1BD21C5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AAFEE8-BBBB-454C-B219-27AA11186AF8}" type="pres">
      <dgm:prSet presAssocID="{2A9850B5-7105-4899-97B8-F1E2150C9BAB}" presName="space" presStyleCnt="0"/>
      <dgm:spPr/>
      <dgm:t>
        <a:bodyPr/>
        <a:lstStyle/>
        <a:p>
          <a:endParaRPr lang="en-GB"/>
        </a:p>
      </dgm:t>
    </dgm:pt>
    <dgm:pt modelId="{591E3591-D564-4D1C-9C65-1C4C5FA2DE2A}" type="pres">
      <dgm:prSet presAssocID="{D587E570-231E-4FF7-AAE7-914A03569D01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A5F66C-7FEF-4FAE-A223-0FFDFA37CCF8}" type="pres">
      <dgm:prSet presAssocID="{B91C2584-FA71-429D-8F4C-0D4CD4FE8A44}" presName="space" presStyleCnt="0"/>
      <dgm:spPr/>
      <dgm:t>
        <a:bodyPr/>
        <a:lstStyle/>
        <a:p>
          <a:endParaRPr lang="en-GB"/>
        </a:p>
      </dgm:t>
    </dgm:pt>
    <dgm:pt modelId="{4153F880-4516-45C6-B45B-75750888CBC5}" type="pres">
      <dgm:prSet presAssocID="{0C9D6711-D28E-40AB-8A48-C2A0DC261FB1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DE0D81-5261-4723-9209-A15D60524BF2}" type="pres">
      <dgm:prSet presAssocID="{BB3B671E-2C50-4754-9C5C-DB3478AE05B8}" presName="space" presStyleCnt="0"/>
      <dgm:spPr/>
      <dgm:t>
        <a:bodyPr/>
        <a:lstStyle/>
        <a:p>
          <a:endParaRPr lang="en-GB"/>
        </a:p>
      </dgm:t>
    </dgm:pt>
    <dgm:pt modelId="{929322A5-6058-4091-B41E-2368D6CA44FD}" type="pres">
      <dgm:prSet presAssocID="{9666C444-1732-427A-80F1-8C2164DAD374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496EAF0-31BE-4E49-A69C-28B29DAC0577}" srcId="{F931D173-EB15-43C8-A9A0-5AC7F5135A94}" destId="{0C9D6711-D28E-40AB-8A48-C2A0DC261FB1}" srcOrd="2" destOrd="0" parTransId="{DC93C195-C2B5-4FC8-B00C-1E58B31695F4}" sibTransId="{BB3B671E-2C50-4754-9C5C-DB3478AE05B8}"/>
    <dgm:cxn modelId="{1FF88612-7697-4BDC-8EB7-A1B3AC145A6C}" srcId="{0C9D6711-D28E-40AB-8A48-C2A0DC261FB1}" destId="{A977F06B-BD59-4DD2-B754-AE111BC3F364}" srcOrd="1" destOrd="0" parTransId="{C1C0A890-B666-40BE-A5E4-8989B554EACD}" sibTransId="{ED179462-FE61-4215-B6AE-300A5E920A79}"/>
    <dgm:cxn modelId="{8256A53B-18E6-4DB0-AD2E-CFAA674C1BFC}" srcId="{667A8617-3371-49D4-BA8C-BDBFD1BD21C5}" destId="{79BBCAF7-3A72-495C-BE03-07E42D4459C0}" srcOrd="1" destOrd="0" parTransId="{A04A22A4-92BA-4E27-836C-A213F99AF667}" sibTransId="{09931DED-99EB-429E-83DB-34CA619F418B}"/>
    <dgm:cxn modelId="{A4217DD7-8558-4EEB-AA37-74B0C4A33D6B}" type="presOf" srcId="{35CACA7C-16BD-4FBB-BB79-D98C70486B1F}" destId="{929322A5-6058-4091-B41E-2368D6CA44FD}" srcOrd="0" destOrd="2" presId="urn:microsoft.com/office/officeart/2005/8/layout/venn3"/>
    <dgm:cxn modelId="{C358E04F-7817-4BA5-9E0F-61989F44305B}" type="presOf" srcId="{36A70FA7-86B2-4EEC-AC7B-F373DB5BE115}" destId="{591E3591-D564-4D1C-9C65-1C4C5FA2DE2A}" srcOrd="0" destOrd="1" presId="urn:microsoft.com/office/officeart/2005/8/layout/venn3"/>
    <dgm:cxn modelId="{3AE67745-EF23-45B1-934B-BE7B2F71D795}" srcId="{D587E570-231E-4FF7-AAE7-914A03569D01}" destId="{9D07CE24-29DF-468B-BF76-93FA51B59498}" srcOrd="1" destOrd="0" parTransId="{53284850-AE22-4736-819D-03BC43486C32}" sibTransId="{6698A011-A03A-4E40-AE6A-7EE01DCBB7E2}"/>
    <dgm:cxn modelId="{31EAA066-AAE9-4A3C-80FA-522F43327920}" srcId="{F931D173-EB15-43C8-A9A0-5AC7F5135A94}" destId="{D587E570-231E-4FF7-AAE7-914A03569D01}" srcOrd="1" destOrd="0" parTransId="{39EA7759-3CE1-4254-ABD3-976A81C5CA0B}" sibTransId="{B91C2584-FA71-429D-8F4C-0D4CD4FE8A44}"/>
    <dgm:cxn modelId="{B9942EF7-E8D5-4A7D-8662-81F9CB26A220}" srcId="{667A8617-3371-49D4-BA8C-BDBFD1BD21C5}" destId="{B42AD6B6-5DF1-4F7D-A35D-0B46B7075B07}" srcOrd="0" destOrd="0" parTransId="{2952FBB2-D53F-4B2C-8AED-B4A4FD8EF361}" sibTransId="{7A78FA86-FF19-4619-8C24-C321C040144C}"/>
    <dgm:cxn modelId="{6B3BA918-0EB4-4460-B4EA-979B0D19C497}" srcId="{D587E570-231E-4FF7-AAE7-914A03569D01}" destId="{36A70FA7-86B2-4EEC-AC7B-F373DB5BE115}" srcOrd="0" destOrd="0" parTransId="{5C168063-A77F-4FE8-824E-9722E0D8EAFA}" sibTransId="{2569A453-8A03-4237-8580-D97698E3338F}"/>
    <dgm:cxn modelId="{919C281B-9F9B-48AC-AA17-4D8F5D3AE4F2}" type="presOf" srcId="{B42AD6B6-5DF1-4F7D-A35D-0B46B7075B07}" destId="{4960E209-5FC8-4F7A-B4F5-B9E9A4FAD2AA}" srcOrd="0" destOrd="1" presId="urn:microsoft.com/office/officeart/2005/8/layout/venn3"/>
    <dgm:cxn modelId="{AA442AA6-FCB8-4F87-9644-E57B6EAAE7A9}" type="presOf" srcId="{1732D024-2998-4DDA-A22F-241728DDB51C}" destId="{929322A5-6058-4091-B41E-2368D6CA44FD}" srcOrd="0" destOrd="1" presId="urn:microsoft.com/office/officeart/2005/8/layout/venn3"/>
    <dgm:cxn modelId="{5D4CE21D-C050-49CF-845F-E0069C5BBBB1}" type="presOf" srcId="{667A8617-3371-49D4-BA8C-BDBFD1BD21C5}" destId="{4960E209-5FC8-4F7A-B4F5-B9E9A4FAD2AA}" srcOrd="0" destOrd="0" presId="urn:microsoft.com/office/officeart/2005/8/layout/venn3"/>
    <dgm:cxn modelId="{35E77695-F031-4C97-ACA8-5D834BE50A4A}" type="presOf" srcId="{D587E570-231E-4FF7-AAE7-914A03569D01}" destId="{591E3591-D564-4D1C-9C65-1C4C5FA2DE2A}" srcOrd="0" destOrd="0" presId="urn:microsoft.com/office/officeart/2005/8/layout/venn3"/>
    <dgm:cxn modelId="{4928995A-FA55-47ED-A202-E46F862DF588}" srcId="{F931D173-EB15-43C8-A9A0-5AC7F5135A94}" destId="{9666C444-1732-427A-80F1-8C2164DAD374}" srcOrd="3" destOrd="0" parTransId="{F05E961F-EA7A-49F2-BD2F-D1464E8C9940}" sibTransId="{2F07AF35-181E-44FF-B715-01F9B3417589}"/>
    <dgm:cxn modelId="{B98F15B7-FE50-49EE-B89B-15742E5A7E8B}" srcId="{0C9D6711-D28E-40AB-8A48-C2A0DC261FB1}" destId="{3A8BCED0-4FA9-4BE1-918B-6EE5B93E376F}" srcOrd="0" destOrd="0" parTransId="{64A9891D-B487-4E75-8631-AD99FA89D314}" sibTransId="{49BCA74B-B48A-4E30-953C-8DBF5E7136C1}"/>
    <dgm:cxn modelId="{0CC05926-5974-4E8A-9D39-0935233EAFD2}" type="presOf" srcId="{9D07CE24-29DF-468B-BF76-93FA51B59498}" destId="{591E3591-D564-4D1C-9C65-1C4C5FA2DE2A}" srcOrd="0" destOrd="2" presId="urn:microsoft.com/office/officeart/2005/8/layout/venn3"/>
    <dgm:cxn modelId="{D3DEDB39-05CE-4921-85A3-7DDBC951000C}" srcId="{9666C444-1732-427A-80F1-8C2164DAD374}" destId="{35CACA7C-16BD-4FBB-BB79-D98C70486B1F}" srcOrd="1" destOrd="0" parTransId="{7AEECD41-53C3-4408-B548-AADEDFCF19EC}" sibTransId="{75D7CAAA-7ED6-4641-9EC0-E11ABAECFEC2}"/>
    <dgm:cxn modelId="{BEC43329-E99F-4313-9871-1673A14A6824}" type="presOf" srcId="{A977F06B-BD59-4DD2-B754-AE111BC3F364}" destId="{4153F880-4516-45C6-B45B-75750888CBC5}" srcOrd="0" destOrd="2" presId="urn:microsoft.com/office/officeart/2005/8/layout/venn3"/>
    <dgm:cxn modelId="{AAABE256-8C33-4DF2-A54E-B6982A858E9F}" type="presOf" srcId="{0C9D6711-D28E-40AB-8A48-C2A0DC261FB1}" destId="{4153F880-4516-45C6-B45B-75750888CBC5}" srcOrd="0" destOrd="0" presId="urn:microsoft.com/office/officeart/2005/8/layout/venn3"/>
    <dgm:cxn modelId="{A006BC47-7638-4D57-9BD2-09FAE74D5211}" type="presOf" srcId="{F931D173-EB15-43C8-A9A0-5AC7F5135A94}" destId="{E18AE26C-CD41-48D2-98D6-4A9983117660}" srcOrd="0" destOrd="0" presId="urn:microsoft.com/office/officeart/2005/8/layout/venn3"/>
    <dgm:cxn modelId="{DDF0DD81-C5EC-4BD4-B92E-F84005D71D1F}" srcId="{9666C444-1732-427A-80F1-8C2164DAD374}" destId="{1732D024-2998-4DDA-A22F-241728DDB51C}" srcOrd="0" destOrd="0" parTransId="{6F411FDF-ECF6-4D9F-89D4-FE2F446201E7}" sibTransId="{4BAD3280-84CC-433C-A061-45CC15AF317D}"/>
    <dgm:cxn modelId="{A5C2ACAE-60DD-4C2E-B18A-F66BA49C3D6F}" type="presOf" srcId="{79BBCAF7-3A72-495C-BE03-07E42D4459C0}" destId="{4960E209-5FC8-4F7A-B4F5-B9E9A4FAD2AA}" srcOrd="0" destOrd="2" presId="urn:microsoft.com/office/officeart/2005/8/layout/venn3"/>
    <dgm:cxn modelId="{B19EAC8D-4312-4F82-BE72-64A5F526B2B1}" type="presOf" srcId="{9666C444-1732-427A-80F1-8C2164DAD374}" destId="{929322A5-6058-4091-B41E-2368D6CA44FD}" srcOrd="0" destOrd="0" presId="urn:microsoft.com/office/officeart/2005/8/layout/venn3"/>
    <dgm:cxn modelId="{331ACBD2-560D-43F9-840A-D23DE120FA58}" srcId="{F931D173-EB15-43C8-A9A0-5AC7F5135A94}" destId="{667A8617-3371-49D4-BA8C-BDBFD1BD21C5}" srcOrd="0" destOrd="0" parTransId="{A8C13ED7-820F-45B9-BF6E-7284F7B773A8}" sibTransId="{2A9850B5-7105-4899-97B8-F1E2150C9BAB}"/>
    <dgm:cxn modelId="{90CBCADD-B528-45C4-B6A7-B29358F03C2D}" type="presOf" srcId="{3A8BCED0-4FA9-4BE1-918B-6EE5B93E376F}" destId="{4153F880-4516-45C6-B45B-75750888CBC5}" srcOrd="0" destOrd="1" presId="urn:microsoft.com/office/officeart/2005/8/layout/venn3"/>
    <dgm:cxn modelId="{A4B83E8A-7ACE-4638-921F-0A5C2239A44D}" type="presParOf" srcId="{E18AE26C-CD41-48D2-98D6-4A9983117660}" destId="{4960E209-5FC8-4F7A-B4F5-B9E9A4FAD2AA}" srcOrd="0" destOrd="0" presId="urn:microsoft.com/office/officeart/2005/8/layout/venn3"/>
    <dgm:cxn modelId="{2A95B3ED-4673-42C3-BFB9-29AD038427DB}" type="presParOf" srcId="{E18AE26C-CD41-48D2-98D6-4A9983117660}" destId="{B7AAFEE8-BBBB-454C-B219-27AA11186AF8}" srcOrd="1" destOrd="0" presId="urn:microsoft.com/office/officeart/2005/8/layout/venn3"/>
    <dgm:cxn modelId="{81DD127B-927D-4701-895B-E6AB0814D2AA}" type="presParOf" srcId="{E18AE26C-CD41-48D2-98D6-4A9983117660}" destId="{591E3591-D564-4D1C-9C65-1C4C5FA2DE2A}" srcOrd="2" destOrd="0" presId="urn:microsoft.com/office/officeart/2005/8/layout/venn3"/>
    <dgm:cxn modelId="{CEF19CE5-CEA4-4C5A-9A11-453182C49A68}" type="presParOf" srcId="{E18AE26C-CD41-48D2-98D6-4A9983117660}" destId="{64A5F66C-7FEF-4FAE-A223-0FFDFA37CCF8}" srcOrd="3" destOrd="0" presId="urn:microsoft.com/office/officeart/2005/8/layout/venn3"/>
    <dgm:cxn modelId="{A7D19F33-644A-41FB-ABF2-1E901D7BE62E}" type="presParOf" srcId="{E18AE26C-CD41-48D2-98D6-4A9983117660}" destId="{4153F880-4516-45C6-B45B-75750888CBC5}" srcOrd="4" destOrd="0" presId="urn:microsoft.com/office/officeart/2005/8/layout/venn3"/>
    <dgm:cxn modelId="{5816C235-2DC7-44CA-AA38-733893C756DD}" type="presParOf" srcId="{E18AE26C-CD41-48D2-98D6-4A9983117660}" destId="{24DE0D81-5261-4723-9209-A15D60524BF2}" srcOrd="5" destOrd="0" presId="urn:microsoft.com/office/officeart/2005/8/layout/venn3"/>
    <dgm:cxn modelId="{64D6D275-3445-4B6C-8073-81E3340653A9}" type="presParOf" srcId="{E18AE26C-CD41-48D2-98D6-4A9983117660}" destId="{929322A5-6058-4091-B41E-2368D6CA44FD}" srcOrd="6" destOrd="0" presId="urn:microsoft.com/office/officeart/2005/8/layout/venn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31D173-EB15-43C8-A9A0-5AC7F5135A94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667A8617-3371-49D4-BA8C-BDBFD1BD21C5}">
      <dgm:prSet phldrT="[Text]"/>
      <dgm:spPr/>
      <dgm:t>
        <a:bodyPr/>
        <a:lstStyle/>
        <a:p>
          <a:r>
            <a:rPr lang="en-GB" b="1" dirty="0" smtClean="0"/>
            <a:t>No Structure</a:t>
          </a:r>
          <a:endParaRPr lang="en-GB" b="1" dirty="0"/>
        </a:p>
      </dgm:t>
    </dgm:pt>
    <dgm:pt modelId="{A8C13ED7-820F-45B9-BF6E-7284F7B773A8}" type="parTrans" cxnId="{331ACBD2-560D-43F9-840A-D23DE120FA58}">
      <dgm:prSet/>
      <dgm:spPr/>
      <dgm:t>
        <a:bodyPr/>
        <a:lstStyle/>
        <a:p>
          <a:endParaRPr lang="en-GB" b="1"/>
        </a:p>
      </dgm:t>
    </dgm:pt>
    <dgm:pt modelId="{2A9850B5-7105-4899-97B8-F1E2150C9BAB}" type="sibTrans" cxnId="{331ACBD2-560D-43F9-840A-D23DE120FA58}">
      <dgm:prSet/>
      <dgm:spPr/>
      <dgm:t>
        <a:bodyPr/>
        <a:lstStyle/>
        <a:p>
          <a:endParaRPr lang="en-GB" b="1"/>
        </a:p>
      </dgm:t>
    </dgm:pt>
    <dgm:pt modelId="{D587E570-231E-4FF7-AAE7-914A03569D01}">
      <dgm:prSet phldrT="[Text]"/>
      <dgm:spPr/>
      <dgm:t>
        <a:bodyPr/>
        <a:lstStyle/>
        <a:p>
          <a:r>
            <a:rPr lang="en-GB" b="1" smtClean="0"/>
            <a:t>Syntactic Structure</a:t>
          </a:r>
          <a:endParaRPr lang="en-GB" b="1" dirty="0"/>
        </a:p>
      </dgm:t>
    </dgm:pt>
    <dgm:pt modelId="{39EA7759-3CE1-4254-ABD3-976A81C5CA0B}" type="parTrans" cxnId="{31EAA066-AAE9-4A3C-80FA-522F43327920}">
      <dgm:prSet/>
      <dgm:spPr/>
      <dgm:t>
        <a:bodyPr/>
        <a:lstStyle/>
        <a:p>
          <a:endParaRPr lang="en-GB" b="1"/>
        </a:p>
      </dgm:t>
    </dgm:pt>
    <dgm:pt modelId="{B91C2584-FA71-429D-8F4C-0D4CD4FE8A44}" type="sibTrans" cxnId="{31EAA066-AAE9-4A3C-80FA-522F43327920}">
      <dgm:prSet/>
      <dgm:spPr/>
      <dgm:t>
        <a:bodyPr/>
        <a:lstStyle/>
        <a:p>
          <a:endParaRPr lang="en-GB" b="1"/>
        </a:p>
      </dgm:t>
    </dgm:pt>
    <dgm:pt modelId="{0C9D6711-D28E-40AB-8A48-C2A0DC261FB1}">
      <dgm:prSet phldrT="[Text]"/>
      <dgm:spPr/>
      <dgm:t>
        <a:bodyPr/>
        <a:lstStyle/>
        <a:p>
          <a:r>
            <a:rPr lang="en-GB" b="1" dirty="0" smtClean="0"/>
            <a:t>Minimal Syntactic Structure + Some Semantic Properties </a:t>
          </a:r>
          <a:endParaRPr lang="en-GB" b="1" dirty="0"/>
        </a:p>
      </dgm:t>
    </dgm:pt>
    <dgm:pt modelId="{DC93C195-C2B5-4FC8-B00C-1E58B31695F4}" type="parTrans" cxnId="{3496EAF0-31BE-4E49-A69C-28B29DAC0577}">
      <dgm:prSet/>
      <dgm:spPr/>
      <dgm:t>
        <a:bodyPr/>
        <a:lstStyle/>
        <a:p>
          <a:endParaRPr lang="en-GB" b="1"/>
        </a:p>
      </dgm:t>
    </dgm:pt>
    <dgm:pt modelId="{BB3B671E-2C50-4754-9C5C-DB3478AE05B8}" type="sibTrans" cxnId="{3496EAF0-31BE-4E49-A69C-28B29DAC0577}">
      <dgm:prSet/>
      <dgm:spPr/>
      <dgm:t>
        <a:bodyPr/>
        <a:lstStyle/>
        <a:p>
          <a:endParaRPr lang="en-GB" b="1"/>
        </a:p>
      </dgm:t>
    </dgm:pt>
    <dgm:pt modelId="{9666C444-1732-427A-80F1-8C2164DAD374}">
      <dgm:prSet phldrT="[Text]"/>
      <dgm:spPr/>
      <dgm:t>
        <a:bodyPr/>
        <a:lstStyle/>
        <a:p>
          <a:r>
            <a:rPr lang="en-GB" b="1" dirty="0" smtClean="0"/>
            <a:t>Lots of Semantic and Computational Structure</a:t>
          </a:r>
          <a:endParaRPr lang="en-GB" b="1" dirty="0"/>
        </a:p>
      </dgm:t>
    </dgm:pt>
    <dgm:pt modelId="{F05E961F-EA7A-49F2-BD2F-D1464E8C9940}" type="parTrans" cxnId="{4928995A-FA55-47ED-A202-E46F862DF588}">
      <dgm:prSet/>
      <dgm:spPr/>
      <dgm:t>
        <a:bodyPr/>
        <a:lstStyle/>
        <a:p>
          <a:endParaRPr lang="en-GB" b="1"/>
        </a:p>
      </dgm:t>
    </dgm:pt>
    <dgm:pt modelId="{2F07AF35-181E-44FF-B715-01F9B3417589}" type="sibTrans" cxnId="{4928995A-FA55-47ED-A202-E46F862DF588}">
      <dgm:prSet/>
      <dgm:spPr/>
      <dgm:t>
        <a:bodyPr/>
        <a:lstStyle/>
        <a:p>
          <a:endParaRPr lang="en-GB" b="1"/>
        </a:p>
      </dgm:t>
    </dgm:pt>
    <dgm:pt modelId="{3A8BCED0-4FA9-4BE1-918B-6EE5B93E376F}">
      <dgm:prSet phldrT="[Text]"/>
      <dgm:spPr/>
      <dgm:t>
        <a:bodyPr/>
        <a:lstStyle/>
        <a:p>
          <a:r>
            <a:rPr lang="en-GB" b="1" dirty="0" smtClean="0"/>
            <a:t>Typed AST</a:t>
          </a:r>
          <a:endParaRPr lang="en-GB" b="1" dirty="0"/>
        </a:p>
      </dgm:t>
    </dgm:pt>
    <dgm:pt modelId="{64A9891D-B487-4E75-8631-AD99FA89D314}" type="parTrans" cxnId="{B98F15B7-FE50-49EE-B89B-15742E5A7E8B}">
      <dgm:prSet/>
      <dgm:spPr/>
      <dgm:t>
        <a:bodyPr/>
        <a:lstStyle/>
        <a:p>
          <a:endParaRPr lang="en-GB" b="1"/>
        </a:p>
      </dgm:t>
    </dgm:pt>
    <dgm:pt modelId="{49BCA74B-B48A-4E30-953C-8DBF5E7136C1}" type="sibTrans" cxnId="{B98F15B7-FE50-49EE-B89B-15742E5A7E8B}">
      <dgm:prSet/>
      <dgm:spPr/>
      <dgm:t>
        <a:bodyPr/>
        <a:lstStyle/>
        <a:p>
          <a:endParaRPr lang="en-GB" b="1"/>
        </a:p>
      </dgm:t>
    </dgm:pt>
    <dgm:pt modelId="{36A70FA7-86B2-4EEC-AC7B-F373DB5BE115}">
      <dgm:prSet phldrT="[Text]"/>
      <dgm:spPr/>
      <dgm:t>
        <a:bodyPr/>
        <a:lstStyle/>
        <a:p>
          <a:r>
            <a:rPr lang="en-GB" b="1" dirty="0" smtClean="0"/>
            <a:t>Very Generic (XML Object Model)</a:t>
          </a:r>
          <a:endParaRPr lang="en-GB" b="1" dirty="0"/>
        </a:p>
      </dgm:t>
    </dgm:pt>
    <dgm:pt modelId="{5C168063-A77F-4FE8-824E-9722E0D8EAFA}" type="parTrans" cxnId="{6B3BA918-0EB4-4460-B4EA-979B0D19C497}">
      <dgm:prSet/>
      <dgm:spPr/>
      <dgm:t>
        <a:bodyPr/>
        <a:lstStyle/>
        <a:p>
          <a:endParaRPr lang="en-GB" b="1"/>
        </a:p>
      </dgm:t>
    </dgm:pt>
    <dgm:pt modelId="{2569A453-8A03-4237-8580-D97698E3338F}" type="sibTrans" cxnId="{6B3BA918-0EB4-4460-B4EA-979B0D19C497}">
      <dgm:prSet/>
      <dgm:spPr/>
      <dgm:t>
        <a:bodyPr/>
        <a:lstStyle/>
        <a:p>
          <a:endParaRPr lang="en-GB" b="1"/>
        </a:p>
      </dgm:t>
    </dgm:pt>
    <dgm:pt modelId="{35CACA7C-16BD-4FBB-BB79-D98C70486B1F}">
      <dgm:prSet phldrT="[Text]"/>
      <dgm:spPr/>
      <dgm:t>
        <a:bodyPr/>
        <a:lstStyle/>
        <a:p>
          <a:r>
            <a:rPr lang="en-GB" b="1" dirty="0" smtClean="0"/>
            <a:t>Monadic  Languages</a:t>
          </a:r>
          <a:endParaRPr lang="en-GB" b="1" dirty="0"/>
        </a:p>
      </dgm:t>
    </dgm:pt>
    <dgm:pt modelId="{7AEECD41-53C3-4408-B548-AADEDFCF19EC}" type="parTrans" cxnId="{D3DEDB39-05CE-4921-85A3-7DDBC951000C}">
      <dgm:prSet/>
      <dgm:spPr/>
      <dgm:t>
        <a:bodyPr/>
        <a:lstStyle/>
        <a:p>
          <a:endParaRPr lang="en-GB" b="1"/>
        </a:p>
      </dgm:t>
    </dgm:pt>
    <dgm:pt modelId="{75D7CAAA-7ED6-4641-9EC0-E11ABAECFEC2}" type="sibTrans" cxnId="{D3DEDB39-05CE-4921-85A3-7DDBC951000C}">
      <dgm:prSet/>
      <dgm:spPr/>
      <dgm:t>
        <a:bodyPr/>
        <a:lstStyle/>
        <a:p>
          <a:endParaRPr lang="en-GB" b="1"/>
        </a:p>
      </dgm:t>
    </dgm:pt>
    <dgm:pt modelId="{B42AD6B6-5DF1-4F7D-A35D-0B46B7075B07}">
      <dgm:prSet phldrT="[Text]"/>
      <dgm:spPr/>
      <dgm:t>
        <a:bodyPr/>
        <a:lstStyle/>
        <a:p>
          <a:r>
            <a:rPr lang="en-GB" b="1" dirty="0" smtClean="0"/>
            <a:t>Strings</a:t>
          </a:r>
          <a:endParaRPr lang="en-GB" b="1" dirty="0"/>
        </a:p>
      </dgm:t>
    </dgm:pt>
    <dgm:pt modelId="{2952FBB2-D53F-4B2C-8AED-B4A4FD8EF361}" type="parTrans" cxnId="{B9942EF7-E8D5-4A7D-8662-81F9CB26A220}">
      <dgm:prSet/>
      <dgm:spPr/>
      <dgm:t>
        <a:bodyPr/>
        <a:lstStyle/>
        <a:p>
          <a:endParaRPr lang="en-GB" b="1"/>
        </a:p>
      </dgm:t>
    </dgm:pt>
    <dgm:pt modelId="{7A78FA86-FF19-4619-8C24-C321C040144C}" type="sibTrans" cxnId="{B9942EF7-E8D5-4A7D-8662-81F9CB26A220}">
      <dgm:prSet/>
      <dgm:spPr/>
      <dgm:t>
        <a:bodyPr/>
        <a:lstStyle/>
        <a:p>
          <a:endParaRPr lang="en-GB" b="1"/>
        </a:p>
      </dgm:t>
    </dgm:pt>
    <dgm:pt modelId="{A977F06B-BD59-4DD2-B754-AE111BC3F364}">
      <dgm:prSet phldrT="[Text]"/>
      <dgm:spPr/>
      <dgm:t>
        <a:bodyPr/>
        <a:lstStyle/>
        <a:p>
          <a:r>
            <a:rPr lang="en-GB" b="1" dirty="0" smtClean="0"/>
            <a:t>BDDs</a:t>
          </a:r>
          <a:endParaRPr lang="en-GB" b="1" dirty="0"/>
        </a:p>
      </dgm:t>
    </dgm:pt>
    <dgm:pt modelId="{C1C0A890-B666-40BE-A5E4-8989B554EACD}" type="parTrans" cxnId="{1FF88612-7697-4BDC-8EB7-A1B3AC145A6C}">
      <dgm:prSet/>
      <dgm:spPr/>
      <dgm:t>
        <a:bodyPr/>
        <a:lstStyle/>
        <a:p>
          <a:endParaRPr lang="en-GB"/>
        </a:p>
      </dgm:t>
    </dgm:pt>
    <dgm:pt modelId="{ED179462-FE61-4215-B6AE-300A5E920A79}" type="sibTrans" cxnId="{1FF88612-7697-4BDC-8EB7-A1B3AC145A6C}">
      <dgm:prSet/>
      <dgm:spPr/>
      <dgm:t>
        <a:bodyPr/>
        <a:lstStyle/>
        <a:p>
          <a:endParaRPr lang="en-GB"/>
        </a:p>
      </dgm:t>
    </dgm:pt>
    <dgm:pt modelId="{9D07CE24-29DF-468B-BF76-93FA51B59498}">
      <dgm:prSet phldrT="[Text]"/>
      <dgm:spPr/>
      <dgm:t>
        <a:bodyPr/>
        <a:lstStyle/>
        <a:p>
          <a:r>
            <a:rPr lang="en-GB" b="1" dirty="0" smtClean="0"/>
            <a:t>Very Specific (Models one problem)</a:t>
          </a:r>
          <a:endParaRPr lang="en-GB" b="1" dirty="0"/>
        </a:p>
      </dgm:t>
    </dgm:pt>
    <dgm:pt modelId="{53284850-AE22-4736-819D-03BC43486C32}" type="parTrans" cxnId="{3AE67745-EF23-45B1-934B-BE7B2F71D795}">
      <dgm:prSet/>
      <dgm:spPr/>
      <dgm:t>
        <a:bodyPr/>
        <a:lstStyle/>
        <a:p>
          <a:endParaRPr lang="en-GB"/>
        </a:p>
      </dgm:t>
    </dgm:pt>
    <dgm:pt modelId="{6698A011-A03A-4E40-AE6A-7EE01DCBB7E2}" type="sibTrans" cxnId="{3AE67745-EF23-45B1-934B-BE7B2F71D795}">
      <dgm:prSet/>
      <dgm:spPr/>
      <dgm:t>
        <a:bodyPr/>
        <a:lstStyle/>
        <a:p>
          <a:endParaRPr lang="en-GB"/>
        </a:p>
      </dgm:t>
    </dgm:pt>
    <dgm:pt modelId="{79BBCAF7-3A72-495C-BE03-07E42D4459C0}">
      <dgm:prSet phldrT="[Text]"/>
      <dgm:spPr/>
      <dgm:t>
        <a:bodyPr/>
        <a:lstStyle/>
        <a:p>
          <a:r>
            <a:rPr lang="en-GB" b="1" dirty="0" err="1" smtClean="0"/>
            <a:t>RegExp</a:t>
          </a:r>
          <a:endParaRPr lang="en-GB" b="1" dirty="0"/>
        </a:p>
      </dgm:t>
    </dgm:pt>
    <dgm:pt modelId="{A04A22A4-92BA-4E27-836C-A213F99AF667}" type="parTrans" cxnId="{8256A53B-18E6-4DB0-AD2E-CFAA674C1BFC}">
      <dgm:prSet/>
      <dgm:spPr/>
      <dgm:t>
        <a:bodyPr/>
        <a:lstStyle/>
        <a:p>
          <a:endParaRPr lang="en-GB"/>
        </a:p>
      </dgm:t>
    </dgm:pt>
    <dgm:pt modelId="{09931DED-99EB-429E-83DB-34CA619F418B}" type="sibTrans" cxnId="{8256A53B-18E6-4DB0-AD2E-CFAA674C1BFC}">
      <dgm:prSet/>
      <dgm:spPr/>
      <dgm:t>
        <a:bodyPr/>
        <a:lstStyle/>
        <a:p>
          <a:endParaRPr lang="en-GB"/>
        </a:p>
      </dgm:t>
    </dgm:pt>
    <dgm:pt modelId="{1732D024-2998-4DDA-A22F-241728DDB51C}">
      <dgm:prSet phldrT="[Text]"/>
      <dgm:spPr/>
      <dgm:t>
        <a:bodyPr/>
        <a:lstStyle/>
        <a:p>
          <a:r>
            <a:rPr lang="en-GB" b="1" dirty="0" err="1" smtClean="0"/>
            <a:t>Combinator</a:t>
          </a:r>
          <a:r>
            <a:rPr lang="en-GB" b="1" dirty="0" smtClean="0"/>
            <a:t> APIs</a:t>
          </a:r>
          <a:endParaRPr lang="en-GB" b="1" dirty="0"/>
        </a:p>
      </dgm:t>
    </dgm:pt>
    <dgm:pt modelId="{6F411FDF-ECF6-4D9F-89D4-FE2F446201E7}" type="parTrans" cxnId="{DDF0DD81-C5EC-4BD4-B92E-F84005D71D1F}">
      <dgm:prSet/>
      <dgm:spPr/>
      <dgm:t>
        <a:bodyPr/>
        <a:lstStyle/>
        <a:p>
          <a:endParaRPr lang="en-GB"/>
        </a:p>
      </dgm:t>
    </dgm:pt>
    <dgm:pt modelId="{4BAD3280-84CC-433C-A061-45CC15AF317D}" type="sibTrans" cxnId="{DDF0DD81-C5EC-4BD4-B92E-F84005D71D1F}">
      <dgm:prSet/>
      <dgm:spPr/>
      <dgm:t>
        <a:bodyPr/>
        <a:lstStyle/>
        <a:p>
          <a:endParaRPr lang="en-GB"/>
        </a:p>
      </dgm:t>
    </dgm:pt>
    <dgm:pt modelId="{E18AE26C-CD41-48D2-98D6-4A9983117660}" type="pres">
      <dgm:prSet presAssocID="{F931D173-EB15-43C8-A9A0-5AC7F5135A9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960E209-5FC8-4F7A-B4F5-B9E9A4FAD2AA}" type="pres">
      <dgm:prSet presAssocID="{667A8617-3371-49D4-BA8C-BDBFD1BD21C5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AAFEE8-BBBB-454C-B219-27AA11186AF8}" type="pres">
      <dgm:prSet presAssocID="{2A9850B5-7105-4899-97B8-F1E2150C9BAB}" presName="space" presStyleCnt="0"/>
      <dgm:spPr/>
      <dgm:t>
        <a:bodyPr/>
        <a:lstStyle/>
        <a:p>
          <a:endParaRPr lang="en-GB"/>
        </a:p>
      </dgm:t>
    </dgm:pt>
    <dgm:pt modelId="{591E3591-D564-4D1C-9C65-1C4C5FA2DE2A}" type="pres">
      <dgm:prSet presAssocID="{D587E570-231E-4FF7-AAE7-914A03569D01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A5F66C-7FEF-4FAE-A223-0FFDFA37CCF8}" type="pres">
      <dgm:prSet presAssocID="{B91C2584-FA71-429D-8F4C-0D4CD4FE8A44}" presName="space" presStyleCnt="0"/>
      <dgm:spPr/>
      <dgm:t>
        <a:bodyPr/>
        <a:lstStyle/>
        <a:p>
          <a:endParaRPr lang="en-GB"/>
        </a:p>
      </dgm:t>
    </dgm:pt>
    <dgm:pt modelId="{4153F880-4516-45C6-B45B-75750888CBC5}" type="pres">
      <dgm:prSet presAssocID="{0C9D6711-D28E-40AB-8A48-C2A0DC261FB1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DE0D81-5261-4723-9209-A15D60524BF2}" type="pres">
      <dgm:prSet presAssocID="{BB3B671E-2C50-4754-9C5C-DB3478AE05B8}" presName="space" presStyleCnt="0"/>
      <dgm:spPr/>
      <dgm:t>
        <a:bodyPr/>
        <a:lstStyle/>
        <a:p>
          <a:endParaRPr lang="en-GB"/>
        </a:p>
      </dgm:t>
    </dgm:pt>
    <dgm:pt modelId="{929322A5-6058-4091-B41E-2368D6CA44FD}" type="pres">
      <dgm:prSet presAssocID="{9666C444-1732-427A-80F1-8C2164DAD374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496EAF0-31BE-4E49-A69C-28B29DAC0577}" srcId="{F931D173-EB15-43C8-A9A0-5AC7F5135A94}" destId="{0C9D6711-D28E-40AB-8A48-C2A0DC261FB1}" srcOrd="2" destOrd="0" parTransId="{DC93C195-C2B5-4FC8-B00C-1E58B31695F4}" sibTransId="{BB3B671E-2C50-4754-9C5C-DB3478AE05B8}"/>
    <dgm:cxn modelId="{1FF88612-7697-4BDC-8EB7-A1B3AC145A6C}" srcId="{0C9D6711-D28E-40AB-8A48-C2A0DC261FB1}" destId="{A977F06B-BD59-4DD2-B754-AE111BC3F364}" srcOrd="1" destOrd="0" parTransId="{C1C0A890-B666-40BE-A5E4-8989B554EACD}" sibTransId="{ED179462-FE61-4215-B6AE-300A5E920A79}"/>
    <dgm:cxn modelId="{8256A53B-18E6-4DB0-AD2E-CFAA674C1BFC}" srcId="{667A8617-3371-49D4-BA8C-BDBFD1BD21C5}" destId="{79BBCAF7-3A72-495C-BE03-07E42D4459C0}" srcOrd="1" destOrd="0" parTransId="{A04A22A4-92BA-4E27-836C-A213F99AF667}" sibTransId="{09931DED-99EB-429E-83DB-34CA619F418B}"/>
    <dgm:cxn modelId="{3CD26E48-A58A-4F07-B2CC-EF54309A8AC8}" type="presOf" srcId="{9666C444-1732-427A-80F1-8C2164DAD374}" destId="{929322A5-6058-4091-B41E-2368D6CA44FD}" srcOrd="0" destOrd="0" presId="urn:microsoft.com/office/officeart/2005/8/layout/venn3"/>
    <dgm:cxn modelId="{DAFD392F-FA02-4698-9D12-5D26AA1EAE83}" type="presOf" srcId="{F931D173-EB15-43C8-A9A0-5AC7F5135A94}" destId="{E18AE26C-CD41-48D2-98D6-4A9983117660}" srcOrd="0" destOrd="0" presId="urn:microsoft.com/office/officeart/2005/8/layout/venn3"/>
    <dgm:cxn modelId="{9F88995A-8BF2-445D-BFE3-32B733A04447}" type="presOf" srcId="{35CACA7C-16BD-4FBB-BB79-D98C70486B1F}" destId="{929322A5-6058-4091-B41E-2368D6CA44FD}" srcOrd="0" destOrd="2" presId="urn:microsoft.com/office/officeart/2005/8/layout/venn3"/>
    <dgm:cxn modelId="{1E33E894-C423-4D4E-B751-39ADB7DE39D3}" type="presOf" srcId="{A977F06B-BD59-4DD2-B754-AE111BC3F364}" destId="{4153F880-4516-45C6-B45B-75750888CBC5}" srcOrd="0" destOrd="2" presId="urn:microsoft.com/office/officeart/2005/8/layout/venn3"/>
    <dgm:cxn modelId="{3AE67745-EF23-45B1-934B-BE7B2F71D795}" srcId="{D587E570-231E-4FF7-AAE7-914A03569D01}" destId="{9D07CE24-29DF-468B-BF76-93FA51B59498}" srcOrd="1" destOrd="0" parTransId="{53284850-AE22-4736-819D-03BC43486C32}" sibTransId="{6698A011-A03A-4E40-AE6A-7EE01DCBB7E2}"/>
    <dgm:cxn modelId="{31EAA066-AAE9-4A3C-80FA-522F43327920}" srcId="{F931D173-EB15-43C8-A9A0-5AC7F5135A94}" destId="{D587E570-231E-4FF7-AAE7-914A03569D01}" srcOrd="1" destOrd="0" parTransId="{39EA7759-3CE1-4254-ABD3-976A81C5CA0B}" sibTransId="{B91C2584-FA71-429D-8F4C-0D4CD4FE8A44}"/>
    <dgm:cxn modelId="{24603067-425D-4A0D-BAF5-B5C15A1E58F4}" type="presOf" srcId="{0C9D6711-D28E-40AB-8A48-C2A0DC261FB1}" destId="{4153F880-4516-45C6-B45B-75750888CBC5}" srcOrd="0" destOrd="0" presId="urn:microsoft.com/office/officeart/2005/8/layout/venn3"/>
    <dgm:cxn modelId="{B9942EF7-E8D5-4A7D-8662-81F9CB26A220}" srcId="{667A8617-3371-49D4-BA8C-BDBFD1BD21C5}" destId="{B42AD6B6-5DF1-4F7D-A35D-0B46B7075B07}" srcOrd="0" destOrd="0" parTransId="{2952FBB2-D53F-4B2C-8AED-B4A4FD8EF361}" sibTransId="{7A78FA86-FF19-4619-8C24-C321C040144C}"/>
    <dgm:cxn modelId="{6B3BA918-0EB4-4460-B4EA-979B0D19C497}" srcId="{D587E570-231E-4FF7-AAE7-914A03569D01}" destId="{36A70FA7-86B2-4EEC-AC7B-F373DB5BE115}" srcOrd="0" destOrd="0" parTransId="{5C168063-A77F-4FE8-824E-9722E0D8EAFA}" sibTransId="{2569A453-8A03-4237-8580-D97698E3338F}"/>
    <dgm:cxn modelId="{67A6E96A-8CF6-49B7-BDA1-B02A3C976EAF}" type="presOf" srcId="{79BBCAF7-3A72-495C-BE03-07E42D4459C0}" destId="{4960E209-5FC8-4F7A-B4F5-B9E9A4FAD2AA}" srcOrd="0" destOrd="2" presId="urn:microsoft.com/office/officeart/2005/8/layout/venn3"/>
    <dgm:cxn modelId="{62D81F4C-394D-45F1-B1DE-B3B977987AA8}" type="presOf" srcId="{36A70FA7-86B2-4EEC-AC7B-F373DB5BE115}" destId="{591E3591-D564-4D1C-9C65-1C4C5FA2DE2A}" srcOrd="0" destOrd="1" presId="urn:microsoft.com/office/officeart/2005/8/layout/venn3"/>
    <dgm:cxn modelId="{4928995A-FA55-47ED-A202-E46F862DF588}" srcId="{F931D173-EB15-43C8-A9A0-5AC7F5135A94}" destId="{9666C444-1732-427A-80F1-8C2164DAD374}" srcOrd="3" destOrd="0" parTransId="{F05E961F-EA7A-49F2-BD2F-D1464E8C9940}" sibTransId="{2F07AF35-181E-44FF-B715-01F9B3417589}"/>
    <dgm:cxn modelId="{B98F15B7-FE50-49EE-B89B-15742E5A7E8B}" srcId="{0C9D6711-D28E-40AB-8A48-C2A0DC261FB1}" destId="{3A8BCED0-4FA9-4BE1-918B-6EE5B93E376F}" srcOrd="0" destOrd="0" parTransId="{64A9891D-B487-4E75-8631-AD99FA89D314}" sibTransId="{49BCA74B-B48A-4E30-953C-8DBF5E7136C1}"/>
    <dgm:cxn modelId="{D3DEDB39-05CE-4921-85A3-7DDBC951000C}" srcId="{9666C444-1732-427A-80F1-8C2164DAD374}" destId="{35CACA7C-16BD-4FBB-BB79-D98C70486B1F}" srcOrd="1" destOrd="0" parTransId="{7AEECD41-53C3-4408-B548-AADEDFCF19EC}" sibTransId="{75D7CAAA-7ED6-4641-9EC0-E11ABAECFEC2}"/>
    <dgm:cxn modelId="{DDF0DD81-C5EC-4BD4-B92E-F84005D71D1F}" srcId="{9666C444-1732-427A-80F1-8C2164DAD374}" destId="{1732D024-2998-4DDA-A22F-241728DDB51C}" srcOrd="0" destOrd="0" parTransId="{6F411FDF-ECF6-4D9F-89D4-FE2F446201E7}" sibTransId="{4BAD3280-84CC-433C-A061-45CC15AF317D}"/>
    <dgm:cxn modelId="{C8BE3069-DA60-41D4-80D4-047B517F9118}" type="presOf" srcId="{B42AD6B6-5DF1-4F7D-A35D-0B46B7075B07}" destId="{4960E209-5FC8-4F7A-B4F5-B9E9A4FAD2AA}" srcOrd="0" destOrd="1" presId="urn:microsoft.com/office/officeart/2005/8/layout/venn3"/>
    <dgm:cxn modelId="{2C9D8B20-2931-4534-9505-A5D1D3D320E1}" type="presOf" srcId="{D587E570-231E-4FF7-AAE7-914A03569D01}" destId="{591E3591-D564-4D1C-9C65-1C4C5FA2DE2A}" srcOrd="0" destOrd="0" presId="urn:microsoft.com/office/officeart/2005/8/layout/venn3"/>
    <dgm:cxn modelId="{25926EB7-D057-4C70-9EE6-4241E58697D8}" type="presOf" srcId="{3A8BCED0-4FA9-4BE1-918B-6EE5B93E376F}" destId="{4153F880-4516-45C6-B45B-75750888CBC5}" srcOrd="0" destOrd="1" presId="urn:microsoft.com/office/officeart/2005/8/layout/venn3"/>
    <dgm:cxn modelId="{98964739-D262-469A-BE04-26F10E93ACCD}" type="presOf" srcId="{667A8617-3371-49D4-BA8C-BDBFD1BD21C5}" destId="{4960E209-5FC8-4F7A-B4F5-B9E9A4FAD2AA}" srcOrd="0" destOrd="0" presId="urn:microsoft.com/office/officeart/2005/8/layout/venn3"/>
    <dgm:cxn modelId="{D02B822F-3570-4D55-868F-9F88CDA22382}" type="presOf" srcId="{1732D024-2998-4DDA-A22F-241728DDB51C}" destId="{929322A5-6058-4091-B41E-2368D6CA44FD}" srcOrd="0" destOrd="1" presId="urn:microsoft.com/office/officeart/2005/8/layout/venn3"/>
    <dgm:cxn modelId="{F7C9C5FF-E1AD-4699-97F8-3163AB5AFB05}" type="presOf" srcId="{9D07CE24-29DF-468B-BF76-93FA51B59498}" destId="{591E3591-D564-4D1C-9C65-1C4C5FA2DE2A}" srcOrd="0" destOrd="2" presId="urn:microsoft.com/office/officeart/2005/8/layout/venn3"/>
    <dgm:cxn modelId="{331ACBD2-560D-43F9-840A-D23DE120FA58}" srcId="{F931D173-EB15-43C8-A9A0-5AC7F5135A94}" destId="{667A8617-3371-49D4-BA8C-BDBFD1BD21C5}" srcOrd="0" destOrd="0" parTransId="{A8C13ED7-820F-45B9-BF6E-7284F7B773A8}" sibTransId="{2A9850B5-7105-4899-97B8-F1E2150C9BAB}"/>
    <dgm:cxn modelId="{E97ED4F9-DF8F-4CB4-B802-D03A74B6486A}" type="presParOf" srcId="{E18AE26C-CD41-48D2-98D6-4A9983117660}" destId="{4960E209-5FC8-4F7A-B4F5-B9E9A4FAD2AA}" srcOrd="0" destOrd="0" presId="urn:microsoft.com/office/officeart/2005/8/layout/venn3"/>
    <dgm:cxn modelId="{07A4A717-BB83-47B5-A2B7-00CFC79F31EB}" type="presParOf" srcId="{E18AE26C-CD41-48D2-98D6-4A9983117660}" destId="{B7AAFEE8-BBBB-454C-B219-27AA11186AF8}" srcOrd="1" destOrd="0" presId="urn:microsoft.com/office/officeart/2005/8/layout/venn3"/>
    <dgm:cxn modelId="{E0F8B208-8516-4BA1-BCB6-F531EDA814D3}" type="presParOf" srcId="{E18AE26C-CD41-48D2-98D6-4A9983117660}" destId="{591E3591-D564-4D1C-9C65-1C4C5FA2DE2A}" srcOrd="2" destOrd="0" presId="urn:microsoft.com/office/officeart/2005/8/layout/venn3"/>
    <dgm:cxn modelId="{0E113018-FC80-4AAB-9DA1-649AC7006BC0}" type="presParOf" srcId="{E18AE26C-CD41-48D2-98D6-4A9983117660}" destId="{64A5F66C-7FEF-4FAE-A223-0FFDFA37CCF8}" srcOrd="3" destOrd="0" presId="urn:microsoft.com/office/officeart/2005/8/layout/venn3"/>
    <dgm:cxn modelId="{0A8E32CB-104E-4F01-B652-0150DB3358F9}" type="presParOf" srcId="{E18AE26C-CD41-48D2-98D6-4A9983117660}" destId="{4153F880-4516-45C6-B45B-75750888CBC5}" srcOrd="4" destOrd="0" presId="urn:microsoft.com/office/officeart/2005/8/layout/venn3"/>
    <dgm:cxn modelId="{99A2A3FE-5EA5-4CC5-94DF-E0FD757104BF}" type="presParOf" srcId="{E18AE26C-CD41-48D2-98D6-4A9983117660}" destId="{24DE0D81-5261-4723-9209-A15D60524BF2}" srcOrd="5" destOrd="0" presId="urn:microsoft.com/office/officeart/2005/8/layout/venn3"/>
    <dgm:cxn modelId="{887A2604-186E-4151-A780-E33185334DE0}" type="presParOf" srcId="{E18AE26C-CD41-48D2-98D6-4A9983117660}" destId="{929322A5-6058-4091-B41E-2368D6CA44FD}" srcOrd="6" destOrd="0" presId="urn:microsoft.com/office/officeart/2005/8/layout/venn3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31D173-EB15-43C8-A9A0-5AC7F5135A94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667A8617-3371-49D4-BA8C-BDBFD1BD21C5}">
      <dgm:prSet phldrT="[Text]"/>
      <dgm:spPr/>
      <dgm:t>
        <a:bodyPr/>
        <a:lstStyle/>
        <a:p>
          <a:r>
            <a:rPr lang="en-GB" b="1" dirty="0" smtClean="0"/>
            <a:t>No Structure</a:t>
          </a:r>
          <a:endParaRPr lang="en-GB" b="1" dirty="0"/>
        </a:p>
      </dgm:t>
    </dgm:pt>
    <dgm:pt modelId="{A8C13ED7-820F-45B9-BF6E-7284F7B773A8}" type="parTrans" cxnId="{331ACBD2-560D-43F9-840A-D23DE120FA58}">
      <dgm:prSet/>
      <dgm:spPr/>
      <dgm:t>
        <a:bodyPr/>
        <a:lstStyle/>
        <a:p>
          <a:endParaRPr lang="en-GB" b="1"/>
        </a:p>
      </dgm:t>
    </dgm:pt>
    <dgm:pt modelId="{2A9850B5-7105-4899-97B8-F1E2150C9BAB}" type="sibTrans" cxnId="{331ACBD2-560D-43F9-840A-D23DE120FA58}">
      <dgm:prSet/>
      <dgm:spPr/>
      <dgm:t>
        <a:bodyPr/>
        <a:lstStyle/>
        <a:p>
          <a:endParaRPr lang="en-GB" b="1"/>
        </a:p>
      </dgm:t>
    </dgm:pt>
    <dgm:pt modelId="{D587E570-231E-4FF7-AAE7-914A03569D01}">
      <dgm:prSet phldrT="[Text]"/>
      <dgm:spPr/>
      <dgm:t>
        <a:bodyPr/>
        <a:lstStyle/>
        <a:p>
          <a:r>
            <a:rPr lang="en-GB" b="1" dirty="0" smtClean="0"/>
            <a:t>Syntactic Structure</a:t>
          </a:r>
          <a:endParaRPr lang="en-GB" b="1" dirty="0"/>
        </a:p>
      </dgm:t>
    </dgm:pt>
    <dgm:pt modelId="{39EA7759-3CE1-4254-ABD3-976A81C5CA0B}" type="parTrans" cxnId="{31EAA066-AAE9-4A3C-80FA-522F43327920}">
      <dgm:prSet/>
      <dgm:spPr/>
      <dgm:t>
        <a:bodyPr/>
        <a:lstStyle/>
        <a:p>
          <a:endParaRPr lang="en-GB" b="1"/>
        </a:p>
      </dgm:t>
    </dgm:pt>
    <dgm:pt modelId="{B91C2584-FA71-429D-8F4C-0D4CD4FE8A44}" type="sibTrans" cxnId="{31EAA066-AAE9-4A3C-80FA-522F43327920}">
      <dgm:prSet/>
      <dgm:spPr/>
      <dgm:t>
        <a:bodyPr/>
        <a:lstStyle/>
        <a:p>
          <a:endParaRPr lang="en-GB" b="1"/>
        </a:p>
      </dgm:t>
    </dgm:pt>
    <dgm:pt modelId="{0C9D6711-D28E-40AB-8A48-C2A0DC261FB1}">
      <dgm:prSet phldrT="[Text]"/>
      <dgm:spPr/>
      <dgm:t>
        <a:bodyPr/>
        <a:lstStyle/>
        <a:p>
          <a:r>
            <a:rPr lang="en-GB" b="1" dirty="0" smtClean="0"/>
            <a:t>Minimal Syntactic Structure + Some Semantic Properties </a:t>
          </a:r>
          <a:endParaRPr lang="en-GB" b="1" dirty="0"/>
        </a:p>
      </dgm:t>
    </dgm:pt>
    <dgm:pt modelId="{DC93C195-C2B5-4FC8-B00C-1E58B31695F4}" type="parTrans" cxnId="{3496EAF0-31BE-4E49-A69C-28B29DAC0577}">
      <dgm:prSet/>
      <dgm:spPr/>
      <dgm:t>
        <a:bodyPr/>
        <a:lstStyle/>
        <a:p>
          <a:endParaRPr lang="en-GB" b="1"/>
        </a:p>
      </dgm:t>
    </dgm:pt>
    <dgm:pt modelId="{BB3B671E-2C50-4754-9C5C-DB3478AE05B8}" type="sibTrans" cxnId="{3496EAF0-31BE-4E49-A69C-28B29DAC0577}">
      <dgm:prSet/>
      <dgm:spPr/>
      <dgm:t>
        <a:bodyPr/>
        <a:lstStyle/>
        <a:p>
          <a:endParaRPr lang="en-GB" b="1"/>
        </a:p>
      </dgm:t>
    </dgm:pt>
    <dgm:pt modelId="{9666C444-1732-427A-80F1-8C2164DAD374}">
      <dgm:prSet phldrT="[Text]"/>
      <dgm:spPr/>
      <dgm:t>
        <a:bodyPr/>
        <a:lstStyle/>
        <a:p>
          <a:r>
            <a:rPr lang="en-GB" b="1" dirty="0" smtClean="0"/>
            <a:t>Lots of Semantic and Computational Structure</a:t>
          </a:r>
          <a:endParaRPr lang="en-GB" b="1" dirty="0"/>
        </a:p>
      </dgm:t>
    </dgm:pt>
    <dgm:pt modelId="{F05E961F-EA7A-49F2-BD2F-D1464E8C9940}" type="parTrans" cxnId="{4928995A-FA55-47ED-A202-E46F862DF588}">
      <dgm:prSet/>
      <dgm:spPr/>
      <dgm:t>
        <a:bodyPr/>
        <a:lstStyle/>
        <a:p>
          <a:endParaRPr lang="en-GB" b="1"/>
        </a:p>
      </dgm:t>
    </dgm:pt>
    <dgm:pt modelId="{2F07AF35-181E-44FF-B715-01F9B3417589}" type="sibTrans" cxnId="{4928995A-FA55-47ED-A202-E46F862DF588}">
      <dgm:prSet/>
      <dgm:spPr/>
      <dgm:t>
        <a:bodyPr/>
        <a:lstStyle/>
        <a:p>
          <a:endParaRPr lang="en-GB" b="1"/>
        </a:p>
      </dgm:t>
    </dgm:pt>
    <dgm:pt modelId="{3A8BCED0-4FA9-4BE1-918B-6EE5B93E376F}">
      <dgm:prSet phldrT="[Text]"/>
      <dgm:spPr/>
      <dgm:t>
        <a:bodyPr/>
        <a:lstStyle/>
        <a:p>
          <a:r>
            <a:rPr lang="en-GB" b="1" dirty="0" smtClean="0"/>
            <a:t>Typed AST</a:t>
          </a:r>
          <a:endParaRPr lang="en-GB" b="1" dirty="0"/>
        </a:p>
      </dgm:t>
    </dgm:pt>
    <dgm:pt modelId="{64A9891D-B487-4E75-8631-AD99FA89D314}" type="parTrans" cxnId="{B98F15B7-FE50-49EE-B89B-15742E5A7E8B}">
      <dgm:prSet/>
      <dgm:spPr/>
      <dgm:t>
        <a:bodyPr/>
        <a:lstStyle/>
        <a:p>
          <a:endParaRPr lang="en-GB" b="1"/>
        </a:p>
      </dgm:t>
    </dgm:pt>
    <dgm:pt modelId="{49BCA74B-B48A-4E30-953C-8DBF5E7136C1}" type="sibTrans" cxnId="{B98F15B7-FE50-49EE-B89B-15742E5A7E8B}">
      <dgm:prSet/>
      <dgm:spPr/>
      <dgm:t>
        <a:bodyPr/>
        <a:lstStyle/>
        <a:p>
          <a:endParaRPr lang="en-GB" b="1"/>
        </a:p>
      </dgm:t>
    </dgm:pt>
    <dgm:pt modelId="{36A70FA7-86B2-4EEC-AC7B-F373DB5BE115}">
      <dgm:prSet phldrT="[Text]"/>
      <dgm:spPr/>
      <dgm:t>
        <a:bodyPr/>
        <a:lstStyle/>
        <a:p>
          <a:r>
            <a:rPr lang="en-GB" b="1" dirty="0" smtClean="0"/>
            <a:t>Very Generic (XML Object Model)</a:t>
          </a:r>
          <a:endParaRPr lang="en-GB" b="1" dirty="0"/>
        </a:p>
      </dgm:t>
    </dgm:pt>
    <dgm:pt modelId="{5C168063-A77F-4FE8-824E-9722E0D8EAFA}" type="parTrans" cxnId="{6B3BA918-0EB4-4460-B4EA-979B0D19C497}">
      <dgm:prSet/>
      <dgm:spPr/>
      <dgm:t>
        <a:bodyPr/>
        <a:lstStyle/>
        <a:p>
          <a:endParaRPr lang="en-GB" b="1"/>
        </a:p>
      </dgm:t>
    </dgm:pt>
    <dgm:pt modelId="{2569A453-8A03-4237-8580-D97698E3338F}" type="sibTrans" cxnId="{6B3BA918-0EB4-4460-B4EA-979B0D19C497}">
      <dgm:prSet/>
      <dgm:spPr/>
      <dgm:t>
        <a:bodyPr/>
        <a:lstStyle/>
        <a:p>
          <a:endParaRPr lang="en-GB" b="1"/>
        </a:p>
      </dgm:t>
    </dgm:pt>
    <dgm:pt modelId="{35CACA7C-16BD-4FBB-BB79-D98C70486B1F}">
      <dgm:prSet phldrT="[Text]"/>
      <dgm:spPr/>
      <dgm:t>
        <a:bodyPr/>
        <a:lstStyle/>
        <a:p>
          <a:r>
            <a:rPr lang="en-GB" b="1" dirty="0" smtClean="0"/>
            <a:t>Monadic  Languages</a:t>
          </a:r>
          <a:endParaRPr lang="en-GB" b="1" dirty="0"/>
        </a:p>
      </dgm:t>
    </dgm:pt>
    <dgm:pt modelId="{7AEECD41-53C3-4408-B548-AADEDFCF19EC}" type="parTrans" cxnId="{D3DEDB39-05CE-4921-85A3-7DDBC951000C}">
      <dgm:prSet/>
      <dgm:spPr/>
      <dgm:t>
        <a:bodyPr/>
        <a:lstStyle/>
        <a:p>
          <a:endParaRPr lang="en-GB" b="1"/>
        </a:p>
      </dgm:t>
    </dgm:pt>
    <dgm:pt modelId="{75D7CAAA-7ED6-4641-9EC0-E11ABAECFEC2}" type="sibTrans" cxnId="{D3DEDB39-05CE-4921-85A3-7DDBC951000C}">
      <dgm:prSet/>
      <dgm:spPr/>
      <dgm:t>
        <a:bodyPr/>
        <a:lstStyle/>
        <a:p>
          <a:endParaRPr lang="en-GB" b="1"/>
        </a:p>
      </dgm:t>
    </dgm:pt>
    <dgm:pt modelId="{B42AD6B6-5DF1-4F7D-A35D-0B46B7075B07}">
      <dgm:prSet phldrT="[Text]"/>
      <dgm:spPr/>
      <dgm:t>
        <a:bodyPr/>
        <a:lstStyle/>
        <a:p>
          <a:r>
            <a:rPr lang="en-GB" b="1" dirty="0" smtClean="0"/>
            <a:t>Strings</a:t>
          </a:r>
          <a:endParaRPr lang="en-GB" b="1" dirty="0"/>
        </a:p>
      </dgm:t>
    </dgm:pt>
    <dgm:pt modelId="{2952FBB2-D53F-4B2C-8AED-B4A4FD8EF361}" type="parTrans" cxnId="{B9942EF7-E8D5-4A7D-8662-81F9CB26A220}">
      <dgm:prSet/>
      <dgm:spPr/>
      <dgm:t>
        <a:bodyPr/>
        <a:lstStyle/>
        <a:p>
          <a:endParaRPr lang="en-GB" b="1"/>
        </a:p>
      </dgm:t>
    </dgm:pt>
    <dgm:pt modelId="{7A78FA86-FF19-4619-8C24-C321C040144C}" type="sibTrans" cxnId="{B9942EF7-E8D5-4A7D-8662-81F9CB26A220}">
      <dgm:prSet/>
      <dgm:spPr/>
      <dgm:t>
        <a:bodyPr/>
        <a:lstStyle/>
        <a:p>
          <a:endParaRPr lang="en-GB" b="1"/>
        </a:p>
      </dgm:t>
    </dgm:pt>
    <dgm:pt modelId="{A977F06B-BD59-4DD2-B754-AE111BC3F364}">
      <dgm:prSet phldrT="[Text]"/>
      <dgm:spPr/>
      <dgm:t>
        <a:bodyPr/>
        <a:lstStyle/>
        <a:p>
          <a:r>
            <a:rPr lang="en-GB" b="1" dirty="0" smtClean="0"/>
            <a:t>BDDs</a:t>
          </a:r>
          <a:endParaRPr lang="en-GB" b="1" dirty="0"/>
        </a:p>
      </dgm:t>
    </dgm:pt>
    <dgm:pt modelId="{C1C0A890-B666-40BE-A5E4-8989B554EACD}" type="parTrans" cxnId="{1FF88612-7697-4BDC-8EB7-A1B3AC145A6C}">
      <dgm:prSet/>
      <dgm:spPr/>
      <dgm:t>
        <a:bodyPr/>
        <a:lstStyle/>
        <a:p>
          <a:endParaRPr lang="en-GB"/>
        </a:p>
      </dgm:t>
    </dgm:pt>
    <dgm:pt modelId="{ED179462-FE61-4215-B6AE-300A5E920A79}" type="sibTrans" cxnId="{1FF88612-7697-4BDC-8EB7-A1B3AC145A6C}">
      <dgm:prSet/>
      <dgm:spPr/>
      <dgm:t>
        <a:bodyPr/>
        <a:lstStyle/>
        <a:p>
          <a:endParaRPr lang="en-GB"/>
        </a:p>
      </dgm:t>
    </dgm:pt>
    <dgm:pt modelId="{9D07CE24-29DF-468B-BF76-93FA51B59498}">
      <dgm:prSet phldrT="[Text]"/>
      <dgm:spPr/>
      <dgm:t>
        <a:bodyPr/>
        <a:lstStyle/>
        <a:p>
          <a:r>
            <a:rPr lang="en-GB" b="1" dirty="0" smtClean="0"/>
            <a:t>Very Specific (Models one problem)</a:t>
          </a:r>
          <a:endParaRPr lang="en-GB" b="1" dirty="0"/>
        </a:p>
      </dgm:t>
    </dgm:pt>
    <dgm:pt modelId="{53284850-AE22-4736-819D-03BC43486C32}" type="parTrans" cxnId="{3AE67745-EF23-45B1-934B-BE7B2F71D795}">
      <dgm:prSet/>
      <dgm:spPr/>
      <dgm:t>
        <a:bodyPr/>
        <a:lstStyle/>
        <a:p>
          <a:endParaRPr lang="en-GB"/>
        </a:p>
      </dgm:t>
    </dgm:pt>
    <dgm:pt modelId="{6698A011-A03A-4E40-AE6A-7EE01DCBB7E2}" type="sibTrans" cxnId="{3AE67745-EF23-45B1-934B-BE7B2F71D795}">
      <dgm:prSet/>
      <dgm:spPr/>
      <dgm:t>
        <a:bodyPr/>
        <a:lstStyle/>
        <a:p>
          <a:endParaRPr lang="en-GB"/>
        </a:p>
      </dgm:t>
    </dgm:pt>
    <dgm:pt modelId="{79BBCAF7-3A72-495C-BE03-07E42D4459C0}">
      <dgm:prSet phldrT="[Text]"/>
      <dgm:spPr/>
      <dgm:t>
        <a:bodyPr/>
        <a:lstStyle/>
        <a:p>
          <a:r>
            <a:rPr lang="en-GB" b="1" dirty="0" err="1" smtClean="0"/>
            <a:t>RegExp</a:t>
          </a:r>
          <a:endParaRPr lang="en-GB" b="1" dirty="0"/>
        </a:p>
      </dgm:t>
    </dgm:pt>
    <dgm:pt modelId="{A04A22A4-92BA-4E27-836C-A213F99AF667}" type="parTrans" cxnId="{8256A53B-18E6-4DB0-AD2E-CFAA674C1BFC}">
      <dgm:prSet/>
      <dgm:spPr/>
      <dgm:t>
        <a:bodyPr/>
        <a:lstStyle/>
        <a:p>
          <a:endParaRPr lang="en-GB"/>
        </a:p>
      </dgm:t>
    </dgm:pt>
    <dgm:pt modelId="{09931DED-99EB-429E-83DB-34CA619F418B}" type="sibTrans" cxnId="{8256A53B-18E6-4DB0-AD2E-CFAA674C1BFC}">
      <dgm:prSet/>
      <dgm:spPr/>
      <dgm:t>
        <a:bodyPr/>
        <a:lstStyle/>
        <a:p>
          <a:endParaRPr lang="en-GB"/>
        </a:p>
      </dgm:t>
    </dgm:pt>
    <dgm:pt modelId="{1732D024-2998-4DDA-A22F-241728DDB51C}">
      <dgm:prSet phldrT="[Text]"/>
      <dgm:spPr/>
      <dgm:t>
        <a:bodyPr/>
        <a:lstStyle/>
        <a:p>
          <a:r>
            <a:rPr lang="en-GB" b="1" dirty="0" err="1" smtClean="0"/>
            <a:t>Combinator</a:t>
          </a:r>
          <a:r>
            <a:rPr lang="en-GB" b="1" dirty="0" smtClean="0"/>
            <a:t> APIs</a:t>
          </a:r>
          <a:endParaRPr lang="en-GB" b="1" dirty="0"/>
        </a:p>
      </dgm:t>
    </dgm:pt>
    <dgm:pt modelId="{6F411FDF-ECF6-4D9F-89D4-FE2F446201E7}" type="parTrans" cxnId="{DDF0DD81-C5EC-4BD4-B92E-F84005D71D1F}">
      <dgm:prSet/>
      <dgm:spPr/>
      <dgm:t>
        <a:bodyPr/>
        <a:lstStyle/>
        <a:p>
          <a:endParaRPr lang="en-GB"/>
        </a:p>
      </dgm:t>
    </dgm:pt>
    <dgm:pt modelId="{4BAD3280-84CC-433C-A061-45CC15AF317D}" type="sibTrans" cxnId="{DDF0DD81-C5EC-4BD4-B92E-F84005D71D1F}">
      <dgm:prSet/>
      <dgm:spPr/>
      <dgm:t>
        <a:bodyPr/>
        <a:lstStyle/>
        <a:p>
          <a:endParaRPr lang="en-GB"/>
        </a:p>
      </dgm:t>
    </dgm:pt>
    <dgm:pt modelId="{E18AE26C-CD41-48D2-98D6-4A9983117660}" type="pres">
      <dgm:prSet presAssocID="{F931D173-EB15-43C8-A9A0-5AC7F5135A9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960E209-5FC8-4F7A-B4F5-B9E9A4FAD2AA}" type="pres">
      <dgm:prSet presAssocID="{667A8617-3371-49D4-BA8C-BDBFD1BD21C5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AAFEE8-BBBB-454C-B219-27AA11186AF8}" type="pres">
      <dgm:prSet presAssocID="{2A9850B5-7105-4899-97B8-F1E2150C9BAB}" presName="space" presStyleCnt="0"/>
      <dgm:spPr/>
      <dgm:t>
        <a:bodyPr/>
        <a:lstStyle/>
        <a:p>
          <a:endParaRPr lang="en-GB"/>
        </a:p>
      </dgm:t>
    </dgm:pt>
    <dgm:pt modelId="{591E3591-D564-4D1C-9C65-1C4C5FA2DE2A}" type="pres">
      <dgm:prSet presAssocID="{D587E570-231E-4FF7-AAE7-914A03569D01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A5F66C-7FEF-4FAE-A223-0FFDFA37CCF8}" type="pres">
      <dgm:prSet presAssocID="{B91C2584-FA71-429D-8F4C-0D4CD4FE8A44}" presName="space" presStyleCnt="0"/>
      <dgm:spPr/>
      <dgm:t>
        <a:bodyPr/>
        <a:lstStyle/>
        <a:p>
          <a:endParaRPr lang="en-GB"/>
        </a:p>
      </dgm:t>
    </dgm:pt>
    <dgm:pt modelId="{4153F880-4516-45C6-B45B-75750888CBC5}" type="pres">
      <dgm:prSet presAssocID="{0C9D6711-D28E-40AB-8A48-C2A0DC261FB1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DE0D81-5261-4723-9209-A15D60524BF2}" type="pres">
      <dgm:prSet presAssocID="{BB3B671E-2C50-4754-9C5C-DB3478AE05B8}" presName="space" presStyleCnt="0"/>
      <dgm:spPr/>
      <dgm:t>
        <a:bodyPr/>
        <a:lstStyle/>
        <a:p>
          <a:endParaRPr lang="en-GB"/>
        </a:p>
      </dgm:t>
    </dgm:pt>
    <dgm:pt modelId="{929322A5-6058-4091-B41E-2368D6CA44FD}" type="pres">
      <dgm:prSet presAssocID="{9666C444-1732-427A-80F1-8C2164DAD374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496EAF0-31BE-4E49-A69C-28B29DAC0577}" srcId="{F931D173-EB15-43C8-A9A0-5AC7F5135A94}" destId="{0C9D6711-D28E-40AB-8A48-C2A0DC261FB1}" srcOrd="2" destOrd="0" parTransId="{DC93C195-C2B5-4FC8-B00C-1E58B31695F4}" sibTransId="{BB3B671E-2C50-4754-9C5C-DB3478AE05B8}"/>
    <dgm:cxn modelId="{1FF88612-7697-4BDC-8EB7-A1B3AC145A6C}" srcId="{0C9D6711-D28E-40AB-8A48-C2A0DC261FB1}" destId="{A977F06B-BD59-4DD2-B754-AE111BC3F364}" srcOrd="1" destOrd="0" parTransId="{C1C0A890-B666-40BE-A5E4-8989B554EACD}" sibTransId="{ED179462-FE61-4215-B6AE-300A5E920A79}"/>
    <dgm:cxn modelId="{7883BBFE-A9F7-41E0-B4FF-8275A1B00691}" type="presOf" srcId="{9D07CE24-29DF-468B-BF76-93FA51B59498}" destId="{591E3591-D564-4D1C-9C65-1C4C5FA2DE2A}" srcOrd="0" destOrd="2" presId="urn:microsoft.com/office/officeart/2005/8/layout/venn3"/>
    <dgm:cxn modelId="{8256A53B-18E6-4DB0-AD2E-CFAA674C1BFC}" srcId="{667A8617-3371-49D4-BA8C-BDBFD1BD21C5}" destId="{79BBCAF7-3A72-495C-BE03-07E42D4459C0}" srcOrd="1" destOrd="0" parTransId="{A04A22A4-92BA-4E27-836C-A213F99AF667}" sibTransId="{09931DED-99EB-429E-83DB-34CA619F418B}"/>
    <dgm:cxn modelId="{FF31609B-6439-4873-B96D-FBB26BB5FF10}" type="presOf" srcId="{A977F06B-BD59-4DD2-B754-AE111BC3F364}" destId="{4153F880-4516-45C6-B45B-75750888CBC5}" srcOrd="0" destOrd="2" presId="urn:microsoft.com/office/officeart/2005/8/layout/venn3"/>
    <dgm:cxn modelId="{7FE48C8E-B2E4-44D9-8288-603F9DE01649}" type="presOf" srcId="{79BBCAF7-3A72-495C-BE03-07E42D4459C0}" destId="{4960E209-5FC8-4F7A-B4F5-B9E9A4FAD2AA}" srcOrd="0" destOrd="2" presId="urn:microsoft.com/office/officeart/2005/8/layout/venn3"/>
    <dgm:cxn modelId="{9542E6CF-DDB3-43B0-BC4B-2F2203B2ECA8}" type="presOf" srcId="{35CACA7C-16BD-4FBB-BB79-D98C70486B1F}" destId="{929322A5-6058-4091-B41E-2368D6CA44FD}" srcOrd="0" destOrd="2" presId="urn:microsoft.com/office/officeart/2005/8/layout/venn3"/>
    <dgm:cxn modelId="{8666D534-B80B-4544-9BE5-0E7D5EBD6B24}" type="presOf" srcId="{F931D173-EB15-43C8-A9A0-5AC7F5135A94}" destId="{E18AE26C-CD41-48D2-98D6-4A9983117660}" srcOrd="0" destOrd="0" presId="urn:microsoft.com/office/officeart/2005/8/layout/venn3"/>
    <dgm:cxn modelId="{3AE67745-EF23-45B1-934B-BE7B2F71D795}" srcId="{D587E570-231E-4FF7-AAE7-914A03569D01}" destId="{9D07CE24-29DF-468B-BF76-93FA51B59498}" srcOrd="1" destOrd="0" parTransId="{53284850-AE22-4736-819D-03BC43486C32}" sibTransId="{6698A011-A03A-4E40-AE6A-7EE01DCBB7E2}"/>
    <dgm:cxn modelId="{4025E6CE-CC9D-47E4-BBAA-3E7573104414}" type="presOf" srcId="{667A8617-3371-49D4-BA8C-BDBFD1BD21C5}" destId="{4960E209-5FC8-4F7A-B4F5-B9E9A4FAD2AA}" srcOrd="0" destOrd="0" presId="urn:microsoft.com/office/officeart/2005/8/layout/venn3"/>
    <dgm:cxn modelId="{31EAA066-AAE9-4A3C-80FA-522F43327920}" srcId="{F931D173-EB15-43C8-A9A0-5AC7F5135A94}" destId="{D587E570-231E-4FF7-AAE7-914A03569D01}" srcOrd="1" destOrd="0" parTransId="{39EA7759-3CE1-4254-ABD3-976A81C5CA0B}" sibTransId="{B91C2584-FA71-429D-8F4C-0D4CD4FE8A44}"/>
    <dgm:cxn modelId="{5CE90484-2376-4FCC-BA5B-39165BCF756C}" type="presOf" srcId="{36A70FA7-86B2-4EEC-AC7B-F373DB5BE115}" destId="{591E3591-D564-4D1C-9C65-1C4C5FA2DE2A}" srcOrd="0" destOrd="1" presId="urn:microsoft.com/office/officeart/2005/8/layout/venn3"/>
    <dgm:cxn modelId="{B9942EF7-E8D5-4A7D-8662-81F9CB26A220}" srcId="{667A8617-3371-49D4-BA8C-BDBFD1BD21C5}" destId="{B42AD6B6-5DF1-4F7D-A35D-0B46B7075B07}" srcOrd="0" destOrd="0" parTransId="{2952FBB2-D53F-4B2C-8AED-B4A4FD8EF361}" sibTransId="{7A78FA86-FF19-4619-8C24-C321C040144C}"/>
    <dgm:cxn modelId="{1E3ABE77-89AC-4C45-8E9C-AAD950AA32B4}" type="presOf" srcId="{9666C444-1732-427A-80F1-8C2164DAD374}" destId="{929322A5-6058-4091-B41E-2368D6CA44FD}" srcOrd="0" destOrd="0" presId="urn:microsoft.com/office/officeart/2005/8/layout/venn3"/>
    <dgm:cxn modelId="{6B3BA918-0EB4-4460-B4EA-979B0D19C497}" srcId="{D587E570-231E-4FF7-AAE7-914A03569D01}" destId="{36A70FA7-86B2-4EEC-AC7B-F373DB5BE115}" srcOrd="0" destOrd="0" parTransId="{5C168063-A77F-4FE8-824E-9722E0D8EAFA}" sibTransId="{2569A453-8A03-4237-8580-D97698E3338F}"/>
    <dgm:cxn modelId="{DD18E859-D8C5-4BFF-AC19-886ECBAE734B}" type="presOf" srcId="{B42AD6B6-5DF1-4F7D-A35D-0B46B7075B07}" destId="{4960E209-5FC8-4F7A-B4F5-B9E9A4FAD2AA}" srcOrd="0" destOrd="1" presId="urn:microsoft.com/office/officeart/2005/8/layout/venn3"/>
    <dgm:cxn modelId="{4928995A-FA55-47ED-A202-E46F862DF588}" srcId="{F931D173-EB15-43C8-A9A0-5AC7F5135A94}" destId="{9666C444-1732-427A-80F1-8C2164DAD374}" srcOrd="3" destOrd="0" parTransId="{F05E961F-EA7A-49F2-BD2F-D1464E8C9940}" sibTransId="{2F07AF35-181E-44FF-B715-01F9B3417589}"/>
    <dgm:cxn modelId="{AAA077A2-5604-4B96-848F-25B91320AFEB}" type="presOf" srcId="{1732D024-2998-4DDA-A22F-241728DDB51C}" destId="{929322A5-6058-4091-B41E-2368D6CA44FD}" srcOrd="0" destOrd="1" presId="urn:microsoft.com/office/officeart/2005/8/layout/venn3"/>
    <dgm:cxn modelId="{B98F15B7-FE50-49EE-B89B-15742E5A7E8B}" srcId="{0C9D6711-D28E-40AB-8A48-C2A0DC261FB1}" destId="{3A8BCED0-4FA9-4BE1-918B-6EE5B93E376F}" srcOrd="0" destOrd="0" parTransId="{64A9891D-B487-4E75-8631-AD99FA89D314}" sibTransId="{49BCA74B-B48A-4E30-953C-8DBF5E7136C1}"/>
    <dgm:cxn modelId="{D3DEDB39-05CE-4921-85A3-7DDBC951000C}" srcId="{9666C444-1732-427A-80F1-8C2164DAD374}" destId="{35CACA7C-16BD-4FBB-BB79-D98C70486B1F}" srcOrd="1" destOrd="0" parTransId="{7AEECD41-53C3-4408-B548-AADEDFCF19EC}" sibTransId="{75D7CAAA-7ED6-4641-9EC0-E11ABAECFEC2}"/>
    <dgm:cxn modelId="{DDF0DD81-C5EC-4BD4-B92E-F84005D71D1F}" srcId="{9666C444-1732-427A-80F1-8C2164DAD374}" destId="{1732D024-2998-4DDA-A22F-241728DDB51C}" srcOrd="0" destOrd="0" parTransId="{6F411FDF-ECF6-4D9F-89D4-FE2F446201E7}" sibTransId="{4BAD3280-84CC-433C-A061-45CC15AF317D}"/>
    <dgm:cxn modelId="{2C86A0C1-416F-4B48-8804-E9392DEB546F}" type="presOf" srcId="{3A8BCED0-4FA9-4BE1-918B-6EE5B93E376F}" destId="{4153F880-4516-45C6-B45B-75750888CBC5}" srcOrd="0" destOrd="1" presId="urn:microsoft.com/office/officeart/2005/8/layout/venn3"/>
    <dgm:cxn modelId="{986271F3-FDEE-46AE-A277-56002AE78E3E}" type="presOf" srcId="{0C9D6711-D28E-40AB-8A48-C2A0DC261FB1}" destId="{4153F880-4516-45C6-B45B-75750888CBC5}" srcOrd="0" destOrd="0" presId="urn:microsoft.com/office/officeart/2005/8/layout/venn3"/>
    <dgm:cxn modelId="{E9D95EEC-3432-4E54-AF0C-8981FB13AB9E}" type="presOf" srcId="{D587E570-231E-4FF7-AAE7-914A03569D01}" destId="{591E3591-D564-4D1C-9C65-1C4C5FA2DE2A}" srcOrd="0" destOrd="0" presId="urn:microsoft.com/office/officeart/2005/8/layout/venn3"/>
    <dgm:cxn modelId="{331ACBD2-560D-43F9-840A-D23DE120FA58}" srcId="{F931D173-EB15-43C8-A9A0-5AC7F5135A94}" destId="{667A8617-3371-49D4-BA8C-BDBFD1BD21C5}" srcOrd="0" destOrd="0" parTransId="{A8C13ED7-820F-45B9-BF6E-7284F7B773A8}" sibTransId="{2A9850B5-7105-4899-97B8-F1E2150C9BAB}"/>
    <dgm:cxn modelId="{E0DC6A7C-59CF-4D42-8F34-D86926644EB3}" type="presParOf" srcId="{E18AE26C-CD41-48D2-98D6-4A9983117660}" destId="{4960E209-5FC8-4F7A-B4F5-B9E9A4FAD2AA}" srcOrd="0" destOrd="0" presId="urn:microsoft.com/office/officeart/2005/8/layout/venn3"/>
    <dgm:cxn modelId="{7F1B570C-8A31-498C-B6A2-A9D5D859690B}" type="presParOf" srcId="{E18AE26C-CD41-48D2-98D6-4A9983117660}" destId="{B7AAFEE8-BBBB-454C-B219-27AA11186AF8}" srcOrd="1" destOrd="0" presId="urn:microsoft.com/office/officeart/2005/8/layout/venn3"/>
    <dgm:cxn modelId="{6B49B786-0B7D-40CA-950D-8F9308238E5A}" type="presParOf" srcId="{E18AE26C-CD41-48D2-98D6-4A9983117660}" destId="{591E3591-D564-4D1C-9C65-1C4C5FA2DE2A}" srcOrd="2" destOrd="0" presId="urn:microsoft.com/office/officeart/2005/8/layout/venn3"/>
    <dgm:cxn modelId="{56CEAF96-F941-4BDE-B9C7-143FEE322B70}" type="presParOf" srcId="{E18AE26C-CD41-48D2-98D6-4A9983117660}" destId="{64A5F66C-7FEF-4FAE-A223-0FFDFA37CCF8}" srcOrd="3" destOrd="0" presId="urn:microsoft.com/office/officeart/2005/8/layout/venn3"/>
    <dgm:cxn modelId="{6D5840E8-71B5-4FD1-9153-2FAA2EE6885F}" type="presParOf" srcId="{E18AE26C-CD41-48D2-98D6-4A9983117660}" destId="{4153F880-4516-45C6-B45B-75750888CBC5}" srcOrd="4" destOrd="0" presId="urn:microsoft.com/office/officeart/2005/8/layout/venn3"/>
    <dgm:cxn modelId="{B862F0A2-FDD2-4225-939A-29069DF6F545}" type="presParOf" srcId="{E18AE26C-CD41-48D2-98D6-4A9983117660}" destId="{24DE0D81-5261-4723-9209-A15D60524BF2}" srcOrd="5" destOrd="0" presId="urn:microsoft.com/office/officeart/2005/8/layout/venn3"/>
    <dgm:cxn modelId="{5E6527B7-B134-4E68-8D10-7EEE8EEB1417}" type="presParOf" srcId="{E18AE26C-CD41-48D2-98D6-4A9983117660}" destId="{929322A5-6058-4091-B41E-2368D6CA44FD}" srcOrd="6" destOrd="0" presId="urn:microsoft.com/office/officeart/2005/8/layout/venn3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31D173-EB15-43C8-A9A0-5AC7F5135A94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667A8617-3371-49D4-BA8C-BDBFD1BD21C5}">
      <dgm:prSet phldrT="[Text]"/>
      <dgm:spPr/>
      <dgm:t>
        <a:bodyPr/>
        <a:lstStyle/>
        <a:p>
          <a:r>
            <a:rPr lang="en-GB" b="1" dirty="0" smtClean="0"/>
            <a:t>No Structure</a:t>
          </a:r>
          <a:endParaRPr lang="en-GB" b="1" dirty="0"/>
        </a:p>
      </dgm:t>
    </dgm:pt>
    <dgm:pt modelId="{A8C13ED7-820F-45B9-BF6E-7284F7B773A8}" type="parTrans" cxnId="{331ACBD2-560D-43F9-840A-D23DE120FA58}">
      <dgm:prSet/>
      <dgm:spPr/>
      <dgm:t>
        <a:bodyPr/>
        <a:lstStyle/>
        <a:p>
          <a:endParaRPr lang="en-GB" b="1"/>
        </a:p>
      </dgm:t>
    </dgm:pt>
    <dgm:pt modelId="{2A9850B5-7105-4899-97B8-F1E2150C9BAB}" type="sibTrans" cxnId="{331ACBD2-560D-43F9-840A-D23DE120FA58}">
      <dgm:prSet/>
      <dgm:spPr/>
      <dgm:t>
        <a:bodyPr/>
        <a:lstStyle/>
        <a:p>
          <a:endParaRPr lang="en-GB" b="1"/>
        </a:p>
      </dgm:t>
    </dgm:pt>
    <dgm:pt modelId="{D587E570-231E-4FF7-AAE7-914A03569D01}">
      <dgm:prSet phldrT="[Text]"/>
      <dgm:spPr/>
      <dgm:t>
        <a:bodyPr/>
        <a:lstStyle/>
        <a:p>
          <a:r>
            <a:rPr lang="en-GB" b="1" dirty="0" smtClean="0"/>
            <a:t>Syntactic Structure</a:t>
          </a:r>
          <a:endParaRPr lang="en-GB" b="1" dirty="0"/>
        </a:p>
      </dgm:t>
    </dgm:pt>
    <dgm:pt modelId="{39EA7759-3CE1-4254-ABD3-976A81C5CA0B}" type="parTrans" cxnId="{31EAA066-AAE9-4A3C-80FA-522F43327920}">
      <dgm:prSet/>
      <dgm:spPr/>
      <dgm:t>
        <a:bodyPr/>
        <a:lstStyle/>
        <a:p>
          <a:endParaRPr lang="en-GB" b="1"/>
        </a:p>
      </dgm:t>
    </dgm:pt>
    <dgm:pt modelId="{B91C2584-FA71-429D-8F4C-0D4CD4FE8A44}" type="sibTrans" cxnId="{31EAA066-AAE9-4A3C-80FA-522F43327920}">
      <dgm:prSet/>
      <dgm:spPr/>
      <dgm:t>
        <a:bodyPr/>
        <a:lstStyle/>
        <a:p>
          <a:endParaRPr lang="en-GB" b="1"/>
        </a:p>
      </dgm:t>
    </dgm:pt>
    <dgm:pt modelId="{0C9D6711-D28E-40AB-8A48-C2A0DC261FB1}">
      <dgm:prSet phldrT="[Text]"/>
      <dgm:spPr/>
      <dgm:t>
        <a:bodyPr/>
        <a:lstStyle/>
        <a:p>
          <a:r>
            <a:rPr lang="en-GB" b="1" dirty="0" smtClean="0"/>
            <a:t>Minimal Syntactic Structure + </a:t>
          </a:r>
          <a:r>
            <a:rPr lang="en-GB" b="1" dirty="0" smtClean="0"/>
            <a:t>Some </a:t>
          </a:r>
          <a:r>
            <a:rPr lang="en-GB" b="1" dirty="0" smtClean="0"/>
            <a:t>Semantic Properties </a:t>
          </a:r>
          <a:endParaRPr lang="en-GB" b="1" dirty="0"/>
        </a:p>
      </dgm:t>
    </dgm:pt>
    <dgm:pt modelId="{DC93C195-C2B5-4FC8-B00C-1E58B31695F4}" type="parTrans" cxnId="{3496EAF0-31BE-4E49-A69C-28B29DAC0577}">
      <dgm:prSet/>
      <dgm:spPr/>
      <dgm:t>
        <a:bodyPr/>
        <a:lstStyle/>
        <a:p>
          <a:endParaRPr lang="en-GB" b="1"/>
        </a:p>
      </dgm:t>
    </dgm:pt>
    <dgm:pt modelId="{BB3B671E-2C50-4754-9C5C-DB3478AE05B8}" type="sibTrans" cxnId="{3496EAF0-31BE-4E49-A69C-28B29DAC0577}">
      <dgm:prSet/>
      <dgm:spPr/>
      <dgm:t>
        <a:bodyPr/>
        <a:lstStyle/>
        <a:p>
          <a:endParaRPr lang="en-GB" b="1"/>
        </a:p>
      </dgm:t>
    </dgm:pt>
    <dgm:pt modelId="{9666C444-1732-427A-80F1-8C2164DAD374}">
      <dgm:prSet phldrT="[Text]"/>
      <dgm:spPr/>
      <dgm:t>
        <a:bodyPr/>
        <a:lstStyle/>
        <a:p>
          <a:r>
            <a:rPr lang="en-GB" b="1" dirty="0" smtClean="0"/>
            <a:t>Lots of Semantic and Computational Structure</a:t>
          </a:r>
          <a:endParaRPr lang="en-GB" b="1" dirty="0"/>
        </a:p>
      </dgm:t>
    </dgm:pt>
    <dgm:pt modelId="{F05E961F-EA7A-49F2-BD2F-D1464E8C9940}" type="parTrans" cxnId="{4928995A-FA55-47ED-A202-E46F862DF588}">
      <dgm:prSet/>
      <dgm:spPr/>
      <dgm:t>
        <a:bodyPr/>
        <a:lstStyle/>
        <a:p>
          <a:endParaRPr lang="en-GB" b="1"/>
        </a:p>
      </dgm:t>
    </dgm:pt>
    <dgm:pt modelId="{2F07AF35-181E-44FF-B715-01F9B3417589}" type="sibTrans" cxnId="{4928995A-FA55-47ED-A202-E46F862DF588}">
      <dgm:prSet/>
      <dgm:spPr/>
      <dgm:t>
        <a:bodyPr/>
        <a:lstStyle/>
        <a:p>
          <a:endParaRPr lang="en-GB" b="1"/>
        </a:p>
      </dgm:t>
    </dgm:pt>
    <dgm:pt modelId="{3A8BCED0-4FA9-4BE1-918B-6EE5B93E376F}">
      <dgm:prSet phldrT="[Text]"/>
      <dgm:spPr/>
      <dgm:t>
        <a:bodyPr/>
        <a:lstStyle/>
        <a:p>
          <a:r>
            <a:rPr lang="en-GB" b="1" dirty="0" smtClean="0"/>
            <a:t>Typed AST</a:t>
          </a:r>
          <a:endParaRPr lang="en-GB" b="1" dirty="0"/>
        </a:p>
      </dgm:t>
    </dgm:pt>
    <dgm:pt modelId="{64A9891D-B487-4E75-8631-AD99FA89D314}" type="parTrans" cxnId="{B98F15B7-FE50-49EE-B89B-15742E5A7E8B}">
      <dgm:prSet/>
      <dgm:spPr/>
      <dgm:t>
        <a:bodyPr/>
        <a:lstStyle/>
        <a:p>
          <a:endParaRPr lang="en-GB" b="1"/>
        </a:p>
      </dgm:t>
    </dgm:pt>
    <dgm:pt modelId="{49BCA74B-B48A-4E30-953C-8DBF5E7136C1}" type="sibTrans" cxnId="{B98F15B7-FE50-49EE-B89B-15742E5A7E8B}">
      <dgm:prSet/>
      <dgm:spPr/>
      <dgm:t>
        <a:bodyPr/>
        <a:lstStyle/>
        <a:p>
          <a:endParaRPr lang="en-GB" b="1"/>
        </a:p>
      </dgm:t>
    </dgm:pt>
    <dgm:pt modelId="{36A70FA7-86B2-4EEC-AC7B-F373DB5BE115}">
      <dgm:prSet phldrT="[Text]"/>
      <dgm:spPr/>
      <dgm:t>
        <a:bodyPr/>
        <a:lstStyle/>
        <a:p>
          <a:r>
            <a:rPr lang="en-GB" b="1" dirty="0" smtClean="0"/>
            <a:t>Very Generic (XML Object Model)</a:t>
          </a:r>
          <a:endParaRPr lang="en-GB" b="1" dirty="0"/>
        </a:p>
      </dgm:t>
    </dgm:pt>
    <dgm:pt modelId="{5C168063-A77F-4FE8-824E-9722E0D8EAFA}" type="parTrans" cxnId="{6B3BA918-0EB4-4460-B4EA-979B0D19C497}">
      <dgm:prSet/>
      <dgm:spPr/>
      <dgm:t>
        <a:bodyPr/>
        <a:lstStyle/>
        <a:p>
          <a:endParaRPr lang="en-GB" b="1"/>
        </a:p>
      </dgm:t>
    </dgm:pt>
    <dgm:pt modelId="{2569A453-8A03-4237-8580-D97698E3338F}" type="sibTrans" cxnId="{6B3BA918-0EB4-4460-B4EA-979B0D19C497}">
      <dgm:prSet/>
      <dgm:spPr/>
      <dgm:t>
        <a:bodyPr/>
        <a:lstStyle/>
        <a:p>
          <a:endParaRPr lang="en-GB" b="1"/>
        </a:p>
      </dgm:t>
    </dgm:pt>
    <dgm:pt modelId="{35CACA7C-16BD-4FBB-BB79-D98C70486B1F}">
      <dgm:prSet phldrT="[Text]"/>
      <dgm:spPr/>
      <dgm:t>
        <a:bodyPr/>
        <a:lstStyle/>
        <a:p>
          <a:r>
            <a:rPr lang="en-GB" b="1" dirty="0" smtClean="0"/>
            <a:t>Monadic Languages</a:t>
          </a:r>
          <a:endParaRPr lang="en-GB" b="1" dirty="0"/>
        </a:p>
      </dgm:t>
    </dgm:pt>
    <dgm:pt modelId="{7AEECD41-53C3-4408-B548-AADEDFCF19EC}" type="parTrans" cxnId="{D3DEDB39-05CE-4921-85A3-7DDBC951000C}">
      <dgm:prSet/>
      <dgm:spPr/>
      <dgm:t>
        <a:bodyPr/>
        <a:lstStyle/>
        <a:p>
          <a:endParaRPr lang="en-GB" b="1"/>
        </a:p>
      </dgm:t>
    </dgm:pt>
    <dgm:pt modelId="{75D7CAAA-7ED6-4641-9EC0-E11ABAECFEC2}" type="sibTrans" cxnId="{D3DEDB39-05CE-4921-85A3-7DDBC951000C}">
      <dgm:prSet/>
      <dgm:spPr/>
      <dgm:t>
        <a:bodyPr/>
        <a:lstStyle/>
        <a:p>
          <a:endParaRPr lang="en-GB" b="1"/>
        </a:p>
      </dgm:t>
    </dgm:pt>
    <dgm:pt modelId="{B42AD6B6-5DF1-4F7D-A35D-0B46B7075B07}">
      <dgm:prSet phldrT="[Text]"/>
      <dgm:spPr/>
      <dgm:t>
        <a:bodyPr/>
        <a:lstStyle/>
        <a:p>
          <a:r>
            <a:rPr lang="en-GB" b="1" dirty="0" smtClean="0"/>
            <a:t>Strings</a:t>
          </a:r>
          <a:endParaRPr lang="en-GB" b="1" dirty="0"/>
        </a:p>
      </dgm:t>
    </dgm:pt>
    <dgm:pt modelId="{2952FBB2-D53F-4B2C-8AED-B4A4FD8EF361}" type="parTrans" cxnId="{B9942EF7-E8D5-4A7D-8662-81F9CB26A220}">
      <dgm:prSet/>
      <dgm:spPr/>
      <dgm:t>
        <a:bodyPr/>
        <a:lstStyle/>
        <a:p>
          <a:endParaRPr lang="en-GB" b="1"/>
        </a:p>
      </dgm:t>
    </dgm:pt>
    <dgm:pt modelId="{7A78FA86-FF19-4619-8C24-C321C040144C}" type="sibTrans" cxnId="{B9942EF7-E8D5-4A7D-8662-81F9CB26A220}">
      <dgm:prSet/>
      <dgm:spPr/>
      <dgm:t>
        <a:bodyPr/>
        <a:lstStyle/>
        <a:p>
          <a:endParaRPr lang="en-GB" b="1"/>
        </a:p>
      </dgm:t>
    </dgm:pt>
    <dgm:pt modelId="{A977F06B-BD59-4DD2-B754-AE111BC3F364}">
      <dgm:prSet phldrT="[Text]"/>
      <dgm:spPr/>
      <dgm:t>
        <a:bodyPr/>
        <a:lstStyle/>
        <a:p>
          <a:r>
            <a:rPr lang="en-GB" b="1" dirty="0" smtClean="0"/>
            <a:t>BDDs</a:t>
          </a:r>
          <a:endParaRPr lang="en-GB" b="1" dirty="0"/>
        </a:p>
      </dgm:t>
    </dgm:pt>
    <dgm:pt modelId="{C1C0A890-B666-40BE-A5E4-8989B554EACD}" type="parTrans" cxnId="{1FF88612-7697-4BDC-8EB7-A1B3AC145A6C}">
      <dgm:prSet/>
      <dgm:spPr/>
      <dgm:t>
        <a:bodyPr/>
        <a:lstStyle/>
        <a:p>
          <a:endParaRPr lang="en-GB"/>
        </a:p>
      </dgm:t>
    </dgm:pt>
    <dgm:pt modelId="{ED179462-FE61-4215-B6AE-300A5E920A79}" type="sibTrans" cxnId="{1FF88612-7697-4BDC-8EB7-A1B3AC145A6C}">
      <dgm:prSet/>
      <dgm:spPr/>
      <dgm:t>
        <a:bodyPr/>
        <a:lstStyle/>
        <a:p>
          <a:endParaRPr lang="en-GB"/>
        </a:p>
      </dgm:t>
    </dgm:pt>
    <dgm:pt modelId="{9D07CE24-29DF-468B-BF76-93FA51B59498}">
      <dgm:prSet phldrT="[Text]"/>
      <dgm:spPr/>
      <dgm:t>
        <a:bodyPr/>
        <a:lstStyle/>
        <a:p>
          <a:r>
            <a:rPr lang="en-GB" b="1" dirty="0" smtClean="0"/>
            <a:t>Very Specific (Models one problem)</a:t>
          </a:r>
          <a:endParaRPr lang="en-GB" b="1" dirty="0"/>
        </a:p>
      </dgm:t>
    </dgm:pt>
    <dgm:pt modelId="{53284850-AE22-4736-819D-03BC43486C32}" type="parTrans" cxnId="{3AE67745-EF23-45B1-934B-BE7B2F71D795}">
      <dgm:prSet/>
      <dgm:spPr/>
      <dgm:t>
        <a:bodyPr/>
        <a:lstStyle/>
        <a:p>
          <a:endParaRPr lang="en-GB"/>
        </a:p>
      </dgm:t>
    </dgm:pt>
    <dgm:pt modelId="{6698A011-A03A-4E40-AE6A-7EE01DCBB7E2}" type="sibTrans" cxnId="{3AE67745-EF23-45B1-934B-BE7B2F71D795}">
      <dgm:prSet/>
      <dgm:spPr/>
      <dgm:t>
        <a:bodyPr/>
        <a:lstStyle/>
        <a:p>
          <a:endParaRPr lang="en-GB"/>
        </a:p>
      </dgm:t>
    </dgm:pt>
    <dgm:pt modelId="{79BBCAF7-3A72-495C-BE03-07E42D4459C0}">
      <dgm:prSet phldrT="[Text]"/>
      <dgm:spPr/>
      <dgm:t>
        <a:bodyPr/>
        <a:lstStyle/>
        <a:p>
          <a:r>
            <a:rPr lang="en-GB" b="1" dirty="0" err="1" smtClean="0"/>
            <a:t>RegExp</a:t>
          </a:r>
          <a:endParaRPr lang="en-GB" b="1" dirty="0"/>
        </a:p>
      </dgm:t>
    </dgm:pt>
    <dgm:pt modelId="{A04A22A4-92BA-4E27-836C-A213F99AF667}" type="parTrans" cxnId="{8256A53B-18E6-4DB0-AD2E-CFAA674C1BFC}">
      <dgm:prSet/>
      <dgm:spPr/>
      <dgm:t>
        <a:bodyPr/>
        <a:lstStyle/>
        <a:p>
          <a:endParaRPr lang="en-GB"/>
        </a:p>
      </dgm:t>
    </dgm:pt>
    <dgm:pt modelId="{09931DED-99EB-429E-83DB-34CA619F418B}" type="sibTrans" cxnId="{8256A53B-18E6-4DB0-AD2E-CFAA674C1BFC}">
      <dgm:prSet/>
      <dgm:spPr/>
      <dgm:t>
        <a:bodyPr/>
        <a:lstStyle/>
        <a:p>
          <a:endParaRPr lang="en-GB"/>
        </a:p>
      </dgm:t>
    </dgm:pt>
    <dgm:pt modelId="{1732D024-2998-4DDA-A22F-241728DDB51C}">
      <dgm:prSet phldrT="[Text]"/>
      <dgm:spPr/>
      <dgm:t>
        <a:bodyPr/>
        <a:lstStyle/>
        <a:p>
          <a:r>
            <a:rPr lang="en-GB" b="1" dirty="0" err="1" smtClean="0"/>
            <a:t>Combinator</a:t>
          </a:r>
          <a:r>
            <a:rPr lang="en-GB" b="1" dirty="0" smtClean="0"/>
            <a:t> API</a:t>
          </a:r>
          <a:endParaRPr lang="en-GB" b="1" dirty="0"/>
        </a:p>
      </dgm:t>
    </dgm:pt>
    <dgm:pt modelId="{6F411FDF-ECF6-4D9F-89D4-FE2F446201E7}" type="parTrans" cxnId="{DDF0DD81-C5EC-4BD4-B92E-F84005D71D1F}">
      <dgm:prSet/>
      <dgm:spPr/>
      <dgm:t>
        <a:bodyPr/>
        <a:lstStyle/>
        <a:p>
          <a:endParaRPr lang="en-GB"/>
        </a:p>
      </dgm:t>
    </dgm:pt>
    <dgm:pt modelId="{4BAD3280-84CC-433C-A061-45CC15AF317D}" type="sibTrans" cxnId="{DDF0DD81-C5EC-4BD4-B92E-F84005D71D1F}">
      <dgm:prSet/>
      <dgm:spPr/>
      <dgm:t>
        <a:bodyPr/>
        <a:lstStyle/>
        <a:p>
          <a:endParaRPr lang="en-GB"/>
        </a:p>
      </dgm:t>
    </dgm:pt>
    <dgm:pt modelId="{E18AE26C-CD41-48D2-98D6-4A9983117660}" type="pres">
      <dgm:prSet presAssocID="{F931D173-EB15-43C8-A9A0-5AC7F5135A9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960E209-5FC8-4F7A-B4F5-B9E9A4FAD2AA}" type="pres">
      <dgm:prSet presAssocID="{667A8617-3371-49D4-BA8C-BDBFD1BD21C5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AAFEE8-BBBB-454C-B219-27AA11186AF8}" type="pres">
      <dgm:prSet presAssocID="{2A9850B5-7105-4899-97B8-F1E2150C9BAB}" presName="space" presStyleCnt="0"/>
      <dgm:spPr/>
      <dgm:t>
        <a:bodyPr/>
        <a:lstStyle/>
        <a:p>
          <a:endParaRPr lang="en-GB"/>
        </a:p>
      </dgm:t>
    </dgm:pt>
    <dgm:pt modelId="{591E3591-D564-4D1C-9C65-1C4C5FA2DE2A}" type="pres">
      <dgm:prSet presAssocID="{D587E570-231E-4FF7-AAE7-914A03569D01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A5F66C-7FEF-4FAE-A223-0FFDFA37CCF8}" type="pres">
      <dgm:prSet presAssocID="{B91C2584-FA71-429D-8F4C-0D4CD4FE8A44}" presName="space" presStyleCnt="0"/>
      <dgm:spPr/>
      <dgm:t>
        <a:bodyPr/>
        <a:lstStyle/>
        <a:p>
          <a:endParaRPr lang="en-GB"/>
        </a:p>
      </dgm:t>
    </dgm:pt>
    <dgm:pt modelId="{4153F880-4516-45C6-B45B-75750888CBC5}" type="pres">
      <dgm:prSet presAssocID="{0C9D6711-D28E-40AB-8A48-C2A0DC261FB1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DE0D81-5261-4723-9209-A15D60524BF2}" type="pres">
      <dgm:prSet presAssocID="{BB3B671E-2C50-4754-9C5C-DB3478AE05B8}" presName="space" presStyleCnt="0"/>
      <dgm:spPr/>
      <dgm:t>
        <a:bodyPr/>
        <a:lstStyle/>
        <a:p>
          <a:endParaRPr lang="en-GB"/>
        </a:p>
      </dgm:t>
    </dgm:pt>
    <dgm:pt modelId="{929322A5-6058-4091-B41E-2368D6CA44FD}" type="pres">
      <dgm:prSet presAssocID="{9666C444-1732-427A-80F1-8C2164DAD374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B6C6284-F844-4E32-B969-EB50315D2E97}" type="presOf" srcId="{0C9D6711-D28E-40AB-8A48-C2A0DC261FB1}" destId="{4153F880-4516-45C6-B45B-75750888CBC5}" srcOrd="0" destOrd="0" presId="urn:microsoft.com/office/officeart/2005/8/layout/venn3"/>
    <dgm:cxn modelId="{3496EAF0-31BE-4E49-A69C-28B29DAC0577}" srcId="{F931D173-EB15-43C8-A9A0-5AC7F5135A94}" destId="{0C9D6711-D28E-40AB-8A48-C2A0DC261FB1}" srcOrd="2" destOrd="0" parTransId="{DC93C195-C2B5-4FC8-B00C-1E58B31695F4}" sibTransId="{BB3B671E-2C50-4754-9C5C-DB3478AE05B8}"/>
    <dgm:cxn modelId="{FBA796AE-9103-4492-AC4D-FA337688967B}" type="presOf" srcId="{9D07CE24-29DF-468B-BF76-93FA51B59498}" destId="{591E3591-D564-4D1C-9C65-1C4C5FA2DE2A}" srcOrd="0" destOrd="2" presId="urn:microsoft.com/office/officeart/2005/8/layout/venn3"/>
    <dgm:cxn modelId="{1FF88612-7697-4BDC-8EB7-A1B3AC145A6C}" srcId="{0C9D6711-D28E-40AB-8A48-C2A0DC261FB1}" destId="{A977F06B-BD59-4DD2-B754-AE111BC3F364}" srcOrd="1" destOrd="0" parTransId="{C1C0A890-B666-40BE-A5E4-8989B554EACD}" sibTransId="{ED179462-FE61-4215-B6AE-300A5E920A79}"/>
    <dgm:cxn modelId="{8256A53B-18E6-4DB0-AD2E-CFAA674C1BFC}" srcId="{667A8617-3371-49D4-BA8C-BDBFD1BD21C5}" destId="{79BBCAF7-3A72-495C-BE03-07E42D4459C0}" srcOrd="1" destOrd="0" parTransId="{A04A22A4-92BA-4E27-836C-A213F99AF667}" sibTransId="{09931DED-99EB-429E-83DB-34CA619F418B}"/>
    <dgm:cxn modelId="{799B543E-92F2-448B-9801-B8A465AABF13}" type="presOf" srcId="{B42AD6B6-5DF1-4F7D-A35D-0B46B7075B07}" destId="{4960E209-5FC8-4F7A-B4F5-B9E9A4FAD2AA}" srcOrd="0" destOrd="1" presId="urn:microsoft.com/office/officeart/2005/8/layout/venn3"/>
    <dgm:cxn modelId="{3AE67745-EF23-45B1-934B-BE7B2F71D795}" srcId="{D587E570-231E-4FF7-AAE7-914A03569D01}" destId="{9D07CE24-29DF-468B-BF76-93FA51B59498}" srcOrd="1" destOrd="0" parTransId="{53284850-AE22-4736-819D-03BC43486C32}" sibTransId="{6698A011-A03A-4E40-AE6A-7EE01DCBB7E2}"/>
    <dgm:cxn modelId="{7C2139BA-44C3-4F0C-907A-A6D4F2A0201E}" type="presOf" srcId="{3A8BCED0-4FA9-4BE1-918B-6EE5B93E376F}" destId="{4153F880-4516-45C6-B45B-75750888CBC5}" srcOrd="0" destOrd="1" presId="urn:microsoft.com/office/officeart/2005/8/layout/venn3"/>
    <dgm:cxn modelId="{C70330BF-B2E9-4A00-8184-D23B488958B6}" type="presOf" srcId="{79BBCAF7-3A72-495C-BE03-07E42D4459C0}" destId="{4960E209-5FC8-4F7A-B4F5-B9E9A4FAD2AA}" srcOrd="0" destOrd="2" presId="urn:microsoft.com/office/officeart/2005/8/layout/venn3"/>
    <dgm:cxn modelId="{31EAA066-AAE9-4A3C-80FA-522F43327920}" srcId="{F931D173-EB15-43C8-A9A0-5AC7F5135A94}" destId="{D587E570-231E-4FF7-AAE7-914A03569D01}" srcOrd="1" destOrd="0" parTransId="{39EA7759-3CE1-4254-ABD3-976A81C5CA0B}" sibTransId="{B91C2584-FA71-429D-8F4C-0D4CD4FE8A44}"/>
    <dgm:cxn modelId="{B9942EF7-E8D5-4A7D-8662-81F9CB26A220}" srcId="{667A8617-3371-49D4-BA8C-BDBFD1BD21C5}" destId="{B42AD6B6-5DF1-4F7D-A35D-0B46B7075B07}" srcOrd="0" destOrd="0" parTransId="{2952FBB2-D53F-4B2C-8AED-B4A4FD8EF361}" sibTransId="{7A78FA86-FF19-4619-8C24-C321C040144C}"/>
    <dgm:cxn modelId="{6B3BA918-0EB4-4460-B4EA-979B0D19C497}" srcId="{D587E570-231E-4FF7-AAE7-914A03569D01}" destId="{36A70FA7-86B2-4EEC-AC7B-F373DB5BE115}" srcOrd="0" destOrd="0" parTransId="{5C168063-A77F-4FE8-824E-9722E0D8EAFA}" sibTransId="{2569A453-8A03-4237-8580-D97698E3338F}"/>
    <dgm:cxn modelId="{D4493618-8193-42CD-9734-773DCC1CD78C}" type="presOf" srcId="{1732D024-2998-4DDA-A22F-241728DDB51C}" destId="{929322A5-6058-4091-B41E-2368D6CA44FD}" srcOrd="0" destOrd="1" presId="urn:microsoft.com/office/officeart/2005/8/layout/venn3"/>
    <dgm:cxn modelId="{4928995A-FA55-47ED-A202-E46F862DF588}" srcId="{F931D173-EB15-43C8-A9A0-5AC7F5135A94}" destId="{9666C444-1732-427A-80F1-8C2164DAD374}" srcOrd="3" destOrd="0" parTransId="{F05E961F-EA7A-49F2-BD2F-D1464E8C9940}" sibTransId="{2F07AF35-181E-44FF-B715-01F9B3417589}"/>
    <dgm:cxn modelId="{F5FC3E83-3502-4FD1-8B13-772D1014AA9E}" type="presOf" srcId="{A977F06B-BD59-4DD2-B754-AE111BC3F364}" destId="{4153F880-4516-45C6-B45B-75750888CBC5}" srcOrd="0" destOrd="2" presId="urn:microsoft.com/office/officeart/2005/8/layout/venn3"/>
    <dgm:cxn modelId="{B98F15B7-FE50-49EE-B89B-15742E5A7E8B}" srcId="{0C9D6711-D28E-40AB-8A48-C2A0DC261FB1}" destId="{3A8BCED0-4FA9-4BE1-918B-6EE5B93E376F}" srcOrd="0" destOrd="0" parTransId="{64A9891D-B487-4E75-8631-AD99FA89D314}" sibTransId="{49BCA74B-B48A-4E30-953C-8DBF5E7136C1}"/>
    <dgm:cxn modelId="{D3DEDB39-05CE-4921-85A3-7DDBC951000C}" srcId="{9666C444-1732-427A-80F1-8C2164DAD374}" destId="{35CACA7C-16BD-4FBB-BB79-D98C70486B1F}" srcOrd="1" destOrd="0" parTransId="{7AEECD41-53C3-4408-B548-AADEDFCF19EC}" sibTransId="{75D7CAAA-7ED6-4641-9EC0-E11ABAECFEC2}"/>
    <dgm:cxn modelId="{EE97365E-8FCF-4B6D-B03E-1A388505C2F9}" type="presOf" srcId="{667A8617-3371-49D4-BA8C-BDBFD1BD21C5}" destId="{4960E209-5FC8-4F7A-B4F5-B9E9A4FAD2AA}" srcOrd="0" destOrd="0" presId="urn:microsoft.com/office/officeart/2005/8/layout/venn3"/>
    <dgm:cxn modelId="{DDF0DD81-C5EC-4BD4-B92E-F84005D71D1F}" srcId="{9666C444-1732-427A-80F1-8C2164DAD374}" destId="{1732D024-2998-4DDA-A22F-241728DDB51C}" srcOrd="0" destOrd="0" parTransId="{6F411FDF-ECF6-4D9F-89D4-FE2F446201E7}" sibTransId="{4BAD3280-84CC-433C-A061-45CC15AF317D}"/>
    <dgm:cxn modelId="{3CB84C51-DEB3-45C1-8211-C6014EE6D07D}" type="presOf" srcId="{9666C444-1732-427A-80F1-8C2164DAD374}" destId="{929322A5-6058-4091-B41E-2368D6CA44FD}" srcOrd="0" destOrd="0" presId="urn:microsoft.com/office/officeart/2005/8/layout/venn3"/>
    <dgm:cxn modelId="{55F04CC1-F0E0-4CC3-95CD-9C15E39DE5F1}" type="presOf" srcId="{F931D173-EB15-43C8-A9A0-5AC7F5135A94}" destId="{E18AE26C-CD41-48D2-98D6-4A9983117660}" srcOrd="0" destOrd="0" presId="urn:microsoft.com/office/officeart/2005/8/layout/venn3"/>
    <dgm:cxn modelId="{BAEEA2D6-A707-4A63-BB1A-6DA95ADCD4B4}" type="presOf" srcId="{35CACA7C-16BD-4FBB-BB79-D98C70486B1F}" destId="{929322A5-6058-4091-B41E-2368D6CA44FD}" srcOrd="0" destOrd="2" presId="urn:microsoft.com/office/officeart/2005/8/layout/venn3"/>
    <dgm:cxn modelId="{8DA0DC7A-A461-4A6E-9DE4-72349B801925}" type="presOf" srcId="{36A70FA7-86B2-4EEC-AC7B-F373DB5BE115}" destId="{591E3591-D564-4D1C-9C65-1C4C5FA2DE2A}" srcOrd="0" destOrd="1" presId="urn:microsoft.com/office/officeart/2005/8/layout/venn3"/>
    <dgm:cxn modelId="{ECFC21FB-A2E0-4FA1-A077-CE315773F1EA}" type="presOf" srcId="{D587E570-231E-4FF7-AAE7-914A03569D01}" destId="{591E3591-D564-4D1C-9C65-1C4C5FA2DE2A}" srcOrd="0" destOrd="0" presId="urn:microsoft.com/office/officeart/2005/8/layout/venn3"/>
    <dgm:cxn modelId="{331ACBD2-560D-43F9-840A-D23DE120FA58}" srcId="{F931D173-EB15-43C8-A9A0-5AC7F5135A94}" destId="{667A8617-3371-49D4-BA8C-BDBFD1BD21C5}" srcOrd="0" destOrd="0" parTransId="{A8C13ED7-820F-45B9-BF6E-7284F7B773A8}" sibTransId="{2A9850B5-7105-4899-97B8-F1E2150C9BAB}"/>
    <dgm:cxn modelId="{53EAF417-461F-4842-A92D-A4C9BA5EACCD}" type="presParOf" srcId="{E18AE26C-CD41-48D2-98D6-4A9983117660}" destId="{4960E209-5FC8-4F7A-B4F5-B9E9A4FAD2AA}" srcOrd="0" destOrd="0" presId="urn:microsoft.com/office/officeart/2005/8/layout/venn3"/>
    <dgm:cxn modelId="{D7B5C454-C690-42E3-9CD7-B92E4606FAF0}" type="presParOf" srcId="{E18AE26C-CD41-48D2-98D6-4A9983117660}" destId="{B7AAFEE8-BBBB-454C-B219-27AA11186AF8}" srcOrd="1" destOrd="0" presId="urn:microsoft.com/office/officeart/2005/8/layout/venn3"/>
    <dgm:cxn modelId="{E5BA5399-D3F5-4826-8A2D-37FF7AC2DF87}" type="presParOf" srcId="{E18AE26C-CD41-48D2-98D6-4A9983117660}" destId="{591E3591-D564-4D1C-9C65-1C4C5FA2DE2A}" srcOrd="2" destOrd="0" presId="urn:microsoft.com/office/officeart/2005/8/layout/venn3"/>
    <dgm:cxn modelId="{244C6135-B5F9-4364-8285-7956412B6192}" type="presParOf" srcId="{E18AE26C-CD41-48D2-98D6-4A9983117660}" destId="{64A5F66C-7FEF-4FAE-A223-0FFDFA37CCF8}" srcOrd="3" destOrd="0" presId="urn:microsoft.com/office/officeart/2005/8/layout/venn3"/>
    <dgm:cxn modelId="{C72BD4EF-5974-4B59-BEB2-2D29B4FC8679}" type="presParOf" srcId="{E18AE26C-CD41-48D2-98D6-4A9983117660}" destId="{4153F880-4516-45C6-B45B-75750888CBC5}" srcOrd="4" destOrd="0" presId="urn:microsoft.com/office/officeart/2005/8/layout/venn3"/>
    <dgm:cxn modelId="{637E73E8-1DB5-4769-82BB-30AEF7F110D1}" type="presParOf" srcId="{E18AE26C-CD41-48D2-98D6-4A9983117660}" destId="{24DE0D81-5261-4723-9209-A15D60524BF2}" srcOrd="5" destOrd="0" presId="urn:microsoft.com/office/officeart/2005/8/layout/venn3"/>
    <dgm:cxn modelId="{F0F4AB51-9EB3-46B2-B2E5-531E74D28A3A}" type="presParOf" srcId="{E18AE26C-CD41-48D2-98D6-4A9983117660}" destId="{929322A5-6058-4091-B41E-2368D6CA44FD}" srcOrd="6" destOrd="0" presId="urn:microsoft.com/office/officeart/2005/8/layout/venn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C824F-E6F7-4C4D-9838-55A16B09F057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 smtClean="0"/>
              <a:t>TLA405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5F48-EE2D-4C47-B175-D4217846C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C9BC253-3C3E-4952-95DF-387E83431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3B81C-D83E-4B7D-AC38-99079739491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2F6BC-8F5D-4ECC-B339-E8C0B7E8C326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4EDF-A11E-4F0C-BB23-611C4B2B8AD5}" type="slidenum">
              <a:rPr lang="en-GB" smtClean="0"/>
              <a:pPr/>
              <a:t>83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4EDF-A11E-4F0C-BB23-611C4B2B8AD5}" type="slidenum">
              <a:rPr lang="en-GB" smtClean="0"/>
              <a:pPr/>
              <a:t>84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4EDF-A11E-4F0C-BB23-611C4B2B8AD5}" type="slidenum">
              <a:rPr lang="en-GB" smtClean="0"/>
              <a:pPr/>
              <a:t>85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4EDF-A11E-4F0C-BB23-611C4B2B8AD5}" type="slidenum">
              <a:rPr lang="en-GB" smtClean="0"/>
              <a:pPr/>
              <a:t>86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4EDF-A11E-4F0C-BB23-611C4B2B8AD5}" type="slidenum">
              <a:rPr lang="en-GB" smtClean="0"/>
              <a:pPr/>
              <a:t>87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-slide-lines_BIG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997200"/>
            <a:ext cx="336073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514" y="2090058"/>
            <a:ext cx="7100662" cy="1719942"/>
          </a:xfrm>
        </p:spPr>
        <p:txBody>
          <a:bodyPr anchor="b"/>
          <a:lstStyle>
            <a:lvl1pPr>
              <a:defRPr sz="4000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513" y="3870551"/>
            <a:ext cx="7100662" cy="1136877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7013" y="274638"/>
            <a:ext cx="20113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74638"/>
            <a:ext cx="58848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AA82A5-D41F-40B6-864A-06BCCF57D3E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600200"/>
            <a:ext cx="3948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0200"/>
            <a:ext cx="3948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title-slide-lines-grey_BIG.png"/>
          <p:cNvPicPr>
            <a:picLocks noChangeAspect="1"/>
          </p:cNvPicPr>
          <p:nvPr userDrawn="1"/>
        </p:nvPicPr>
        <p:blipFill>
          <a:blip r:embed="rId15">
            <a:lum bright="-6000"/>
          </a:blip>
          <a:srcRect/>
          <a:stretch>
            <a:fillRect/>
          </a:stretch>
        </p:blipFill>
        <p:spPr bwMode="auto">
          <a:xfrm>
            <a:off x="0" y="2990850"/>
            <a:ext cx="3367088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85750"/>
            <a:ext cx="8048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00200"/>
            <a:ext cx="804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hyperlink" Target="http://fsharp.net/" TargetMode="External"/><Relationship Id="rId4" Type="http://schemas.openxmlformats.org/officeDocument/2006/relationships/image" Target="../media/image10.gi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9/97/Sts-51-g-patch.pn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9/97/Sts-51-g-patch.pn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9/97/Sts-51-g-patch.png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dirty="0" smtClean="0">
                <a:solidFill>
                  <a:srgbClr val="F37720"/>
                </a:solidFill>
                <a:latin typeface="Arial" charset="0"/>
              </a:rPr>
              <a:t/>
            </a:r>
            <a:br>
              <a:rPr lang="en-GB" sz="3600" dirty="0" smtClean="0">
                <a:solidFill>
                  <a:srgbClr val="F37720"/>
                </a:solidFill>
                <a:latin typeface="Arial" charset="0"/>
              </a:rPr>
            </a:br>
            <a:r>
              <a:rPr lang="en-GB" sz="3600" dirty="0" smtClean="0">
                <a:solidFill>
                  <a:srgbClr val="F37720"/>
                </a:solidFill>
                <a:latin typeface="Arial" charset="0"/>
              </a:rPr>
              <a:t/>
            </a:r>
            <a:br>
              <a:rPr lang="en-GB" sz="3600" dirty="0" smtClean="0">
                <a:solidFill>
                  <a:srgbClr val="F37720"/>
                </a:solidFill>
                <a:latin typeface="Arial" charset="0"/>
              </a:rPr>
            </a:br>
            <a:r>
              <a:rPr lang="en-GB" sz="3600" dirty="0" smtClean="0">
                <a:solidFill>
                  <a:srgbClr val="F37720"/>
                </a:solidFill>
                <a:latin typeface="Arial" charset="0"/>
              </a:rPr>
              <a:t/>
            </a:r>
            <a:br>
              <a:rPr lang="en-GB" sz="3600" dirty="0" smtClean="0">
                <a:solidFill>
                  <a:srgbClr val="F37720"/>
                </a:solidFill>
                <a:latin typeface="Arial" charset="0"/>
              </a:rPr>
            </a:br>
            <a:r>
              <a:rPr lang="en-GB" sz="3600" dirty="0" smtClean="0">
                <a:solidFill>
                  <a:srgbClr val="F37720"/>
                </a:solidFill>
                <a:latin typeface="Arial" charset="0"/>
              </a:rPr>
              <a:t>Language Oriented Programming</a:t>
            </a:r>
            <a:br>
              <a:rPr lang="en-GB" sz="3600" dirty="0" smtClean="0">
                <a:solidFill>
                  <a:srgbClr val="F37720"/>
                </a:solidFill>
                <a:latin typeface="Arial" charset="0"/>
              </a:rPr>
            </a:br>
            <a:r>
              <a:rPr lang="en-GB" sz="3600" dirty="0" smtClean="0">
                <a:solidFill>
                  <a:srgbClr val="F37720"/>
                </a:solidFill>
                <a:latin typeface="Arial" charset="0"/>
              </a:rPr>
              <a:t>and</a:t>
            </a:r>
            <a:r>
              <a:rPr lang="en-GB" sz="3600" dirty="0" smtClean="0">
                <a:solidFill>
                  <a:srgbClr val="F37720"/>
                </a:solidFill>
                <a:latin typeface="Arial" charset="0"/>
              </a:rPr>
              <a:t/>
            </a:r>
            <a:br>
              <a:rPr lang="en-GB" sz="3600" dirty="0" smtClean="0">
                <a:solidFill>
                  <a:srgbClr val="F37720"/>
                </a:solidFill>
                <a:latin typeface="Arial" charset="0"/>
              </a:rPr>
            </a:br>
            <a:r>
              <a:rPr lang="en-GB" sz="8800" dirty="0" smtClean="0"/>
              <a:t>F#</a:t>
            </a:r>
            <a:endParaRPr lang="en-US" sz="3600" dirty="0" smtClean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Don Syme and the F# Team</a:t>
            </a: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Microsoft Research, Cambridge</a:t>
            </a:r>
          </a:p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Code!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361473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92D050"/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rgbClr val="92D050"/>
                </a:solidFill>
                <a:latin typeface="Lucida Console" pitchFamily="49" charset="0"/>
              </a:rPr>
              <a:t>open </a:t>
            </a:r>
            <a:r>
              <a:rPr lang="en-AU" sz="1800" b="1" dirty="0">
                <a:solidFill>
                  <a:srgbClr val="92D050"/>
                </a:solidFill>
                <a:latin typeface="Lucida Console" pitchFamily="49" charset="0"/>
              </a:rPr>
              <a:t>System</a:t>
            </a:r>
          </a:p>
          <a:p>
            <a:pPr>
              <a:buNone/>
            </a:pPr>
            <a:r>
              <a:rPr lang="en-AU" sz="1800" b="1" dirty="0">
                <a:solidFill>
                  <a:srgbClr val="92D050"/>
                </a:solidFill>
                <a:latin typeface="Lucida Console" pitchFamily="49" charset="0"/>
              </a:rPr>
              <a:t>let a = 2</a:t>
            </a:r>
          </a:p>
          <a:p>
            <a:pPr>
              <a:buNone/>
            </a:pPr>
            <a:r>
              <a:rPr lang="en-AU" sz="1800" b="1" dirty="0">
                <a:solidFill>
                  <a:srgbClr val="92D050"/>
                </a:solidFill>
                <a:latin typeface="Lucida Console" pitchFamily="49" charset="0"/>
              </a:rPr>
              <a:t>Console.WriteLine a</a:t>
            </a:r>
            <a:endParaRPr lang="en-US" sz="1800" b="1" dirty="0">
              <a:solidFill>
                <a:srgbClr val="92D050"/>
              </a:solidFill>
              <a:latin typeface="Lucida Console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86182" y="1643051"/>
            <a:ext cx="5143536" cy="4525963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/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using System;</a:t>
            </a:r>
          </a:p>
          <a:p>
            <a:endParaRPr lang="en-AU" b="1" dirty="0">
              <a:solidFill>
                <a:schemeClr val="accent5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namespace ConsoleApplication1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class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Program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  <a:endParaRPr lang="en-AU" b="1" dirty="0">
              <a:solidFill>
                <a:schemeClr val="accent5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static int a()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return 2;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static void Main(string[] </a:t>
            </a:r>
            <a:r>
              <a:rPr lang="en-AU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args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)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    </a:t>
            </a:r>
            <a:r>
              <a:rPr lang="en-AU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(a);            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  <a:endParaRPr lang="en-AU" b="1" dirty="0">
              <a:solidFill>
                <a:schemeClr val="accent5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1357290" y="5500702"/>
            <a:ext cx="2428892" cy="1071570"/>
          </a:xfrm>
          <a:prstGeom prst="wedgeRectCallout">
            <a:avLst>
              <a:gd name="adj1" fmla="val 57869"/>
              <a:gd name="adj2" fmla="val -158483"/>
            </a:avLst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lIns="91432" tIns="45715" rIns="91432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Noise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Signal!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Pleasure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071546"/>
            <a:ext cx="6758006" cy="38576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type Command = Command of (Rover -&gt; unit)</a:t>
            </a:r>
          </a:p>
          <a:p>
            <a:pPr>
              <a:buNone/>
            </a:pP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let 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BreakCommand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   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= </a:t>
            </a: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   Command(fun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rover -&gt; 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rover.Accelerate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(-1.0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))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let </a:t>
            </a:r>
            <a:r>
              <a:rPr lang="en-US" sz="1400" dirty="0" err="1" smtClean="0">
                <a:solidFill>
                  <a:srgbClr val="92D050"/>
                </a:solidFill>
                <a:latin typeface="Consolas" pitchFamily="49" charset="0"/>
              </a:rPr>
              <a:t>TurnLeftCommand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= </a:t>
            </a: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   Command(fun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rover -&gt; 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rover.Rotate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(-5.0&lt;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degs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&gt;))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0" y="1071546"/>
            <a:ext cx="7072362" cy="550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 abstract class Command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virtual void Execute();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abstract class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: Command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protected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Rover { get; private set; 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rover)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this.Rover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= rover;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class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BreakCommand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: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BreakCommand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rover)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: base(rover)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       public override void Execute()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Rover.Rotate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(-5.0);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class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TurnLeftCommand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: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TurnLeftCommand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rover)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: base(rover)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       public override void Execute()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Rover.Rotate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(-5.0);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}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Pleasure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14282" y="1071546"/>
            <a:ext cx="6758006" cy="17145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type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=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True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And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Nand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Or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Xor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Not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 </a:t>
            </a:r>
            <a:endParaRPr lang="en-GB" sz="1400" b="1" dirty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071902" y="1071546"/>
            <a:ext cx="5072098" cy="550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abstract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{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abstract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UnaryOp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 { get; private set;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UnaryOp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first)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this.First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= first;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abstract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 { get; private set;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 { get; private set;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this.First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= first;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this.Second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= second;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TrueExpr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{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And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And(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Nand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Nand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Or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Or(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Xor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Xor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Not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UnaryOp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Not(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first) : base(first)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5643570" y="1071546"/>
            <a:ext cx="328614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88668"/>
            <a:ext cx="3483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http://stepheneasey.wordpress.com/tag/c/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Pleasure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142984"/>
            <a:ext cx="6758006" cy="54292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let rotate (</a:t>
            </a:r>
            <a:r>
              <a:rPr lang="en-US" sz="1600" b="1" dirty="0" err="1" smtClean="0">
                <a:solidFill>
                  <a:srgbClr val="92D050"/>
                </a:solidFill>
                <a:latin typeface="Consolas" pitchFamily="49" charset="0"/>
              </a:rPr>
              <a:t>x,y,z</a:t>
            </a: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) = (</a:t>
            </a:r>
            <a:r>
              <a:rPr lang="en-US" sz="1600" b="1" dirty="0" err="1" smtClean="0">
                <a:solidFill>
                  <a:srgbClr val="92D050"/>
                </a:solidFill>
                <a:latin typeface="Consolas" pitchFamily="49" charset="0"/>
              </a:rPr>
              <a:t>z,x,y</a:t>
            </a: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)</a:t>
            </a:r>
          </a:p>
          <a:p>
            <a:pPr>
              <a:buNone/>
            </a:pPr>
            <a:endParaRPr lang="en-US" sz="1600" b="1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let reduce f (</a:t>
            </a:r>
            <a:r>
              <a:rPr lang="en-US" sz="1600" b="1" dirty="0" err="1" smtClean="0">
                <a:solidFill>
                  <a:srgbClr val="92D050"/>
                </a:solidFill>
                <a:latin typeface="Consolas" pitchFamily="49" charset="0"/>
              </a:rPr>
              <a:t>x,y,z</a:t>
            </a: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) =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    f x + f y + f z</a:t>
            </a: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314820" y="1142984"/>
            <a:ext cx="4829180" cy="50546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&lt;V,T,U&gt; Rotate(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&lt;T,U,V&gt; t)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 return new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&lt;V,T,U&gt;(t.Item3,t.Item1,t.Item2);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GB" sz="16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Reduce(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Func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T,int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&gt;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f,Tuple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&lt;T,T,T&gt; t)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 return f(t.Item1) + f(t.Item2) + f (t.Item3);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GB" sz="16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en-GB" sz="16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Economics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28728" y="1857364"/>
            <a:ext cx="7100662" cy="66675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You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1428728" y="2428868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Can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1428728" y="3071810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Interoperate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428728" y="3714752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With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 bwMode="auto">
          <a:xfrm>
            <a:off x="1428728" y="4357694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4000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Everything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28728" y="1857364"/>
            <a:ext cx="7100662" cy="66675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Everything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1428728" y="2428868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Can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1428728" y="3071810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Interoperate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428728" y="3714752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With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 bwMode="auto">
          <a:xfrm>
            <a:off x="1428728" y="4357694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4000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You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142852"/>
            <a:ext cx="8382000" cy="609398"/>
          </a:xfrm>
        </p:spPr>
        <p:txBody>
          <a:bodyPr/>
          <a:lstStyle/>
          <a:p>
            <a:r>
              <a:rPr lang="en-GB" dirty="0" smtClean="0"/>
              <a:t>F#:  Influences</a:t>
            </a:r>
            <a:endParaRPr lang="en-GB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428596" y="1428736"/>
          <a:ext cx="8382000" cy="257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0"/>
          <p:cNvGrpSpPr/>
          <p:nvPr/>
        </p:nvGrpSpPr>
        <p:grpSpPr>
          <a:xfrm>
            <a:off x="3571868" y="1785926"/>
            <a:ext cx="1944107" cy="1944107"/>
            <a:chOff x="3385633" y="2817223"/>
            <a:chExt cx="1944107" cy="1944107"/>
          </a:xfrm>
        </p:grpSpPr>
        <p:sp>
          <p:nvSpPr>
            <p:cNvPr id="12" name="Oval 11"/>
            <p:cNvSpPr/>
            <p:nvPr/>
          </p:nvSpPr>
          <p:spPr>
            <a:xfrm>
              <a:off x="3385633" y="2817223"/>
              <a:ext cx="1944107" cy="194410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3670341" y="3101931"/>
              <a:ext cx="1374691" cy="1374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500" kern="1200" dirty="0" smtClean="0">
                  <a:solidFill>
                    <a:schemeClr val="tx1"/>
                  </a:solidFill>
                </a:rPr>
                <a:t>F#</a:t>
              </a:r>
              <a:endParaRPr lang="en-GB" sz="65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Shape 896007"/>
          <p:cNvSpPr>
            <a:spLocks/>
          </p:cNvSpPr>
          <p:nvPr/>
        </p:nvSpPr>
        <p:spPr bwMode="auto">
          <a:xfrm rot="10800000">
            <a:off x="1357290" y="3857628"/>
            <a:ext cx="2600808" cy="715967"/>
          </a:xfrm>
          <a:custGeom>
            <a:avLst/>
            <a:gdLst>
              <a:gd name="T0" fmla="*/ 0 w 2177"/>
              <a:gd name="T1" fmla="*/ 242 h 242"/>
              <a:gd name="T2" fmla="*/ 1497 w 2177"/>
              <a:gd name="T3" fmla="*/ 15 h 242"/>
              <a:gd name="T4" fmla="*/ 2177 w 2177"/>
              <a:gd name="T5" fmla="*/ 151 h 242"/>
              <a:gd name="T6" fmla="*/ 0 60000 65536"/>
              <a:gd name="T7" fmla="*/ 0 60000 65536"/>
              <a:gd name="T8" fmla="*/ 0 60000 65536"/>
              <a:gd name="T9" fmla="*/ 0 w 2177"/>
              <a:gd name="T10" fmla="*/ 0 h 242"/>
              <a:gd name="T11" fmla="*/ 0 w 2177"/>
              <a:gd name="T12" fmla="*/ 0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57150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sz="2400" b="1">
              <a:solidFill>
                <a:srgbClr val="000000"/>
              </a:solidFill>
            </a:endParaRPr>
          </a:p>
        </p:txBody>
      </p:sp>
      <p:sp>
        <p:nvSpPr>
          <p:cNvPr id="15" name="TextBox 896013"/>
          <p:cNvSpPr txBox="1">
            <a:spLocks noChangeArrowheads="1"/>
          </p:cNvSpPr>
          <p:nvPr/>
        </p:nvSpPr>
        <p:spPr bwMode="auto">
          <a:xfrm>
            <a:off x="1643042" y="4643446"/>
            <a:ext cx="2031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r>
              <a:rPr lang="en-GB" sz="2400" b="1" dirty="0" smtClean="0"/>
              <a:t>Similar core </a:t>
            </a:r>
          </a:p>
          <a:p>
            <a:pPr algn="ctr"/>
            <a:r>
              <a:rPr lang="en-GB" sz="2400" b="1" dirty="0" smtClean="0"/>
              <a:t>language</a:t>
            </a:r>
            <a:endParaRPr lang="en-GB" sz="2400" b="1" dirty="0"/>
          </a:p>
        </p:txBody>
      </p:sp>
      <p:sp>
        <p:nvSpPr>
          <p:cNvPr id="16" name="Shape 896007"/>
          <p:cNvSpPr>
            <a:spLocks/>
          </p:cNvSpPr>
          <p:nvPr/>
        </p:nvSpPr>
        <p:spPr bwMode="auto">
          <a:xfrm rot="10800000" flipH="1">
            <a:off x="4886792" y="3929067"/>
            <a:ext cx="2600808" cy="715967"/>
          </a:xfrm>
          <a:custGeom>
            <a:avLst/>
            <a:gdLst>
              <a:gd name="T0" fmla="*/ 0 w 2177"/>
              <a:gd name="T1" fmla="*/ 242 h 242"/>
              <a:gd name="T2" fmla="*/ 1497 w 2177"/>
              <a:gd name="T3" fmla="*/ 15 h 242"/>
              <a:gd name="T4" fmla="*/ 2177 w 2177"/>
              <a:gd name="T5" fmla="*/ 151 h 242"/>
              <a:gd name="T6" fmla="*/ 0 60000 65536"/>
              <a:gd name="T7" fmla="*/ 0 60000 65536"/>
              <a:gd name="T8" fmla="*/ 0 60000 65536"/>
              <a:gd name="T9" fmla="*/ 0 w 2177"/>
              <a:gd name="T10" fmla="*/ 0 h 242"/>
              <a:gd name="T11" fmla="*/ 0 w 2177"/>
              <a:gd name="T12" fmla="*/ 0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57150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sz="2400" b="1">
              <a:solidFill>
                <a:srgbClr val="000000"/>
              </a:solidFill>
            </a:endParaRPr>
          </a:p>
        </p:txBody>
      </p:sp>
      <p:sp>
        <p:nvSpPr>
          <p:cNvPr id="17" name="TextBox 896013"/>
          <p:cNvSpPr txBox="1">
            <a:spLocks noChangeArrowheads="1"/>
          </p:cNvSpPr>
          <p:nvPr/>
        </p:nvSpPr>
        <p:spPr bwMode="auto">
          <a:xfrm>
            <a:off x="4572000" y="4643446"/>
            <a:ext cx="22012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r>
              <a:rPr lang="en-GB" sz="2400" b="1" dirty="0" smtClean="0"/>
              <a:t>Similar object</a:t>
            </a:r>
          </a:p>
          <a:p>
            <a:pPr algn="ctr"/>
            <a:r>
              <a:rPr lang="en-GB" sz="2400" b="1" dirty="0" smtClean="0"/>
              <a:t>model</a:t>
            </a:r>
            <a:endParaRPr lang="en-GB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4282" y="285728"/>
          <a:ext cx="8786874" cy="642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678365-FA29-467A-BBC3-DB11AF656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EF53924-82CD-48AA-807A-AED50CE571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CD3F34-6A20-4ABC-AA3E-4729615FC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E1E880-843B-42E9-82F9-B49127B7D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B21575F-1AB0-47C3-8606-75ABC72E6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D6FD47-113E-47DC-B8AF-6BFCE3BC1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0D9AC2-3597-45F8-B9A9-3E5A5A650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4DF9AC-C53F-4B83-80E7-69EC636E0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3528CF7-C952-4555-B092-88E34DE7A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E273DF-1271-4D19-8CDF-9E32F3DD2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8D27CA-6D31-40E6-9C5F-B1D27CA12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0F8D7B-2D24-4769-92C8-EF4A2A5DCD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665E214-BA00-4CE6-A11D-C4034FA3A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F#?</a:t>
            </a:r>
          </a:p>
          <a:p>
            <a:endParaRPr lang="en-GB" dirty="0" smtClean="0"/>
          </a:p>
          <a:p>
            <a:r>
              <a:rPr lang="en-GB" dirty="0" smtClean="0"/>
              <a:t>F# includes a few, very general LOP mechanisms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Standard FP Core + Standard OO Core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Generic Programming over Types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Generic  Programming over Expressions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Computation Expressions to “Build Semantically Rich F# Programs”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F# includes a few, very general LOP mechanisms</a:t>
            </a:r>
          </a:p>
          <a:p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Standard FP </a:t>
            </a:r>
            <a:r>
              <a:rPr lang="en-GB" dirty="0" smtClean="0"/>
              <a:t>+ Standard OO Core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Generic Programming over Types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Generic  Programming over Expressions</a:t>
            </a:r>
          </a:p>
          <a:p>
            <a:pPr lvl="1"/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Computation Expressions to “Build Semantically Rich F# Programs”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724400" y="4572000"/>
            <a:ext cx="39624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Interface Types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IObject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=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interface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ISimpleObject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abstract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Prop1 :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abstract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Meth2 :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-&gt;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endParaRPr kumimoji="0" lang="en-US" sz="4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828800" y="1524000"/>
            <a:ext cx="4772028" cy="2628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Class Types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ObjectType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)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let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internalValue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let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internalFunction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let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mutable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internalState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member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x.Prop1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member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x.Meth2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4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28600" y="4876800"/>
            <a:ext cx="4286280" cy="857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Constructing Objects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 dirty="0" smtClean="0">
                <a:solidFill>
                  <a:schemeClr val="tx1"/>
                </a:solidFill>
                <a:latin typeface="Lucida Console" pitchFamily="49" charset="0"/>
                <a:cs typeface="Arial" pitchFamily="34" charset="0"/>
              </a:rPr>
              <a:t>new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Arial" pitchFamily="34" charset="0"/>
              </a:rPr>
              <a:t>FileInfo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Arial" pitchFamily="34" charset="0"/>
              </a:rPr>
              <a:t>(@"c:\misc\test.fs")</a:t>
            </a:r>
            <a:endParaRPr kumimoji="0" lang="en-US" sz="40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4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Vector2D(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dx:double,dy:double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v.Length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dx+dy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v.Scale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(k) = Vector2D(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k,dy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*k)</a:t>
            </a:r>
            <a:endParaRPr lang="en-US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1643074" cy="1015663"/>
          </a:xfrm>
          <a:prstGeom prst="wedgeRectCallout">
            <a:avLst>
              <a:gd name="adj1" fmla="val -84021"/>
              <a:gd name="adj2" fmla="val -53055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Inputs to object construction</a:t>
            </a:r>
            <a:endParaRPr lang="en-GB" sz="2000" dirty="0"/>
          </a:p>
        </p:txBody>
      </p:sp>
      <p:sp>
        <p:nvSpPr>
          <p:cNvPr id="5" name="Rectangular Callout 4"/>
          <p:cNvSpPr/>
          <p:nvPr/>
        </p:nvSpPr>
        <p:spPr>
          <a:xfrm>
            <a:off x="6715140" y="3143248"/>
            <a:ext cx="1643074" cy="707886"/>
          </a:xfrm>
          <a:prstGeom prst="wedgeRectCallout">
            <a:avLst>
              <a:gd name="adj1" fmla="val -115325"/>
              <a:gd name="adj2" fmla="val -1638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Exported properties</a:t>
            </a:r>
            <a:endParaRPr lang="en-GB" sz="2000" dirty="0"/>
          </a:p>
        </p:txBody>
      </p:sp>
      <p:sp>
        <p:nvSpPr>
          <p:cNvPr id="6" name="Rectangular Callout 5"/>
          <p:cNvSpPr/>
          <p:nvPr/>
        </p:nvSpPr>
        <p:spPr>
          <a:xfrm>
            <a:off x="6143636" y="5715016"/>
            <a:ext cx="1643074" cy="707886"/>
          </a:xfrm>
          <a:prstGeom prst="wedgeRectCallout">
            <a:avLst>
              <a:gd name="adj1" fmla="val -79963"/>
              <a:gd name="adj2" fmla="val -91944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Exported method</a:t>
            </a: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Vector2D(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dx:double,dy:double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norm2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dx+dy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v.Length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(norm2)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v.Norm2 = norm2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2071702" cy="1214446"/>
          </a:xfrm>
          <a:prstGeom prst="wedgeRectCallout">
            <a:avLst>
              <a:gd name="adj1" fmla="val -126440"/>
              <a:gd name="adj2" fmla="val -9592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Internal (pre-computed) values and functions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HuffmanEncoding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freq:seq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&lt;char*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&gt;)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b="1" i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&lt; 50 lines of beautiful functional code&gt;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x.Encode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(input: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&lt;char&gt;)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encode(input)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x.Decode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(input: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&lt;char&gt;)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decode(input)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929454" y="785794"/>
            <a:ext cx="1643074" cy="857256"/>
          </a:xfrm>
          <a:prstGeom prst="wedgeRectCallout">
            <a:avLst>
              <a:gd name="adj1" fmla="val -142572"/>
              <a:gd name="adj2" fmla="val 4916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Immutable inputs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7072330" y="2857496"/>
            <a:ext cx="1643074" cy="857256"/>
          </a:xfrm>
          <a:prstGeom prst="wedgeRectCallout">
            <a:avLst>
              <a:gd name="adj1" fmla="val -76485"/>
              <a:gd name="adj2" fmla="val -2527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Internal tables</a:t>
            </a:r>
            <a:endParaRPr lang="en-GB" sz="20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7215206" y="4143380"/>
            <a:ext cx="1643074" cy="857256"/>
          </a:xfrm>
          <a:prstGeom prst="wedgeRectCallout">
            <a:avLst>
              <a:gd name="adj1" fmla="val -109529"/>
              <a:gd name="adj2" fmla="val -4749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Publish access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Vector2D(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dx:double,dy:double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mutable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mutable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v.DY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v.Move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currDX+x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currDY+y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Internal state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6286512" y="3500438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Publish internal state</a:t>
            </a:r>
            <a:endParaRPr lang="en-GB" sz="20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6357950" y="4857760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Mutate internal state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Dictionary&lt;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int,string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&gt;(1000)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dict.[17] &lt;- "Seventeen"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dict.[1000] &lt;- "One Grand"</a:t>
            </a:r>
          </a:p>
          <a:p>
            <a:pPr eaLnBrk="1" hangingPunct="1"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KeyValue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k,v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printfn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"key = %d, value = %s" k v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072198" y="928670"/>
            <a:ext cx="1643074" cy="857256"/>
          </a:xfrm>
          <a:prstGeom prst="wedgeRectCallout">
            <a:avLst>
              <a:gd name="adj1" fmla="val -118224"/>
              <a:gd name="adj2" fmla="val 128055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Using .NET collections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System.IO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readAllLines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(file)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File.OpenText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file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res = new List&lt;_&gt;()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while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not(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inp.EndOfStream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res.Add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inp.ReadLine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res.ToArray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3071802" y="1500174"/>
            <a:ext cx="1643074" cy="646331"/>
          </a:xfrm>
          <a:prstGeom prst="wedgeRectCallout">
            <a:avLst>
              <a:gd name="adj1" fmla="val -107208"/>
              <a:gd name="adj2" fmla="val 27156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/>
              <a:t>“use” = </a:t>
            </a:r>
          </a:p>
          <a:p>
            <a:pPr algn="ctr"/>
            <a:r>
              <a:rPr lang="en-GB" dirty="0" smtClean="0"/>
              <a:t>C# “using”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System.IO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readAllLines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(file)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File.OpenText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file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try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res = new List&lt;_&gt;()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while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not(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inp.EndOfStream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res.Add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inp.ReadLine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res.ToArray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finally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inp.Close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Language </a:t>
            </a:r>
            <a:r>
              <a:rPr lang="en-US" dirty="0" smtClean="0"/>
              <a:t>Oriented Programming </a:t>
            </a:r>
            <a:r>
              <a:rPr lang="en-US" dirty="0" smtClean="0"/>
              <a:t>in </a:t>
            </a:r>
            <a:r>
              <a:rPr lang="en-US" dirty="0" smtClean="0"/>
              <a:t>F#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smtClean="0"/>
              <a:t>F#?</a:t>
            </a:r>
          </a:p>
          <a:p>
            <a:endParaRPr lang="en-GB" dirty="0" smtClean="0"/>
          </a:p>
          <a:p>
            <a:r>
              <a:rPr lang="en-GB" dirty="0" smtClean="0"/>
              <a:t>F# includes a few, very general LOP mechanisms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Standard FP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 + Standard OO Core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Generic Programming over Types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Generic  Programming over Expressions</a:t>
            </a:r>
          </a:p>
          <a:p>
            <a:pPr lvl="1"/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Computation Expressions to “Build Semantically Rich F# Programs”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F# includes a few, very general LOP mechanisms</a:t>
            </a:r>
          </a:p>
          <a:p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Standard FP + Standard OO Core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Generic Programming over Types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Generic  Programming over Expressions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Computation Expressions to “Build Semantically Rich F# Programs”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Sample LOP “Design Elements”</a:t>
            </a:r>
            <a:endParaRPr lang="en-US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4776692"/>
          </a:xfrm>
        </p:spPr>
        <p:txBody>
          <a:bodyPr/>
          <a:lstStyle/>
          <a:p>
            <a:pPr eaLnBrk="1" hangingPunct="1"/>
            <a:r>
              <a:rPr lang="en-GB" sz="2000" dirty="0" smtClean="0"/>
              <a:t>Strings</a:t>
            </a:r>
          </a:p>
          <a:p>
            <a:pPr eaLnBrk="1" hangingPunct="1"/>
            <a:r>
              <a:rPr lang="en-GB" sz="2000" dirty="0" smtClean="0"/>
              <a:t>Regular Expressions</a:t>
            </a:r>
          </a:p>
          <a:p>
            <a:pPr eaLnBrk="1" hangingPunct="1"/>
            <a:r>
              <a:rPr lang="en-GB" sz="2000" dirty="0" smtClean="0"/>
              <a:t>Parse Trees</a:t>
            </a:r>
          </a:p>
          <a:p>
            <a:pPr eaLnBrk="1" hangingPunct="1"/>
            <a:r>
              <a:rPr lang="en-GB" sz="2000" dirty="0" smtClean="0"/>
              <a:t>XML Object Model</a:t>
            </a:r>
          </a:p>
          <a:p>
            <a:pPr eaLnBrk="1" hangingPunct="1"/>
            <a:r>
              <a:rPr lang="en-GB" sz="2000" dirty="0" smtClean="0"/>
              <a:t>Minimal Abstract Syntax of Propositional Logic</a:t>
            </a:r>
          </a:p>
          <a:p>
            <a:pPr eaLnBrk="1" hangingPunct="1"/>
            <a:r>
              <a:rPr lang="en-GB" sz="2000" dirty="0" smtClean="0"/>
              <a:t>Discriminated Unions</a:t>
            </a:r>
          </a:p>
          <a:p>
            <a:pPr eaLnBrk="1" hangingPunct="1"/>
            <a:r>
              <a:rPr lang="en-GB" sz="2000" dirty="0" err="1" smtClean="0"/>
              <a:t>Combinator</a:t>
            </a:r>
            <a:r>
              <a:rPr lang="en-GB" sz="2000" dirty="0" smtClean="0"/>
              <a:t> Library</a:t>
            </a:r>
          </a:p>
          <a:p>
            <a:pPr eaLnBrk="1" hangingPunct="1"/>
            <a:r>
              <a:rPr lang="en-GB" sz="2000" dirty="0" smtClean="0"/>
              <a:t>Attributes</a:t>
            </a:r>
          </a:p>
          <a:p>
            <a:pPr eaLnBrk="1" hangingPunct="1"/>
            <a:r>
              <a:rPr lang="en-GB" sz="2000" dirty="0" smtClean="0"/>
              <a:t>Expression Trees</a:t>
            </a:r>
          </a:p>
          <a:p>
            <a:pPr eaLnBrk="1" hangingPunct="1"/>
            <a:r>
              <a:rPr lang="en-GB" sz="2000" dirty="0" smtClean="0"/>
              <a:t>Monads</a:t>
            </a:r>
          </a:p>
          <a:p>
            <a:pPr eaLnBrk="1" hangingPunct="1"/>
            <a:r>
              <a:rPr lang="en-GB" sz="2000" dirty="0" smtClean="0"/>
              <a:t>Attribute Grammars</a:t>
            </a:r>
          </a:p>
          <a:p>
            <a:pPr eaLnBrk="1" hangingPunct="1"/>
            <a:r>
              <a:rPr lang="en-GB" sz="2000" dirty="0" smtClean="0"/>
              <a:t>Binary Rewriting</a:t>
            </a:r>
          </a:p>
          <a:p>
            <a:pPr eaLnBrk="1" hangingPunct="1"/>
            <a:r>
              <a:rPr lang="en-GB" sz="2000" dirty="0" smtClean="0"/>
              <a:t>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Balancing Act</a:t>
            </a:r>
            <a:endParaRPr lang="en-US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4776692"/>
          </a:xfrm>
        </p:spPr>
        <p:txBody>
          <a:bodyPr/>
          <a:lstStyle/>
          <a:p>
            <a:pPr eaLnBrk="1" hangingPunct="1"/>
            <a:r>
              <a:rPr lang="en-GB" sz="2800" dirty="0" smtClean="0"/>
              <a:t>A GPPL needs</a:t>
            </a:r>
          </a:p>
          <a:p>
            <a:pPr lvl="1" eaLnBrk="1" hangingPunct="1"/>
            <a:r>
              <a:rPr lang="en-GB" sz="2400" dirty="0" smtClean="0"/>
              <a:t>A small </a:t>
            </a:r>
            <a:r>
              <a:rPr lang="en-GB" sz="2400" dirty="0" smtClean="0"/>
              <a:t>number of very widely applicable </a:t>
            </a:r>
            <a:r>
              <a:rPr lang="en-GB" sz="2400" dirty="0" smtClean="0"/>
              <a:t>techniques</a:t>
            </a:r>
          </a:p>
          <a:p>
            <a:pPr lvl="1" eaLnBrk="1" hangingPunct="1"/>
            <a:endParaRPr lang="en-GB" sz="2400" dirty="0" smtClean="0"/>
          </a:p>
          <a:p>
            <a:pPr lvl="1" eaLnBrk="1" hangingPunct="1"/>
            <a:r>
              <a:rPr lang="en-GB" sz="2400" dirty="0" smtClean="0"/>
              <a:t>Good </a:t>
            </a:r>
            <a:r>
              <a:rPr lang="en-GB" sz="2400" dirty="0" smtClean="0"/>
              <a:t>integration of these techniques to maximize their value together</a:t>
            </a:r>
          </a:p>
          <a:p>
            <a:pPr lvl="1" eaLnBrk="1" hangingPunct="1"/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685800" y="1447800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LOP Taxonomy</a:t>
            </a:r>
            <a:endParaRPr lang="en-GB" dirty="0"/>
          </a:p>
        </p:txBody>
      </p:sp>
      <p:sp>
        <p:nvSpPr>
          <p:cNvPr id="5" name="Rectangular Callout 4"/>
          <p:cNvSpPr/>
          <p:nvPr/>
        </p:nvSpPr>
        <p:spPr>
          <a:xfrm>
            <a:off x="6781800" y="762000"/>
            <a:ext cx="2133600" cy="707886"/>
          </a:xfrm>
          <a:prstGeom prst="wedgeRectCallout">
            <a:avLst>
              <a:gd name="adj1" fmla="val -81812"/>
              <a:gd name="adj2" fmla="val 1008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XML, CSV, Text, Strings, JSON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2514600"/>
            <a:ext cx="2133600" cy="400110"/>
          </a:xfrm>
          <a:prstGeom prst="wedgeRectCallout">
            <a:avLst>
              <a:gd name="adj1" fmla="val -72825"/>
              <a:gd name="adj2" fmla="val 12105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Parse Trees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781800" y="3581400"/>
            <a:ext cx="2133600" cy="2862322"/>
          </a:xfrm>
          <a:prstGeom prst="wedgeRectCallout">
            <a:avLst>
              <a:gd name="adj1" fmla="val -74900"/>
              <a:gd name="adj2" fmla="val -15221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Almost-Implicit</a:t>
            </a:r>
          </a:p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Parallelism</a:t>
            </a:r>
          </a:p>
          <a:p>
            <a:pPr algn="ctr"/>
            <a:endParaRPr lang="en-GB" sz="2000" dirty="0" smtClean="0">
              <a:solidFill>
                <a:schemeClr val="bg1"/>
              </a:solidFill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Queries</a:t>
            </a:r>
          </a:p>
          <a:p>
            <a:pPr algn="ctr"/>
            <a:endParaRPr lang="en-GB" sz="2000" dirty="0" smtClean="0">
              <a:solidFill>
                <a:schemeClr val="bg1"/>
              </a:solidFill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Exception Handling</a:t>
            </a:r>
          </a:p>
          <a:p>
            <a:pPr algn="ctr"/>
            <a:endParaRPr lang="en-GB" sz="2000" dirty="0" smtClean="0">
              <a:solidFill>
                <a:schemeClr val="bg1"/>
              </a:solidFill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Workflows</a:t>
            </a:r>
          </a:p>
        </p:txBody>
      </p:sp>
      <p:sp>
        <p:nvSpPr>
          <p:cNvPr id="8" name="Down Arrow 7"/>
          <p:cNvSpPr/>
          <p:nvPr/>
        </p:nvSpPr>
        <p:spPr>
          <a:xfrm>
            <a:off x="838200" y="1752600"/>
            <a:ext cx="3810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1524000" y="1676400"/>
            <a:ext cx="3810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447800" y="1066800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The language </a:t>
            </a:r>
          </a:p>
          <a:p>
            <a:pPr algn="ctr"/>
            <a:r>
              <a:rPr lang="en-GB" dirty="0" smtClean="0"/>
              <a:t>is in the data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352800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The language </a:t>
            </a:r>
          </a:p>
          <a:p>
            <a:pPr algn="ctr"/>
            <a:r>
              <a:rPr lang="en-GB" dirty="0" smtClean="0"/>
              <a:t>is in the code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/>
      <p:bldP spid="10" grpId="1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1371600" y="1371600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LOP Techniques</a:t>
            </a:r>
            <a:endParaRPr lang="en-GB" dirty="0"/>
          </a:p>
        </p:txBody>
      </p:sp>
      <p:sp>
        <p:nvSpPr>
          <p:cNvPr id="5" name="Rectangular Callout 4"/>
          <p:cNvSpPr/>
          <p:nvPr/>
        </p:nvSpPr>
        <p:spPr>
          <a:xfrm>
            <a:off x="6172200" y="762000"/>
            <a:ext cx="2667000" cy="1200329"/>
          </a:xfrm>
          <a:prstGeom prst="wedgeRectCallout">
            <a:avLst>
              <a:gd name="adj1" fmla="val -91489"/>
              <a:gd name="adj2" fmla="val 61276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XML Libraries</a:t>
            </a:r>
          </a:p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RegExp</a:t>
            </a:r>
            <a:r>
              <a:rPr lang="en-GB" dirty="0" smtClean="0">
                <a:solidFill>
                  <a:schemeClr val="bg1"/>
                </a:solidFill>
              </a:rPr>
              <a:t> Libraries</a:t>
            </a:r>
          </a:p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Lex</a:t>
            </a:r>
            <a:r>
              <a:rPr lang="en-GB" dirty="0" smtClean="0">
                <a:solidFill>
                  <a:schemeClr val="bg1"/>
                </a:solidFill>
              </a:rPr>
              <a:t>/</a:t>
            </a:r>
            <a:r>
              <a:rPr lang="en-GB" dirty="0" err="1" smtClean="0">
                <a:solidFill>
                  <a:schemeClr val="bg1"/>
                </a:solidFill>
              </a:rPr>
              <a:t>Yacc</a:t>
            </a:r>
            <a:endParaRPr lang="en-GB" dirty="0" smtClean="0">
              <a:solidFill>
                <a:schemeClr val="bg1"/>
              </a:solidFill>
            </a:endParaRP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172200" y="2514600"/>
            <a:ext cx="2819400" cy="923330"/>
          </a:xfrm>
          <a:prstGeom prst="wedgeRectCallout">
            <a:avLst>
              <a:gd name="adj1" fmla="val -84137"/>
              <a:gd name="adj2" fmla="val 6198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Discriminated Unions</a:t>
            </a:r>
          </a:p>
          <a:p>
            <a:pPr algn="ctr"/>
            <a:endParaRPr lang="en-GB" dirty="0" smtClean="0">
              <a:solidFill>
                <a:schemeClr val="bg1"/>
              </a:solidFill>
            </a:endParaRP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Pattern Matching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629400" y="3657600"/>
            <a:ext cx="2133600" cy="1200329"/>
          </a:xfrm>
          <a:prstGeom prst="wedgeRectCallout">
            <a:avLst>
              <a:gd name="adj1" fmla="val -112918"/>
              <a:gd name="adj2" fmla="val 4242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F# Computation Expressions</a:t>
            </a:r>
          </a:p>
          <a:p>
            <a:pPr algn="ctr"/>
            <a:endParaRPr lang="en-GB" dirty="0" smtClean="0">
              <a:solidFill>
                <a:schemeClr val="bg1"/>
              </a:solidFill>
            </a:endParaRP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Expression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Kinds of languages</a:t>
            </a:r>
            <a:endParaRPr lang="en-GB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1000108"/>
          <a:ext cx="9001156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7215206" y="1071546"/>
            <a:ext cx="1928794" cy="923330"/>
          </a:xfrm>
          <a:prstGeom prst="wedgeRectCallout">
            <a:avLst>
              <a:gd name="adj1" fmla="val -38064"/>
              <a:gd name="adj2" fmla="val 133055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Much FP Research Focuses Here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2071670" y="1214422"/>
            <a:ext cx="1928794" cy="646331"/>
          </a:xfrm>
          <a:prstGeom prst="wedgeRectCallout">
            <a:avLst>
              <a:gd name="adj1" fmla="val -8346"/>
              <a:gd name="adj2" fmla="val 156282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Many real world gains are here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4214810" y="928670"/>
            <a:ext cx="2571768" cy="646331"/>
          </a:xfrm>
          <a:prstGeom prst="wedgeRectCallout">
            <a:avLst>
              <a:gd name="adj1" fmla="val -65836"/>
              <a:gd name="adj2" fmla="val 20277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There can be many of these </a:t>
            </a:r>
            <a:r>
              <a:rPr lang="en-GB" b="1" dirty="0" smtClean="0">
                <a:solidFill>
                  <a:schemeClr val="bg1"/>
                </a:solidFill>
              </a:rPr>
              <a:t>languages</a:t>
            </a:r>
            <a:endParaRPr lang="en-GB" b="1" dirty="0" smtClean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2285992"/>
            <a:ext cx="9001156" cy="292895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F# includes a few, very general LOP mechanisms</a:t>
            </a:r>
          </a:p>
          <a:p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Standard FP + Standard OO Core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Generic Programming over Types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Generic  Programming over Expressions</a:t>
            </a:r>
          </a:p>
          <a:p>
            <a:pPr lvl="1"/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Computation Expressions to “Build Semantically Rich F# Programs”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605712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Technique #1:</a:t>
            </a:r>
            <a:br>
              <a:rPr lang="en-US" dirty="0" smtClean="0"/>
            </a:br>
            <a:r>
              <a:rPr lang="en-US" dirty="0" smtClean="0"/>
              <a:t>Programming Over Types, the F# Way</a:t>
            </a:r>
            <a:endParaRPr lang="en-US" sz="1000" dirty="0" smtClean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2285992"/>
            <a:ext cx="9001156" cy="292895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</a:t>
            </a:r>
            <a:r>
              <a:rPr lang="en-GB" dirty="0" smtClean="0"/>
              <a:t>in</a:t>
            </a:r>
            <a:endParaRPr lang="en-GB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42844" y="1071546"/>
          <a:ext cx="8858312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ular Callout 21"/>
          <p:cNvSpPr/>
          <p:nvPr/>
        </p:nvSpPr>
        <p:spPr>
          <a:xfrm>
            <a:off x="6572264" y="285728"/>
            <a:ext cx="2143140" cy="646331"/>
          </a:xfrm>
          <a:prstGeom prst="wedgeRectCallout">
            <a:avLst>
              <a:gd name="adj1" fmla="val -38395"/>
              <a:gd name="adj2" fmla="val 4629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Getting data in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is too hard!!!!</a:t>
            </a:r>
            <a:endParaRPr lang="en-GB" b="1" dirty="0" smtClean="0">
              <a:solidFill>
                <a:schemeClr val="bg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2643174" y="192880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571736" y="15716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???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643834" y="464344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???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5214942" y="464344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???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2928926" y="47148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???</a:t>
            </a:r>
            <a:endParaRPr lang="en-GB" dirty="0"/>
          </a:p>
        </p:txBody>
      </p:sp>
      <p:sp>
        <p:nvSpPr>
          <p:cNvPr id="39" name="Rectangular Callout 38"/>
          <p:cNvSpPr/>
          <p:nvPr/>
        </p:nvSpPr>
        <p:spPr>
          <a:xfrm>
            <a:off x="3286116" y="214290"/>
            <a:ext cx="2357454" cy="1200329"/>
          </a:xfrm>
          <a:prstGeom prst="wedgeRectCallout">
            <a:avLst>
              <a:gd name="adj1" fmla="val -66044"/>
              <a:gd name="adj2" fmla="val 58495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Data lives outside</a:t>
            </a:r>
          </a:p>
          <a:p>
            <a:pPr algn="ctr"/>
            <a:endParaRPr lang="en-GB" b="1" dirty="0" smtClean="0">
              <a:solidFill>
                <a:schemeClr val="bg1"/>
              </a:solidFill>
            </a:endParaRP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e.g. Log File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Excel Spreadsheet</a:t>
            </a:r>
            <a:endParaRPr lang="en-GB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34" grpId="0"/>
      <p:bldP spid="36" grpId="0"/>
      <p:bldP spid="38" grpId="0"/>
      <p:bldP spid="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2396" t="16379" r="22396" b="10345"/>
          <a:stretch>
            <a:fillRect/>
          </a:stretch>
        </p:blipFill>
        <p:spPr bwMode="auto">
          <a:xfrm>
            <a:off x="785786" y="642918"/>
            <a:ext cx="7572428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reeform 6"/>
          <p:cNvSpPr/>
          <p:nvPr/>
        </p:nvSpPr>
        <p:spPr>
          <a:xfrm>
            <a:off x="5072066" y="3000372"/>
            <a:ext cx="2524836" cy="175743"/>
          </a:xfrm>
          <a:custGeom>
            <a:avLst/>
            <a:gdLst>
              <a:gd name="connsiteX0" fmla="*/ 0 w 2524836"/>
              <a:gd name="connsiteY0" fmla="*/ 39266 h 175743"/>
              <a:gd name="connsiteX1" fmla="*/ 696036 w 2524836"/>
              <a:gd name="connsiteY1" fmla="*/ 39266 h 175743"/>
              <a:gd name="connsiteX2" fmla="*/ 777923 w 2524836"/>
              <a:gd name="connsiteY2" fmla="*/ 25618 h 175743"/>
              <a:gd name="connsiteX3" fmla="*/ 887105 w 2524836"/>
              <a:gd name="connsiteY3" fmla="*/ 11970 h 175743"/>
              <a:gd name="connsiteX4" fmla="*/ 1269242 w 2524836"/>
              <a:gd name="connsiteY4" fmla="*/ 25618 h 175743"/>
              <a:gd name="connsiteX5" fmla="*/ 1378424 w 2524836"/>
              <a:gd name="connsiteY5" fmla="*/ 52913 h 175743"/>
              <a:gd name="connsiteX6" fmla="*/ 1473958 w 2524836"/>
              <a:gd name="connsiteY6" fmla="*/ 93857 h 175743"/>
              <a:gd name="connsiteX7" fmla="*/ 1514902 w 2524836"/>
              <a:gd name="connsiteY7" fmla="*/ 107504 h 175743"/>
              <a:gd name="connsiteX8" fmla="*/ 1569493 w 2524836"/>
              <a:gd name="connsiteY8" fmla="*/ 134800 h 175743"/>
              <a:gd name="connsiteX9" fmla="*/ 1637732 w 2524836"/>
              <a:gd name="connsiteY9" fmla="*/ 148448 h 175743"/>
              <a:gd name="connsiteX10" fmla="*/ 1719618 w 2524836"/>
              <a:gd name="connsiteY10" fmla="*/ 175743 h 175743"/>
              <a:gd name="connsiteX11" fmla="*/ 1815152 w 2524836"/>
              <a:gd name="connsiteY11" fmla="*/ 162095 h 175743"/>
              <a:gd name="connsiteX12" fmla="*/ 1965278 w 2524836"/>
              <a:gd name="connsiteY12" fmla="*/ 107504 h 175743"/>
              <a:gd name="connsiteX13" fmla="*/ 2006221 w 2524836"/>
              <a:gd name="connsiteY13" fmla="*/ 93857 h 175743"/>
              <a:gd name="connsiteX14" fmla="*/ 2129051 w 2524836"/>
              <a:gd name="connsiteY14" fmla="*/ 66561 h 175743"/>
              <a:gd name="connsiteX15" fmla="*/ 2169994 w 2524836"/>
              <a:gd name="connsiteY15" fmla="*/ 52913 h 175743"/>
              <a:gd name="connsiteX16" fmla="*/ 2251881 w 2524836"/>
              <a:gd name="connsiteY16" fmla="*/ 11970 h 175743"/>
              <a:gd name="connsiteX17" fmla="*/ 2361063 w 2524836"/>
              <a:gd name="connsiteY17" fmla="*/ 39266 h 175743"/>
              <a:gd name="connsiteX18" fmla="*/ 2402006 w 2524836"/>
              <a:gd name="connsiteY18" fmla="*/ 66561 h 175743"/>
              <a:gd name="connsiteX19" fmla="*/ 2442949 w 2524836"/>
              <a:gd name="connsiteY19" fmla="*/ 39266 h 175743"/>
              <a:gd name="connsiteX20" fmla="*/ 2524836 w 2524836"/>
              <a:gd name="connsiteY20" fmla="*/ 66561 h 1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24836" h="175743">
                <a:moveTo>
                  <a:pt x="0" y="39266"/>
                </a:moveTo>
                <a:cubicBezTo>
                  <a:pt x="344344" y="56482"/>
                  <a:pt x="289605" y="61235"/>
                  <a:pt x="696036" y="39266"/>
                </a:cubicBezTo>
                <a:cubicBezTo>
                  <a:pt x="723668" y="37772"/>
                  <a:pt x="750529" y="29531"/>
                  <a:pt x="777923" y="25618"/>
                </a:cubicBezTo>
                <a:cubicBezTo>
                  <a:pt x="814232" y="20431"/>
                  <a:pt x="850711" y="16519"/>
                  <a:pt x="887105" y="11970"/>
                </a:cubicBezTo>
                <a:cubicBezTo>
                  <a:pt x="1014484" y="16519"/>
                  <a:pt x="1142015" y="17907"/>
                  <a:pt x="1269242" y="25618"/>
                </a:cubicBezTo>
                <a:cubicBezTo>
                  <a:pt x="1297823" y="27350"/>
                  <a:pt x="1348817" y="41070"/>
                  <a:pt x="1378424" y="52913"/>
                </a:cubicBezTo>
                <a:cubicBezTo>
                  <a:pt x="1410592" y="65780"/>
                  <a:pt x="1441790" y="80990"/>
                  <a:pt x="1473958" y="93857"/>
                </a:cubicBezTo>
                <a:cubicBezTo>
                  <a:pt x="1487315" y="99200"/>
                  <a:pt x="1501679" y="101837"/>
                  <a:pt x="1514902" y="107504"/>
                </a:cubicBezTo>
                <a:cubicBezTo>
                  <a:pt x="1533602" y="115518"/>
                  <a:pt x="1550192" y="128366"/>
                  <a:pt x="1569493" y="134800"/>
                </a:cubicBezTo>
                <a:cubicBezTo>
                  <a:pt x="1591499" y="142136"/>
                  <a:pt x="1615353" y="142345"/>
                  <a:pt x="1637732" y="148448"/>
                </a:cubicBezTo>
                <a:cubicBezTo>
                  <a:pt x="1665490" y="156018"/>
                  <a:pt x="1719618" y="175743"/>
                  <a:pt x="1719618" y="175743"/>
                </a:cubicBezTo>
                <a:cubicBezTo>
                  <a:pt x="1751463" y="171194"/>
                  <a:pt x="1783808" y="169328"/>
                  <a:pt x="1815152" y="162095"/>
                </a:cubicBezTo>
                <a:cubicBezTo>
                  <a:pt x="1864863" y="150623"/>
                  <a:pt x="1917511" y="125416"/>
                  <a:pt x="1965278" y="107504"/>
                </a:cubicBezTo>
                <a:cubicBezTo>
                  <a:pt x="1978748" y="102453"/>
                  <a:pt x="1992265" y="97346"/>
                  <a:pt x="2006221" y="93857"/>
                </a:cubicBezTo>
                <a:cubicBezTo>
                  <a:pt x="2118764" y="65722"/>
                  <a:pt x="2031004" y="94575"/>
                  <a:pt x="2129051" y="66561"/>
                </a:cubicBezTo>
                <a:cubicBezTo>
                  <a:pt x="2142883" y="62609"/>
                  <a:pt x="2157127" y="59347"/>
                  <a:pt x="2169994" y="52913"/>
                </a:cubicBezTo>
                <a:cubicBezTo>
                  <a:pt x="2275821" y="0"/>
                  <a:pt x="2148970" y="46274"/>
                  <a:pt x="2251881" y="11970"/>
                </a:cubicBezTo>
                <a:cubicBezTo>
                  <a:pt x="2277838" y="17161"/>
                  <a:pt x="2333084" y="25277"/>
                  <a:pt x="2361063" y="39266"/>
                </a:cubicBezTo>
                <a:cubicBezTo>
                  <a:pt x="2375734" y="46601"/>
                  <a:pt x="2388358" y="57463"/>
                  <a:pt x="2402006" y="66561"/>
                </a:cubicBezTo>
                <a:cubicBezTo>
                  <a:pt x="2415654" y="57463"/>
                  <a:pt x="2426673" y="41301"/>
                  <a:pt x="2442949" y="39266"/>
                </a:cubicBezTo>
                <a:cubicBezTo>
                  <a:pt x="2495961" y="32639"/>
                  <a:pt x="2500758" y="42483"/>
                  <a:pt x="2524836" y="66561"/>
                </a:cubicBezTo>
              </a:path>
            </a:pathLst>
          </a:custGeom>
          <a:ln w="228600">
            <a:solidFill>
              <a:srgbClr val="FFFF00">
                <a:alpha val="3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4786314" y="5143512"/>
            <a:ext cx="2524836" cy="175743"/>
          </a:xfrm>
          <a:custGeom>
            <a:avLst/>
            <a:gdLst>
              <a:gd name="connsiteX0" fmla="*/ 0 w 2524836"/>
              <a:gd name="connsiteY0" fmla="*/ 39266 h 175743"/>
              <a:gd name="connsiteX1" fmla="*/ 696036 w 2524836"/>
              <a:gd name="connsiteY1" fmla="*/ 39266 h 175743"/>
              <a:gd name="connsiteX2" fmla="*/ 777923 w 2524836"/>
              <a:gd name="connsiteY2" fmla="*/ 25618 h 175743"/>
              <a:gd name="connsiteX3" fmla="*/ 887105 w 2524836"/>
              <a:gd name="connsiteY3" fmla="*/ 11970 h 175743"/>
              <a:gd name="connsiteX4" fmla="*/ 1269242 w 2524836"/>
              <a:gd name="connsiteY4" fmla="*/ 25618 h 175743"/>
              <a:gd name="connsiteX5" fmla="*/ 1378424 w 2524836"/>
              <a:gd name="connsiteY5" fmla="*/ 52913 h 175743"/>
              <a:gd name="connsiteX6" fmla="*/ 1473958 w 2524836"/>
              <a:gd name="connsiteY6" fmla="*/ 93857 h 175743"/>
              <a:gd name="connsiteX7" fmla="*/ 1514902 w 2524836"/>
              <a:gd name="connsiteY7" fmla="*/ 107504 h 175743"/>
              <a:gd name="connsiteX8" fmla="*/ 1569493 w 2524836"/>
              <a:gd name="connsiteY8" fmla="*/ 134800 h 175743"/>
              <a:gd name="connsiteX9" fmla="*/ 1637732 w 2524836"/>
              <a:gd name="connsiteY9" fmla="*/ 148448 h 175743"/>
              <a:gd name="connsiteX10" fmla="*/ 1719618 w 2524836"/>
              <a:gd name="connsiteY10" fmla="*/ 175743 h 175743"/>
              <a:gd name="connsiteX11" fmla="*/ 1815152 w 2524836"/>
              <a:gd name="connsiteY11" fmla="*/ 162095 h 175743"/>
              <a:gd name="connsiteX12" fmla="*/ 1965278 w 2524836"/>
              <a:gd name="connsiteY12" fmla="*/ 107504 h 175743"/>
              <a:gd name="connsiteX13" fmla="*/ 2006221 w 2524836"/>
              <a:gd name="connsiteY13" fmla="*/ 93857 h 175743"/>
              <a:gd name="connsiteX14" fmla="*/ 2129051 w 2524836"/>
              <a:gd name="connsiteY14" fmla="*/ 66561 h 175743"/>
              <a:gd name="connsiteX15" fmla="*/ 2169994 w 2524836"/>
              <a:gd name="connsiteY15" fmla="*/ 52913 h 175743"/>
              <a:gd name="connsiteX16" fmla="*/ 2251881 w 2524836"/>
              <a:gd name="connsiteY16" fmla="*/ 11970 h 175743"/>
              <a:gd name="connsiteX17" fmla="*/ 2361063 w 2524836"/>
              <a:gd name="connsiteY17" fmla="*/ 39266 h 175743"/>
              <a:gd name="connsiteX18" fmla="*/ 2402006 w 2524836"/>
              <a:gd name="connsiteY18" fmla="*/ 66561 h 175743"/>
              <a:gd name="connsiteX19" fmla="*/ 2442949 w 2524836"/>
              <a:gd name="connsiteY19" fmla="*/ 39266 h 175743"/>
              <a:gd name="connsiteX20" fmla="*/ 2524836 w 2524836"/>
              <a:gd name="connsiteY20" fmla="*/ 66561 h 1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24836" h="175743">
                <a:moveTo>
                  <a:pt x="0" y="39266"/>
                </a:moveTo>
                <a:cubicBezTo>
                  <a:pt x="344344" y="56482"/>
                  <a:pt x="289605" y="61235"/>
                  <a:pt x="696036" y="39266"/>
                </a:cubicBezTo>
                <a:cubicBezTo>
                  <a:pt x="723668" y="37772"/>
                  <a:pt x="750529" y="29531"/>
                  <a:pt x="777923" y="25618"/>
                </a:cubicBezTo>
                <a:cubicBezTo>
                  <a:pt x="814232" y="20431"/>
                  <a:pt x="850711" y="16519"/>
                  <a:pt x="887105" y="11970"/>
                </a:cubicBezTo>
                <a:cubicBezTo>
                  <a:pt x="1014484" y="16519"/>
                  <a:pt x="1142015" y="17907"/>
                  <a:pt x="1269242" y="25618"/>
                </a:cubicBezTo>
                <a:cubicBezTo>
                  <a:pt x="1297823" y="27350"/>
                  <a:pt x="1348817" y="41070"/>
                  <a:pt x="1378424" y="52913"/>
                </a:cubicBezTo>
                <a:cubicBezTo>
                  <a:pt x="1410592" y="65780"/>
                  <a:pt x="1441790" y="80990"/>
                  <a:pt x="1473958" y="93857"/>
                </a:cubicBezTo>
                <a:cubicBezTo>
                  <a:pt x="1487315" y="99200"/>
                  <a:pt x="1501679" y="101837"/>
                  <a:pt x="1514902" y="107504"/>
                </a:cubicBezTo>
                <a:cubicBezTo>
                  <a:pt x="1533602" y="115518"/>
                  <a:pt x="1550192" y="128366"/>
                  <a:pt x="1569493" y="134800"/>
                </a:cubicBezTo>
                <a:cubicBezTo>
                  <a:pt x="1591499" y="142136"/>
                  <a:pt x="1615353" y="142345"/>
                  <a:pt x="1637732" y="148448"/>
                </a:cubicBezTo>
                <a:cubicBezTo>
                  <a:pt x="1665490" y="156018"/>
                  <a:pt x="1719618" y="175743"/>
                  <a:pt x="1719618" y="175743"/>
                </a:cubicBezTo>
                <a:cubicBezTo>
                  <a:pt x="1751463" y="171194"/>
                  <a:pt x="1783808" y="169328"/>
                  <a:pt x="1815152" y="162095"/>
                </a:cubicBezTo>
                <a:cubicBezTo>
                  <a:pt x="1864863" y="150623"/>
                  <a:pt x="1917511" y="125416"/>
                  <a:pt x="1965278" y="107504"/>
                </a:cubicBezTo>
                <a:cubicBezTo>
                  <a:pt x="1978748" y="102453"/>
                  <a:pt x="1992265" y="97346"/>
                  <a:pt x="2006221" y="93857"/>
                </a:cubicBezTo>
                <a:cubicBezTo>
                  <a:pt x="2118764" y="65722"/>
                  <a:pt x="2031004" y="94575"/>
                  <a:pt x="2129051" y="66561"/>
                </a:cubicBezTo>
                <a:cubicBezTo>
                  <a:pt x="2142883" y="62609"/>
                  <a:pt x="2157127" y="59347"/>
                  <a:pt x="2169994" y="52913"/>
                </a:cubicBezTo>
                <a:cubicBezTo>
                  <a:pt x="2275821" y="0"/>
                  <a:pt x="2148970" y="46274"/>
                  <a:pt x="2251881" y="11970"/>
                </a:cubicBezTo>
                <a:cubicBezTo>
                  <a:pt x="2277838" y="17161"/>
                  <a:pt x="2333084" y="25277"/>
                  <a:pt x="2361063" y="39266"/>
                </a:cubicBezTo>
                <a:cubicBezTo>
                  <a:pt x="2375734" y="46601"/>
                  <a:pt x="2388358" y="57463"/>
                  <a:pt x="2402006" y="66561"/>
                </a:cubicBezTo>
                <a:cubicBezTo>
                  <a:pt x="2415654" y="57463"/>
                  <a:pt x="2426673" y="41301"/>
                  <a:pt x="2442949" y="39266"/>
                </a:cubicBezTo>
                <a:cubicBezTo>
                  <a:pt x="2495961" y="32639"/>
                  <a:pt x="2500758" y="42483"/>
                  <a:pt x="2524836" y="66561"/>
                </a:cubicBezTo>
              </a:path>
            </a:pathLst>
          </a:custGeom>
          <a:ln w="228600">
            <a:solidFill>
              <a:srgbClr val="FFFF00">
                <a:alpha val="3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Title 982017"/>
          <p:cNvSpPr>
            <a:spLocks noGrp="1" noChangeArrowheads="1"/>
          </p:cNvSpPr>
          <p:nvPr>
            <p:ph type="title" idx="4294967295"/>
          </p:nvPr>
        </p:nvSpPr>
        <p:spPr>
          <a:xfrm>
            <a:off x="2051050" y="0"/>
            <a:ext cx="8229600" cy="1143000"/>
          </a:xfrm>
        </p:spPr>
        <p:txBody>
          <a:bodyPr/>
          <a:lstStyle/>
          <a:p>
            <a:r>
              <a:rPr lang="en-GB" sz="4400" dirty="0">
                <a:latin typeface="+mj-lt"/>
              </a:rPr>
              <a:t>The .NET Context</a:t>
            </a:r>
          </a:p>
        </p:txBody>
      </p:sp>
      <p:sp>
        <p:nvSpPr>
          <p:cNvPr id="29699" name="Cross 982018"/>
          <p:cNvSpPr>
            <a:spLocks noChangeArrowheads="1"/>
          </p:cNvSpPr>
          <p:nvPr/>
        </p:nvSpPr>
        <p:spPr bwMode="auto">
          <a:xfrm>
            <a:off x="179388" y="2276475"/>
            <a:ext cx="2016125" cy="1439863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b="1">
                <a:solidFill>
                  <a:schemeClr val="bg1"/>
                </a:solidFill>
                <a:latin typeface="+mn-lt"/>
              </a:rPr>
              <a:t>XML</a:t>
            </a:r>
          </a:p>
          <a:p>
            <a:pPr algn="ctr"/>
            <a:r>
              <a:rPr lang="en-GB" sz="2400" b="1">
                <a:solidFill>
                  <a:schemeClr val="bg1"/>
                </a:solidFill>
                <a:latin typeface="+mn-lt"/>
              </a:rPr>
              <a:t>Libraries</a:t>
            </a:r>
          </a:p>
        </p:txBody>
      </p:sp>
      <p:sp>
        <p:nvSpPr>
          <p:cNvPr id="29700" name="Cross 982019"/>
          <p:cNvSpPr>
            <a:spLocks noChangeArrowheads="1"/>
          </p:cNvSpPr>
          <p:nvPr/>
        </p:nvSpPr>
        <p:spPr bwMode="auto">
          <a:xfrm>
            <a:off x="1116013" y="549275"/>
            <a:ext cx="2016125" cy="1439863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b="1" dirty="0" smtClean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GB" b="1" dirty="0" smtClean="0">
                <a:solidFill>
                  <a:schemeClr val="bg1"/>
                </a:solidFill>
                <a:latin typeface="+mn-lt"/>
              </a:rPr>
              <a:t>Visual </a:t>
            </a:r>
            <a:r>
              <a:rPr lang="en-GB" b="1" dirty="0">
                <a:solidFill>
                  <a:schemeClr val="bg1"/>
                </a:solidFill>
                <a:latin typeface="+mn-lt"/>
              </a:rPr>
              <a:t>Studio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+mn-lt"/>
              </a:rPr>
              <a:t>Debuggers,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+mn-lt"/>
              </a:rPr>
              <a:t>Profilers </a:t>
            </a:r>
          </a:p>
          <a:p>
            <a:pPr algn="ctr"/>
            <a:endParaRPr lang="en-GB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701" name="Cross 982020"/>
          <p:cNvSpPr>
            <a:spLocks noChangeArrowheads="1"/>
          </p:cNvSpPr>
          <p:nvPr/>
        </p:nvSpPr>
        <p:spPr bwMode="auto">
          <a:xfrm>
            <a:off x="6948488" y="2781300"/>
            <a:ext cx="2016125" cy="1439863"/>
          </a:xfrm>
          <a:prstGeom prst="plus">
            <a:avLst>
              <a:gd name="adj" fmla="val 25000"/>
            </a:avLst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>
                <a:solidFill>
                  <a:schemeClr val="bg1"/>
                </a:solidFill>
                <a:latin typeface="+mn-lt"/>
              </a:rPr>
              <a:t>GUI Libraries,</a:t>
            </a:r>
          </a:p>
          <a:p>
            <a:pPr algn="ctr"/>
            <a:r>
              <a:rPr lang="en-GB" sz="2000" b="1">
                <a:solidFill>
                  <a:schemeClr val="bg1"/>
                </a:solidFill>
                <a:latin typeface="+mn-lt"/>
              </a:rPr>
              <a:t>etc.</a:t>
            </a:r>
          </a:p>
        </p:txBody>
      </p:sp>
      <p:sp>
        <p:nvSpPr>
          <p:cNvPr id="29702" name="Cross 982021"/>
          <p:cNvSpPr>
            <a:spLocks noChangeArrowheads="1"/>
          </p:cNvSpPr>
          <p:nvPr/>
        </p:nvSpPr>
        <p:spPr bwMode="auto">
          <a:xfrm>
            <a:off x="6659563" y="4652963"/>
            <a:ext cx="2016125" cy="1439862"/>
          </a:xfrm>
          <a:prstGeom prst="plus">
            <a:avLst>
              <a:gd name="adj" fmla="val 25000"/>
            </a:avLst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 b="1" dirty="0" err="1">
                <a:solidFill>
                  <a:schemeClr val="bg1"/>
                </a:solidFill>
                <a:latin typeface="+mn-lt"/>
              </a:rPr>
              <a:t>System.I</a:t>
            </a:r>
            <a:r>
              <a:rPr lang="en-GB" sz="2000" b="1" dirty="0">
                <a:solidFill>
                  <a:schemeClr val="bg1"/>
                </a:solidFill>
                <a:latin typeface="+mn-lt"/>
              </a:rPr>
              <a:t>/O</a:t>
            </a:r>
          </a:p>
          <a:p>
            <a:pPr algn="ctr"/>
            <a:r>
              <a:rPr lang="en-GB" sz="2000" b="1" dirty="0" err="1">
                <a:solidFill>
                  <a:schemeClr val="bg1"/>
                </a:solidFill>
                <a:latin typeface="+mn-lt"/>
              </a:rPr>
              <a:t>System.Net</a:t>
            </a:r>
            <a:r>
              <a:rPr lang="en-GB" sz="2000" b="1" dirty="0">
                <a:solidFill>
                  <a:schemeClr val="bg1"/>
                </a:solidFill>
                <a:latin typeface="+mn-lt"/>
              </a:rPr>
              <a:t> </a:t>
            </a:r>
            <a:endParaRPr lang="en-GB" sz="2000" b="1" dirty="0" smtClean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etc.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703" name="Cross 982022"/>
          <p:cNvSpPr>
            <a:spLocks noChangeArrowheads="1"/>
          </p:cNvSpPr>
          <p:nvPr/>
        </p:nvSpPr>
        <p:spPr bwMode="auto">
          <a:xfrm>
            <a:off x="3348038" y="1341438"/>
            <a:ext cx="2016125" cy="1439862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>
                <a:solidFill>
                  <a:schemeClr val="bg1"/>
                </a:solidFill>
                <a:latin typeface="+mn-lt"/>
              </a:rPr>
              <a:t>C#</a:t>
            </a:r>
          </a:p>
        </p:txBody>
      </p:sp>
      <p:sp>
        <p:nvSpPr>
          <p:cNvPr id="29704" name="Cross 982023"/>
          <p:cNvSpPr>
            <a:spLocks noChangeArrowheads="1"/>
          </p:cNvSpPr>
          <p:nvPr/>
        </p:nvSpPr>
        <p:spPr bwMode="auto">
          <a:xfrm>
            <a:off x="6300788" y="1196975"/>
            <a:ext cx="2016125" cy="1439863"/>
          </a:xfrm>
          <a:prstGeom prst="plus">
            <a:avLst>
              <a:gd name="adj" fmla="val 25000"/>
            </a:avLst>
          </a:prstGeom>
          <a:solidFill>
            <a:schemeClr val="accent4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+mn-lt"/>
              </a:rPr>
              <a:t>.NET Common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+mn-lt"/>
              </a:rPr>
              <a:t>Language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+mn-lt"/>
              </a:rPr>
              <a:t>Runtime</a:t>
            </a:r>
          </a:p>
        </p:txBody>
      </p:sp>
      <p:sp>
        <p:nvSpPr>
          <p:cNvPr id="29705" name="Cross 982024"/>
          <p:cNvSpPr>
            <a:spLocks noChangeArrowheads="1"/>
          </p:cNvSpPr>
          <p:nvPr/>
        </p:nvSpPr>
        <p:spPr bwMode="auto">
          <a:xfrm>
            <a:off x="2124075" y="3068638"/>
            <a:ext cx="2016125" cy="1439862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800">
                <a:solidFill>
                  <a:schemeClr val="bg1"/>
                </a:solidFill>
                <a:latin typeface="+mn-lt"/>
              </a:rPr>
              <a:t>Visual Basic</a:t>
            </a:r>
          </a:p>
        </p:txBody>
      </p:sp>
      <p:sp>
        <p:nvSpPr>
          <p:cNvPr id="29706" name="Cross 982025"/>
          <p:cNvSpPr>
            <a:spLocks noChangeArrowheads="1"/>
          </p:cNvSpPr>
          <p:nvPr/>
        </p:nvSpPr>
        <p:spPr bwMode="auto">
          <a:xfrm>
            <a:off x="2700338" y="5157788"/>
            <a:ext cx="2016125" cy="1295400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b="1">
                <a:solidFill>
                  <a:schemeClr val="bg1"/>
                </a:solidFill>
                <a:latin typeface="+mn-lt"/>
              </a:rPr>
              <a:t>Database</a:t>
            </a:r>
          </a:p>
          <a:p>
            <a:pPr algn="ctr"/>
            <a:r>
              <a:rPr lang="en-GB" sz="2400" b="1">
                <a:solidFill>
                  <a:schemeClr val="bg1"/>
                </a:solidFill>
                <a:latin typeface="+mn-lt"/>
              </a:rPr>
              <a:t>Connection</a:t>
            </a:r>
          </a:p>
          <a:p>
            <a:pPr algn="ctr"/>
            <a:r>
              <a:rPr lang="en-GB" sz="2400" b="1">
                <a:solidFill>
                  <a:schemeClr val="bg1"/>
                </a:solidFill>
                <a:latin typeface="+mn-lt"/>
              </a:rPr>
              <a:t>Libraries</a:t>
            </a:r>
            <a:endParaRPr lang="en-GB" sz="14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707" name="Cross 982026"/>
          <p:cNvSpPr>
            <a:spLocks noChangeArrowheads="1"/>
          </p:cNvSpPr>
          <p:nvPr/>
        </p:nvSpPr>
        <p:spPr bwMode="auto">
          <a:xfrm>
            <a:off x="323850" y="4581525"/>
            <a:ext cx="2016125" cy="1439863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b="1">
                <a:solidFill>
                  <a:schemeClr val="bg1"/>
                </a:solidFill>
                <a:latin typeface="+mn-lt"/>
              </a:rPr>
              <a:t>Graphics</a:t>
            </a:r>
          </a:p>
          <a:p>
            <a:pPr algn="ctr"/>
            <a:r>
              <a:rPr lang="en-GB" sz="2400" b="1">
                <a:solidFill>
                  <a:schemeClr val="bg1"/>
                </a:solidFill>
                <a:latin typeface="+mn-lt"/>
              </a:rPr>
              <a:t>Libraries</a:t>
            </a:r>
            <a:endParaRPr lang="en-GB" sz="14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82028" name="Cross 982027"/>
          <p:cNvSpPr>
            <a:spLocks noChangeArrowheads="1"/>
          </p:cNvSpPr>
          <p:nvPr/>
        </p:nvSpPr>
        <p:spPr bwMode="auto">
          <a:xfrm rot="2031904">
            <a:off x="4500563" y="3213100"/>
            <a:ext cx="1885950" cy="1350963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>
                <a:solidFill>
                  <a:schemeClr val="bg1"/>
                </a:solidFill>
                <a:latin typeface="+mn-lt"/>
              </a:rPr>
              <a:t>ML</a:t>
            </a:r>
          </a:p>
        </p:txBody>
      </p:sp>
      <p:sp>
        <p:nvSpPr>
          <p:cNvPr id="982029" name="Cross 982028"/>
          <p:cNvSpPr>
            <a:spLocks noChangeArrowheads="1"/>
          </p:cNvSpPr>
          <p:nvPr/>
        </p:nvSpPr>
        <p:spPr bwMode="auto">
          <a:xfrm>
            <a:off x="4427538" y="3213100"/>
            <a:ext cx="2016125" cy="1439863"/>
          </a:xfrm>
          <a:prstGeom prst="plus">
            <a:avLst>
              <a:gd name="adj" fmla="val 25000"/>
            </a:avLst>
          </a:prstGeom>
          <a:solidFill>
            <a:srgbClr val="2A3E7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>
                <a:solidFill>
                  <a:schemeClr val="bg1"/>
                </a:solidFill>
                <a:latin typeface="+mn-lt"/>
              </a:rPr>
              <a:t>F#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28" grpId="0" animBg="1"/>
      <p:bldP spid="982028" grpId="1" animBg="1"/>
      <p:bldP spid="98202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 of isolation...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need this “impossible” function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(for any ‘T of the “right” shape)</a:t>
            </a:r>
          </a:p>
          <a:p>
            <a:endParaRPr lang="en-GB" dirty="0" smtClean="0"/>
          </a:p>
          <a:p>
            <a:r>
              <a:rPr lang="en-GB" dirty="0" smtClean="0"/>
              <a:t>Without incurring enormous type system complexity</a:t>
            </a:r>
          </a:p>
          <a:p>
            <a:endParaRPr lang="en-GB" dirty="0" smtClean="0"/>
          </a:p>
          <a:p>
            <a:r>
              <a:rPr lang="en-GB" dirty="0" smtClean="0"/>
              <a:t>Without breaking runtime memory safety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28728" y="2857496"/>
            <a:ext cx="7286676" cy="369332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ReadStandardLogFile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&lt;'T&gt; : file:string -&gt; 'T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</a:t>
            </a:r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71538" y="1128706"/>
            <a:ext cx="4048124" cy="646331"/>
          </a:xfrm>
          <a:prstGeom prst="rect">
            <a:avLst/>
          </a:prstGeom>
          <a:solidFill>
            <a:schemeClr val="accent2">
              <a:lumMod val="40000"/>
              <a:lumOff val="60000"/>
              <a:alpha val="94000"/>
            </a:scheme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Steve, 12/03/2007, 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Cheddar</a:t>
            </a:r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Sally, 18/02/2007, Brie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158" y="3214686"/>
            <a:ext cx="8405842" cy="1200329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type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CheeseClub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{ Name            : string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FavouriteCheese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string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LastAttendance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: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System.DateTime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8" name="Down Arrow 7"/>
          <p:cNvSpPr/>
          <p:nvPr/>
        </p:nvSpPr>
        <p:spPr>
          <a:xfrm>
            <a:off x="2857488" y="200024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ular Callout 9"/>
          <p:cNvSpPr/>
          <p:nvPr/>
        </p:nvSpPr>
        <p:spPr>
          <a:xfrm>
            <a:off x="5143504" y="2000240"/>
            <a:ext cx="2643206" cy="646331"/>
          </a:xfrm>
          <a:prstGeom prst="wedgeRectCallout">
            <a:avLst>
              <a:gd name="adj1" fmla="val -109835"/>
              <a:gd name="adj2" fmla="val 5534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Simple Task, Surprisingly Hard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5143504" y="4786322"/>
            <a:ext cx="2643206" cy="1200329"/>
          </a:xfrm>
          <a:prstGeom prst="wedgeRectCallout">
            <a:avLst>
              <a:gd name="adj1" fmla="val -70077"/>
              <a:gd name="adj2" fmla="val -65172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Getting and keeping things under the type discipline is critical to productivity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4282" y="3000372"/>
            <a:ext cx="8929718" cy="335758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928926" y="5857892"/>
            <a:ext cx="1428760" cy="369332"/>
          </a:xfrm>
          <a:prstGeom prst="rect">
            <a:avLst/>
          </a:prstGeom>
          <a:solidFill>
            <a:schemeClr val="accent2">
              <a:lumMod val="40000"/>
              <a:lumOff val="60000"/>
              <a:alpha val="94000"/>
            </a:scheme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Database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2714612" y="471488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Down Arrow 14"/>
          <p:cNvSpPr/>
          <p:nvPr/>
        </p:nvSpPr>
        <p:spPr>
          <a:xfrm rot="10800000">
            <a:off x="3929058" y="464344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Role of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In </a:t>
            </a:r>
            <a:r>
              <a:rPr lang="en-GB" sz="2000" dirty="0" smtClean="0"/>
              <a:t>a</a:t>
            </a:r>
            <a:r>
              <a:rPr lang="en-GB" sz="2000" dirty="0" smtClean="0"/>
              <a:t>pplied typed FP and OO programming, type declarations are not just for in-memory data</a:t>
            </a:r>
          </a:p>
          <a:p>
            <a:endParaRPr lang="en-GB" sz="2000" dirty="0" smtClean="0"/>
          </a:p>
          <a:p>
            <a:r>
              <a:rPr lang="en-GB" sz="2000" dirty="0" smtClean="0"/>
              <a:t>They must also serve as general, interoperable </a:t>
            </a:r>
            <a:r>
              <a:rPr lang="en-GB" sz="2000" b="1" dirty="0" smtClean="0"/>
              <a:t>schema representations</a:t>
            </a:r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That is, the language of type declarations must rich enough to indicate</a:t>
            </a:r>
          </a:p>
          <a:p>
            <a:pPr lvl="1"/>
            <a:r>
              <a:rPr lang="en-GB" sz="1800" dirty="0" smtClean="0"/>
              <a:t>What the data looks like</a:t>
            </a:r>
          </a:p>
          <a:p>
            <a:pPr lvl="1"/>
            <a:r>
              <a:rPr lang="en-GB" sz="1800" dirty="0" smtClean="0"/>
              <a:t>How the data is transformed to and from its dominant standard formats</a:t>
            </a:r>
          </a:p>
          <a:p>
            <a:pPr lvl="1"/>
            <a:r>
              <a:rPr lang="en-GB" sz="1800" dirty="0" smtClean="0"/>
              <a:t>And much more...</a:t>
            </a:r>
          </a:p>
          <a:p>
            <a:endParaRPr lang="en-GB" sz="2000" dirty="0" smtClean="0"/>
          </a:p>
          <a:p>
            <a:r>
              <a:rPr lang="en-GB" sz="2000" dirty="0" smtClean="0"/>
              <a:t>The software architect must be able to take and use this information in interesting ways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Role of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F# and .NET solution to this is </a:t>
            </a:r>
          </a:p>
          <a:p>
            <a:endParaRPr lang="en-GB" dirty="0" smtClean="0"/>
          </a:p>
          <a:p>
            <a:pPr lvl="1">
              <a:buNone/>
            </a:pPr>
            <a:r>
              <a:rPr lang="en-GB" sz="2800" i="1" dirty="0" smtClean="0"/>
              <a:t>Provide the fundamentals to allow semi-safe, generic programming over attributed type declarations</a:t>
            </a:r>
          </a:p>
          <a:p>
            <a:pPr lvl="1">
              <a:buNone/>
            </a:pPr>
            <a:endParaRPr lang="en-GB" i="1" dirty="0" smtClean="0"/>
          </a:p>
          <a:p>
            <a:pPr lvl="1">
              <a:buNone/>
            </a:pPr>
            <a:r>
              <a:rPr lang="en-GB" dirty="0" smtClean="0"/>
              <a:t>Spiritually akin to “research” generic programming, but  tuned very, very differently</a:t>
            </a:r>
            <a:endParaRPr lang="en-GB" dirty="0" smtClean="0"/>
          </a:p>
          <a:p>
            <a:pPr lvl="1">
              <a:buNone/>
            </a:pPr>
            <a:endParaRPr lang="en-GB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(Python-</a:t>
            </a:r>
            <a:r>
              <a:rPr lang="en-GB" dirty="0" err="1" smtClean="0"/>
              <a:t>esque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81000" y="2057400"/>
            <a:ext cx="8405842" cy="2308324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reader = new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SchemaReader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reader.ReadFile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("members.txt") : </a:t>
            </a:r>
            <a:r>
              <a:rPr lang="en-GB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list</a:t>
            </a:r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(F#-</a:t>
            </a:r>
            <a:r>
              <a:rPr lang="en-GB" dirty="0" err="1" smtClean="0"/>
              <a:t>esque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81000" y="2057400"/>
            <a:ext cx="8405842" cy="2308324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CheeseClub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{ 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[&lt;Column(0)&gt;]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            : string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[&lt;Column(2)&gt;]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FavouriteCheese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string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[&lt;Column(1)&gt;]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LastAttendance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: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System.DateTime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let reader = new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SchemaReader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CheeseClub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reader.ReadFile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("members.txt") :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CheeseClub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list</a:t>
            </a:r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81000" y="2057400"/>
            <a:ext cx="8405842" cy="923330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SchemaReader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&lt;'T&gt;() 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ReadFile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string -&gt; 'T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</a:t>
            </a:r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member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WriteFile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'T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 string -&gt; unit</a:t>
            </a:r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857752" y="3786190"/>
            <a:ext cx="3786214" cy="646331"/>
          </a:xfrm>
          <a:prstGeom prst="wedgeRectCallout">
            <a:avLst>
              <a:gd name="adj1" fmla="val -36249"/>
              <a:gd name="adj2" fmla="val -50864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Depends on types being implicitly or explicitly self-describing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643438" y="500042"/>
            <a:ext cx="4500562" cy="1138773"/>
          </a:xfrm>
          <a:prstGeom prst="wedgeRectCallout">
            <a:avLst>
              <a:gd name="adj1" fmla="val -78535"/>
              <a:gd name="adj2" fmla="val 90772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 generic component for mediating between the </a:t>
            </a:r>
            <a:r>
              <a:rPr lang="en-GB" b="1" dirty="0" err="1" smtClean="0">
                <a:solidFill>
                  <a:schemeClr val="bg1"/>
                </a:solidFill>
              </a:rPr>
              <a:t>untyped</a:t>
            </a:r>
            <a:r>
              <a:rPr lang="en-GB" b="1" dirty="0" smtClean="0">
                <a:solidFill>
                  <a:schemeClr val="bg1"/>
                </a:solidFill>
              </a:rPr>
              <a:t> and typed world </a:t>
            </a:r>
            <a:endParaRPr lang="en-GB" b="1" dirty="0" smtClean="0">
              <a:solidFill>
                <a:schemeClr val="bg1"/>
              </a:solidFill>
            </a:endParaRPr>
          </a:p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(</a:t>
            </a:r>
            <a:r>
              <a:rPr lang="en-GB" sz="1600" dirty="0" smtClean="0">
                <a:solidFill>
                  <a:schemeClr val="bg1"/>
                </a:solidFill>
              </a:rPr>
              <a:t>for </a:t>
            </a:r>
            <a:r>
              <a:rPr lang="en-GB" sz="1600" dirty="0" smtClean="0">
                <a:solidFill>
                  <a:schemeClr val="bg1"/>
                </a:solidFill>
              </a:rPr>
              <a:t>a specific class of </a:t>
            </a:r>
            <a:r>
              <a:rPr lang="en-GB" sz="1600" dirty="0" smtClean="0">
                <a:solidFill>
                  <a:schemeClr val="bg1"/>
                </a:solidFill>
              </a:rPr>
              <a:t>attributed type definitions)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Foundations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.NET Generics Reified </a:t>
            </a:r>
            <a:r>
              <a:rPr lang="en-GB" sz="2000" dirty="0" smtClean="0"/>
              <a:t>Type Parameters</a:t>
            </a:r>
          </a:p>
          <a:p>
            <a:pPr lvl="2"/>
            <a:r>
              <a:rPr lang="en-GB" sz="1800" dirty="0" err="1" smtClean="0"/>
              <a:t>typeof</a:t>
            </a:r>
            <a:r>
              <a:rPr lang="en-GB" sz="1800" dirty="0" smtClean="0"/>
              <a:t>&lt;‘T&gt; </a:t>
            </a:r>
            <a:r>
              <a:rPr lang="en-GB" sz="1800" dirty="0" smtClean="0"/>
              <a:t>: </a:t>
            </a:r>
            <a:r>
              <a:rPr lang="en-GB" sz="1800" dirty="0" err="1" smtClean="0"/>
              <a:t>System.Type</a:t>
            </a:r>
            <a:endParaRPr lang="en-GB" sz="1800" dirty="0" smtClean="0"/>
          </a:p>
          <a:p>
            <a:endParaRPr lang="en-GB" sz="2000" dirty="0" smtClean="0"/>
          </a:p>
          <a:p>
            <a:r>
              <a:rPr lang="en-GB" sz="2000" dirty="0" smtClean="0"/>
              <a:t>.NET Reflection </a:t>
            </a:r>
            <a:r>
              <a:rPr lang="en-GB" sz="2000" dirty="0" smtClean="0"/>
              <a:t>on Definitional Structure</a:t>
            </a:r>
          </a:p>
          <a:p>
            <a:pPr lvl="2"/>
            <a:r>
              <a:rPr lang="en-GB" sz="1800" dirty="0" err="1" smtClean="0"/>
              <a:t>ty.IsUnion</a:t>
            </a:r>
            <a:r>
              <a:rPr lang="en-GB" sz="1800" dirty="0" smtClean="0"/>
              <a:t>/</a:t>
            </a:r>
            <a:r>
              <a:rPr lang="en-GB" sz="1800" dirty="0" err="1" smtClean="0"/>
              <a:t>IsRecord</a:t>
            </a:r>
            <a:r>
              <a:rPr lang="en-GB" sz="1800" dirty="0" smtClean="0"/>
              <a:t>/</a:t>
            </a:r>
            <a:r>
              <a:rPr lang="en-GB" sz="1800" dirty="0" err="1" smtClean="0"/>
              <a:t>GetUnionCases</a:t>
            </a:r>
            <a:r>
              <a:rPr lang="en-GB" sz="1800" dirty="0" smtClean="0"/>
              <a:t>/</a:t>
            </a:r>
            <a:r>
              <a:rPr lang="en-GB" sz="1800" dirty="0" err="1" smtClean="0"/>
              <a:t>GetMethods</a:t>
            </a:r>
            <a:r>
              <a:rPr lang="en-GB" sz="1800" dirty="0" smtClean="0"/>
              <a:t>/</a:t>
            </a:r>
            <a:r>
              <a:rPr lang="en-GB" sz="1800" dirty="0" err="1" smtClean="0"/>
              <a:t>GetProperties</a:t>
            </a:r>
            <a:endParaRPr lang="en-GB" sz="1800" dirty="0" smtClean="0"/>
          </a:p>
          <a:p>
            <a:endParaRPr lang="en-GB" sz="2000" dirty="0" smtClean="0"/>
          </a:p>
          <a:p>
            <a:r>
              <a:rPr lang="en-GB" sz="2000" dirty="0" smtClean="0"/>
              <a:t>.NET Reflection - Constructing </a:t>
            </a:r>
            <a:r>
              <a:rPr lang="en-GB" sz="2000" dirty="0" smtClean="0"/>
              <a:t>Values</a:t>
            </a:r>
          </a:p>
          <a:p>
            <a:pPr lvl="2"/>
            <a:r>
              <a:rPr lang="en-GB" sz="1800" dirty="0" err="1" smtClean="0"/>
              <a:t>Reflection.FSharpValue.MakeRecord</a:t>
            </a:r>
            <a:r>
              <a:rPr lang="en-GB" sz="1800" dirty="0" smtClean="0"/>
              <a:t>(</a:t>
            </a:r>
            <a:r>
              <a:rPr lang="en-GB" sz="1800" dirty="0" err="1" smtClean="0"/>
              <a:t>ty,objs</a:t>
            </a:r>
            <a:r>
              <a:rPr lang="en-GB" sz="1800" dirty="0" smtClean="0"/>
              <a:t>)</a:t>
            </a:r>
          </a:p>
          <a:p>
            <a:pPr lvl="2"/>
            <a:r>
              <a:rPr lang="en-GB" sz="1800" dirty="0" smtClean="0"/>
              <a:t>box : </a:t>
            </a:r>
            <a:r>
              <a:rPr lang="en-GB" sz="1800" dirty="0" smtClean="0"/>
              <a:t>‘T </a:t>
            </a:r>
            <a:r>
              <a:rPr lang="en-GB" sz="1800" dirty="0" smtClean="0"/>
              <a:t>-&gt; </a:t>
            </a:r>
            <a:r>
              <a:rPr lang="en-GB" sz="1800" dirty="0" err="1" smtClean="0"/>
              <a:t>obj</a:t>
            </a:r>
            <a:endParaRPr lang="en-GB" sz="1800" dirty="0" smtClean="0"/>
          </a:p>
          <a:p>
            <a:endParaRPr lang="en-GB" sz="2000" dirty="0" smtClean="0"/>
          </a:p>
          <a:p>
            <a:r>
              <a:rPr lang="en-GB" sz="2000" dirty="0" smtClean="0"/>
              <a:t>Runtime </a:t>
            </a:r>
            <a:r>
              <a:rPr lang="en-GB" sz="2000" dirty="0" smtClean="0"/>
              <a:t>Checked “Proofs</a:t>
            </a:r>
            <a:r>
              <a:rPr lang="en-GB" sz="2000" dirty="0" smtClean="0"/>
              <a:t>”  That It All Adds Up</a:t>
            </a:r>
            <a:endParaRPr lang="en-GB" sz="2000" dirty="0" smtClean="0"/>
          </a:p>
          <a:p>
            <a:pPr lvl="2"/>
            <a:r>
              <a:rPr lang="en-GB" sz="1800" dirty="0" err="1" smtClean="0"/>
              <a:t>unbox</a:t>
            </a:r>
            <a:r>
              <a:rPr lang="en-GB" sz="1800" dirty="0" smtClean="0"/>
              <a:t> : </a:t>
            </a:r>
            <a:r>
              <a:rPr lang="en-GB" sz="1800" dirty="0" err="1" smtClean="0"/>
              <a:t>obj</a:t>
            </a:r>
            <a:r>
              <a:rPr lang="en-GB" sz="1800" dirty="0" smtClean="0"/>
              <a:t> -&gt; </a:t>
            </a:r>
            <a:r>
              <a:rPr lang="en-GB" sz="1800" dirty="0" smtClean="0"/>
              <a:t>‘T</a:t>
            </a: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71538" y="1128706"/>
            <a:ext cx="6715172" cy="1200329"/>
          </a:xfrm>
          <a:prstGeom prst="rect">
            <a:avLst/>
          </a:prstGeom>
          <a:solidFill>
            <a:schemeClr val="accent2">
              <a:lumMod val="40000"/>
              <a:lumOff val="60000"/>
              <a:alpha val="94000"/>
            </a:scheme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DVD Player, 17/02/2009, MyDvD#1, Click</a:t>
            </a:r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York Hotel, 18/02/2009, CheapHotels#2,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NoClick</a:t>
            </a:r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....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7 billion lines</a:t>
            </a:r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3214686"/>
            <a:ext cx="8405842" cy="1477328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type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PageView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{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SearchTerm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Date 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System.DateTime</a:t>
            </a:r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Advertisement  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Advertisement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Result :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Down Arrow 7"/>
          <p:cNvSpPr/>
          <p:nvPr/>
        </p:nvSpPr>
        <p:spPr>
          <a:xfrm>
            <a:off x="2857488" y="2428868"/>
            <a:ext cx="484632" cy="549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14282" y="3000372"/>
            <a:ext cx="8929718" cy="335758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928926" y="5857892"/>
            <a:ext cx="1428760" cy="369332"/>
          </a:xfrm>
          <a:prstGeom prst="rect">
            <a:avLst/>
          </a:prstGeom>
          <a:solidFill>
            <a:schemeClr val="accent2">
              <a:lumMod val="40000"/>
              <a:lumOff val="60000"/>
              <a:alpha val="94000"/>
            </a:scheme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Database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2714612" y="471488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Down Arrow 14"/>
          <p:cNvSpPr/>
          <p:nvPr/>
        </p:nvSpPr>
        <p:spPr>
          <a:xfrm rot="10800000">
            <a:off x="3929058" y="471488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adCenter</a:t>
            </a:r>
            <a:r>
              <a:rPr lang="en-GB" dirty="0" smtClean="0"/>
              <a:t> Problem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838200"/>
            <a:ext cx="7555338" cy="5490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838200"/>
            <a:ext cx="7786687" cy="5840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ounded Rectangle 11"/>
          <p:cNvSpPr/>
          <p:nvPr/>
        </p:nvSpPr>
        <p:spPr>
          <a:xfrm>
            <a:off x="538162" y="2347922"/>
            <a:ext cx="5857916" cy="857256"/>
          </a:xfrm>
          <a:prstGeom prst="roundRect">
            <a:avLst/>
          </a:prstGeom>
          <a:solidFill>
            <a:srgbClr val="FF0000">
              <a:alpha val="1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396078" y="2347922"/>
            <a:ext cx="1714512" cy="2357454"/>
          </a:xfrm>
          <a:prstGeom prst="roundRect">
            <a:avLst/>
          </a:prstGeom>
          <a:solidFill>
            <a:srgbClr val="FF0000">
              <a:alpha val="1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 smtClean="0"/>
              <a:t>What is F# about?</a:t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Or: </a:t>
            </a:r>
            <a:r>
              <a:rPr lang="en-GB" sz="2400" i="1" dirty="0" smtClean="0"/>
              <a:t>Why is Microsoft investing in functional programming anyway?</a:t>
            </a:r>
            <a:endParaRPr lang="en-GB" sz="2400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0166" y="471488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Scale of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Weeks of data in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7,000,000,000 impressions, 6TB data</a:t>
            </a:r>
          </a:p>
          <a:p>
            <a:r>
              <a:rPr lang="en-GB" b="1" dirty="0" smtClean="0"/>
              <a:t>2 weeks of CPU time during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dirty="0" smtClean="0"/>
              <a:t>2 wks × 7 days × 86,400 sec/day = </a:t>
            </a:r>
          </a:p>
          <a:p>
            <a:pPr algn="ctr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1,209,600 seconds</a:t>
            </a:r>
          </a:p>
          <a:p>
            <a:r>
              <a:rPr lang="en-GB" b="1" dirty="0" smtClean="0"/>
              <a:t>Learning algorithm speed requirement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>
                <a:solidFill>
                  <a:schemeClr val="accent1"/>
                </a:solidFill>
              </a:rPr>
              <a:t>5,787</a:t>
            </a:r>
            <a:r>
              <a:rPr lang="en-GB" dirty="0" smtClean="0"/>
              <a:t> impression updates / sec</a:t>
            </a:r>
          </a:p>
          <a:p>
            <a:pPr lvl="1"/>
            <a:r>
              <a:rPr lang="en-GB" b="1" dirty="0" smtClean="0">
                <a:solidFill>
                  <a:schemeClr val="accent1"/>
                </a:solidFill>
              </a:rPr>
              <a:t>172.8 </a:t>
            </a:r>
            <a:r>
              <a:rPr lang="el-GR" b="1" dirty="0" smtClean="0">
                <a:solidFill>
                  <a:schemeClr val="accent1"/>
                </a:solidFill>
              </a:rPr>
              <a:t>μ</a:t>
            </a:r>
            <a:r>
              <a:rPr lang="en-GB" b="1" dirty="0" smtClean="0">
                <a:solidFill>
                  <a:schemeClr val="accent1"/>
                </a:solidFill>
              </a:rPr>
              <a:t>s </a:t>
            </a:r>
            <a:r>
              <a:rPr lang="en-GB" dirty="0" smtClean="0"/>
              <a:t>per impression update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and </a:t>
            </a:r>
            <a:r>
              <a:rPr lang="en-US" dirty="0" err="1" smtClean="0"/>
              <a:t>adCenter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21148" cy="45587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4 week project, 4 machine learning experts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100million probabilistic variables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Processes 6TB of training data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Real time processing</a:t>
            </a:r>
          </a:p>
          <a:p>
            <a:pPr lvl="1">
              <a:lnSpc>
                <a:spcPct val="120000"/>
              </a:lnSpc>
              <a:buNone/>
            </a:pPr>
            <a:endParaRPr lang="en-US" sz="2400" dirty="0" smtClean="0"/>
          </a:p>
          <a:p>
            <a:pPr lvl="1">
              <a:lnSpc>
                <a:spcPct val="120000"/>
              </a:lnSpc>
              <a:buNone/>
            </a:pPr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605712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Technique #2:</a:t>
            </a:r>
            <a:br>
              <a:rPr lang="en-US" dirty="0" smtClean="0"/>
            </a:br>
            <a:r>
              <a:rPr lang="en-US" dirty="0" smtClean="0"/>
              <a:t>Programming Over Expressions, the F# Way</a:t>
            </a:r>
            <a:endParaRPr lang="en-US" sz="1000" dirty="0" smtClean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F# includes a few, very general LOP mechanisms</a:t>
            </a:r>
          </a:p>
          <a:p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Standard FP + Standard OO Core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Generic Programming over Types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Generic  Programming over Expressions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Computation Expressions to “Build Semantically Rich F# Programs”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2285992"/>
            <a:ext cx="9001156" cy="292895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</a:t>
            </a:r>
            <a:r>
              <a:rPr lang="en-GB" dirty="0" smtClean="0"/>
              <a:t>out</a:t>
            </a:r>
            <a:endParaRPr lang="en-GB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42844" y="1071546"/>
          <a:ext cx="8858312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" name="Down Arrow 32"/>
          <p:cNvSpPr/>
          <p:nvPr/>
        </p:nvSpPr>
        <p:spPr>
          <a:xfrm>
            <a:off x="7715272" y="500063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643834" y="464344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???</a:t>
            </a:r>
            <a:endParaRPr lang="en-GB" dirty="0"/>
          </a:p>
        </p:txBody>
      </p:sp>
      <p:sp>
        <p:nvSpPr>
          <p:cNvPr id="32" name="Rectangular Callout 31"/>
          <p:cNvSpPr/>
          <p:nvPr/>
        </p:nvSpPr>
        <p:spPr>
          <a:xfrm>
            <a:off x="3143240" y="5357826"/>
            <a:ext cx="3786214" cy="1200329"/>
          </a:xfrm>
          <a:prstGeom prst="wedgeRectCallout">
            <a:avLst>
              <a:gd name="adj1" fmla="val 69728"/>
              <a:gd name="adj2" fmla="val -47448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Traditionally </a:t>
            </a:r>
            <a:r>
              <a:rPr lang="en-GB" dirty="0" smtClean="0">
                <a:solidFill>
                  <a:schemeClr val="bg1"/>
                </a:solidFill>
              </a:rPr>
              <a:t>far too hard </a:t>
            </a:r>
            <a:r>
              <a:rPr lang="en-GB" dirty="0" smtClean="0">
                <a:solidFill>
                  <a:schemeClr val="bg1"/>
                </a:solidFill>
              </a:rPr>
              <a:t>to get entities modelled using </a:t>
            </a:r>
            <a:r>
              <a:rPr lang="en-GB" dirty="0" smtClean="0">
                <a:solidFill>
                  <a:schemeClr val="bg1"/>
                </a:solidFill>
              </a:rPr>
              <a:t>computational techniques </a:t>
            </a:r>
            <a:r>
              <a:rPr lang="en-GB" dirty="0" smtClean="0">
                <a:solidFill>
                  <a:schemeClr val="bg1"/>
                </a:solidFill>
              </a:rPr>
              <a:t>“out” of the computational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Lucida Console" pitchFamily="49" charset="0"/>
              </a:rPr>
              <a:t>&lt;@ ... @&gt; </a:t>
            </a:r>
            <a:endParaRPr lang="en-GB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2057400"/>
            <a:ext cx="6834206" cy="2031325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let t = &lt;@ 1 + 1 @&gt;</a:t>
            </a:r>
          </a:p>
          <a:p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[&lt;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ReflectedDefinition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let f x = x + 3</a:t>
            </a:r>
          </a:p>
          <a:p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572132" y="714356"/>
            <a:ext cx="3429024" cy="646331"/>
          </a:xfrm>
          <a:prstGeom prst="wedgeRectCallout">
            <a:avLst>
              <a:gd name="adj1" fmla="val -114127"/>
              <a:gd name="adj2" fmla="val 194500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Makes the expression available as a typed AST</a:t>
            </a:r>
            <a:endParaRPr lang="en-GB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143372" y="4357694"/>
            <a:ext cx="3429024" cy="923330"/>
          </a:xfrm>
          <a:prstGeom prst="wedgeRectCallout">
            <a:avLst>
              <a:gd name="adj1" fmla="val -89052"/>
              <a:gd name="adj2" fmla="val -13152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Makes the definition available as both code and as a typed TAST </a:t>
            </a:r>
            <a:endParaRPr lang="en-GB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/>
          <a:lstStyle/>
          <a:p>
            <a:r>
              <a:rPr lang="en-GB" dirty="0" smtClean="0"/>
              <a:t>Getting Out</a:t>
            </a:r>
            <a:endParaRPr lang="en-GB" dirty="0"/>
          </a:p>
        </p:txBody>
      </p:sp>
      <p:sp>
        <p:nvSpPr>
          <p:cNvPr id="1231876" name="Rectangle 4"/>
          <p:cNvSpPr>
            <a:spLocks noChangeArrowheads="1"/>
          </p:cNvSpPr>
          <p:nvPr/>
        </p:nvSpPr>
        <p:spPr bwMode="auto">
          <a:xfrm>
            <a:off x="214282" y="857232"/>
            <a:ext cx="79200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2438" indent="-452438">
              <a:spcBef>
                <a:spcPct val="30000"/>
              </a:spcBef>
              <a:buFontTx/>
              <a:buBlip>
                <a:blip r:embed="rId2"/>
              </a:buBlip>
            </a:pPr>
            <a:endParaRPr lang="en-GB" sz="2000" dirty="0">
              <a:solidFill>
                <a:srgbClr val="4D4D4D"/>
              </a:solidFill>
              <a:latin typeface="Calibri" pitchFamily="34" charset="0"/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325313" y="1142984"/>
            <a:ext cx="8818687" cy="1555997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SQL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&lt;@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for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customer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db.Customers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do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   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for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employee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db.Employees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do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   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    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if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customer.Name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employee.Name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then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   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      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yield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customer.Name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employee.Address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)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]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@&gt;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036613" y="3250405"/>
            <a:ext cx="121365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43174" y="3000372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Consolas" pitchFamily="49" charset="0"/>
              </a:rPr>
              <a:t>SQL : </a:t>
            </a:r>
            <a:r>
              <a:rPr lang="en-GB" sz="2800" b="1" dirty="0" err="1" smtClean="0">
                <a:latin typeface="Consolas" pitchFamily="49" charset="0"/>
              </a:rPr>
              <a:t>Expr</a:t>
            </a:r>
            <a:r>
              <a:rPr lang="en-GB" sz="2800" b="1" dirty="0" smtClean="0">
                <a:latin typeface="Consolas" pitchFamily="49" charset="0"/>
              </a:rPr>
              <a:t>&lt;</a:t>
            </a:r>
            <a:r>
              <a:rPr lang="en-GB" sz="2800" b="1" dirty="0" err="1" smtClean="0">
                <a:latin typeface="Consolas" pitchFamily="49" charset="0"/>
              </a:rPr>
              <a:t>seq</a:t>
            </a:r>
            <a:r>
              <a:rPr lang="en-GB" sz="2800" b="1" dirty="0" smtClean="0">
                <a:latin typeface="Consolas" pitchFamily="49" charset="0"/>
              </a:rPr>
              <a:t>&lt;'a&gt;&gt; -&gt; </a:t>
            </a:r>
            <a:r>
              <a:rPr lang="en-GB" sz="2800" b="1" dirty="0" err="1" smtClean="0">
                <a:latin typeface="Consolas" pitchFamily="49" charset="0"/>
              </a:rPr>
              <a:t>seq</a:t>
            </a:r>
            <a:r>
              <a:rPr lang="en-GB" sz="2800" b="1" dirty="0" smtClean="0">
                <a:latin typeface="Consolas" pitchFamily="49" charset="0"/>
              </a:rPr>
              <a:t>&lt;'a&gt;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1357290" y="5143512"/>
            <a:ext cx="357190" cy="4286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/>
          <p:cNvSpPr/>
          <p:nvPr/>
        </p:nvSpPr>
        <p:spPr>
          <a:xfrm>
            <a:off x="1509690" y="5295912"/>
            <a:ext cx="357190" cy="4286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V="1">
            <a:off x="786183" y="3214289"/>
            <a:ext cx="11430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00166" y="5857892"/>
            <a:ext cx="2616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SQL Database</a:t>
            </a:r>
            <a:endParaRPr lang="en-GB" sz="2800" b="1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1464844" y="4750206"/>
            <a:ext cx="4992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1179489" y="4678371"/>
            <a:ext cx="49927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0100" y="3857628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LINQ</a:t>
            </a:r>
            <a:endParaRPr lang="en-GB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3" grpId="0" animBg="1"/>
      <p:bldP spid="28" grpId="0"/>
      <p:bldP spid="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/>
          <a:lstStyle/>
          <a:p>
            <a:r>
              <a:rPr lang="en-GB" dirty="0" smtClean="0"/>
              <a:t>Getting Out</a:t>
            </a:r>
            <a:endParaRPr lang="en-GB" dirty="0"/>
          </a:p>
        </p:txBody>
      </p:sp>
      <p:sp>
        <p:nvSpPr>
          <p:cNvPr id="1231876" name="Rectangle 4"/>
          <p:cNvSpPr>
            <a:spLocks noChangeArrowheads="1"/>
          </p:cNvSpPr>
          <p:nvPr/>
        </p:nvSpPr>
        <p:spPr bwMode="auto">
          <a:xfrm>
            <a:off x="214282" y="857232"/>
            <a:ext cx="79200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2438" indent="-452438">
              <a:spcBef>
                <a:spcPct val="30000"/>
              </a:spcBef>
              <a:buFontTx/>
              <a:buBlip>
                <a:blip r:embed="rId2"/>
              </a:buBlip>
            </a:pPr>
            <a:endParaRPr lang="en-GB" sz="2000" dirty="0">
              <a:solidFill>
                <a:srgbClr val="4D4D4D"/>
              </a:solidFill>
              <a:latin typeface="Calibri" pitchFamily="34" charset="0"/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325313" y="1142984"/>
            <a:ext cx="2752924" cy="454073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Javascript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&lt;@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...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@&gt;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965175" y="2536025"/>
            <a:ext cx="121365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8662" y="3143248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F#-to-</a:t>
            </a:r>
            <a:r>
              <a:rPr lang="en-GB" sz="2800" b="1" dirty="0" err="1" smtClean="0"/>
              <a:t>Javascript</a:t>
            </a:r>
            <a:endParaRPr lang="en-GB" sz="2800" b="1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965175" y="4393413"/>
            <a:ext cx="121365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28662" y="5000636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Browser Client</a:t>
            </a:r>
            <a:endParaRPr lang="en-GB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/>
          <a:lstStyle/>
          <a:p>
            <a:r>
              <a:rPr lang="en-GB" dirty="0" smtClean="0"/>
              <a:t>Getting Out</a:t>
            </a:r>
            <a:endParaRPr lang="en-GB" dirty="0"/>
          </a:p>
        </p:txBody>
      </p:sp>
      <p:sp>
        <p:nvSpPr>
          <p:cNvPr id="1231876" name="Rectangle 4"/>
          <p:cNvSpPr>
            <a:spLocks noChangeArrowheads="1"/>
          </p:cNvSpPr>
          <p:nvPr/>
        </p:nvSpPr>
        <p:spPr bwMode="auto">
          <a:xfrm>
            <a:off x="214282" y="857232"/>
            <a:ext cx="79200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2438" indent="-452438">
              <a:spcBef>
                <a:spcPct val="30000"/>
              </a:spcBef>
              <a:buFontTx/>
              <a:buBlip>
                <a:blip r:embed="rId2"/>
              </a:buBlip>
            </a:pPr>
            <a:endParaRPr lang="en-GB" sz="2000" dirty="0">
              <a:solidFill>
                <a:srgbClr val="4D4D4D"/>
              </a:solidFill>
              <a:latin typeface="Calibri" pitchFamily="34" charset="0"/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325313" y="1142984"/>
            <a:ext cx="3176117" cy="454073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Differentiate &lt;@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...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@&gt;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965175" y="2536025"/>
            <a:ext cx="121365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8662" y="3143248"/>
            <a:ext cx="5777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Automatic Differentiation Engine</a:t>
            </a:r>
            <a:endParaRPr lang="en-GB" sz="2800" b="1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965175" y="4464851"/>
            <a:ext cx="121365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8662" y="507207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Execute</a:t>
            </a:r>
            <a:endParaRPr lang="en-GB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F# includes a few, very general LOP mechanisms</a:t>
            </a:r>
          </a:p>
          <a:p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Standard FP + Standard OO Core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Generic Programming over Types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Generic  Programming over Expressions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Computation Expressions to “Build Semantically Rich F# Programs”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Simplicity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F# includes a few, very general LOP mechanisms</a:t>
            </a:r>
          </a:p>
          <a:p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Standard FP + Standard OO Core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Generic Programming over Types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Generic  Programming over Expressions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Computation Expressions to “Build Semantically Rich F# Programs”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dirty="0" smtClean="0"/>
              <a:t>F# </a:t>
            </a:r>
            <a:r>
              <a:rPr lang="en-GB" sz="4000" b="1" dirty="0" smtClean="0"/>
              <a:t>Computation Expressions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Kinds of languages</a:t>
            </a:r>
            <a:endParaRPr lang="en-GB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1000108"/>
          <a:ext cx="9001156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5-Point Star 18"/>
          <p:cNvSpPr/>
          <p:nvPr/>
        </p:nvSpPr>
        <p:spPr>
          <a:xfrm>
            <a:off x="2500298" y="4857760"/>
            <a:ext cx="500066" cy="57150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3000364" y="5286388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Attributes on</a:t>
            </a:r>
          </a:p>
          <a:p>
            <a:r>
              <a:rPr lang="en-GB" dirty="0" smtClean="0"/>
              <a:t>Declarations</a:t>
            </a:r>
            <a:endParaRPr lang="en-GB" dirty="0"/>
          </a:p>
        </p:txBody>
      </p:sp>
      <p:sp>
        <p:nvSpPr>
          <p:cNvPr id="28" name="5-Point Star 27"/>
          <p:cNvSpPr/>
          <p:nvPr/>
        </p:nvSpPr>
        <p:spPr>
          <a:xfrm>
            <a:off x="6858016" y="4929198"/>
            <a:ext cx="500066" cy="57150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7358082" y="5357826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Computation</a:t>
            </a:r>
          </a:p>
          <a:p>
            <a:r>
              <a:rPr lang="en-GB" dirty="0" smtClean="0"/>
              <a:t>Expressions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  <p:bldP spid="28" grpId="0" animBg="1"/>
      <p:bldP spid="2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 Expressions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F# has five primary syntactic categories</a:t>
            </a:r>
          </a:p>
          <a:p>
            <a:pPr lvl="1"/>
            <a:r>
              <a:rPr lang="en-GB" dirty="0" smtClean="0"/>
              <a:t>Expressions</a:t>
            </a:r>
          </a:p>
          <a:p>
            <a:pPr lvl="1"/>
            <a:r>
              <a:rPr lang="en-GB" dirty="0" smtClean="0"/>
              <a:t>Declarations</a:t>
            </a:r>
          </a:p>
          <a:p>
            <a:pPr lvl="1"/>
            <a:r>
              <a:rPr lang="en-GB" dirty="0" smtClean="0"/>
              <a:t>Types</a:t>
            </a:r>
          </a:p>
          <a:p>
            <a:pPr lvl="1"/>
            <a:r>
              <a:rPr lang="en-GB" dirty="0" smtClean="0"/>
              <a:t>Patterns</a:t>
            </a:r>
          </a:p>
          <a:p>
            <a:pPr lvl="1"/>
            <a:r>
              <a:rPr lang="en-GB" b="1" dirty="0" smtClean="0"/>
              <a:t>Computation Expressions (=  Workflows = Monadic Syntax)</a:t>
            </a:r>
          </a:p>
          <a:p>
            <a:pPr lvl="1"/>
            <a:endParaRPr lang="en-GB" b="1" u="sng" dirty="0" smtClean="0"/>
          </a:p>
          <a:p>
            <a:pPr lvl="1"/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 smtClean="0"/>
              <a:t>Computation Expressions</a:t>
            </a:r>
            <a:endParaRPr lang="en-GB" dirty="0"/>
          </a:p>
        </p:txBody>
      </p:sp>
      <p:sp>
        <p:nvSpPr>
          <p:cNvPr id="1231876" name="Rectangle 4"/>
          <p:cNvSpPr>
            <a:spLocks noChangeArrowheads="1"/>
          </p:cNvSpPr>
          <p:nvPr/>
        </p:nvSpPr>
        <p:spPr bwMode="auto">
          <a:xfrm>
            <a:off x="214282" y="857232"/>
            <a:ext cx="792003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2438" indent="-452438">
              <a:spcBef>
                <a:spcPct val="30000"/>
              </a:spcBef>
              <a:buFontTx/>
              <a:buBlip>
                <a:blip r:embed="rId2"/>
              </a:buBlip>
            </a:pPr>
            <a:endParaRPr lang="en-GB" dirty="0" smtClean="0">
              <a:solidFill>
                <a:schemeClr val="bg1"/>
              </a:solidFill>
              <a:latin typeface="Consolas" pitchFamily="49" charset="0"/>
            </a:endParaRPr>
          </a:p>
          <a:p>
            <a:pPr marL="452438" indent="-452438">
              <a:spcBef>
                <a:spcPct val="30000"/>
              </a:spcBef>
              <a:buFontTx/>
              <a:buBlip>
                <a:blip r:embed="rId2"/>
              </a:buBlip>
            </a:pPr>
            <a:r>
              <a:rPr lang="en-GB" dirty="0" smtClean="0">
                <a:solidFill>
                  <a:schemeClr val="bg1"/>
                </a:solidFill>
                <a:latin typeface="Calibri" pitchFamily="34" charset="0"/>
              </a:rPr>
              <a:t>Monadic syntax added to F# aimed at:</a:t>
            </a: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Calibri" pitchFamily="34" charset="0"/>
              </a:rPr>
              <a:t>List/Sequence/Array comprehensions</a:t>
            </a: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Calibri" pitchFamily="34" charset="0"/>
              </a:rPr>
              <a:t>Database queries</a:t>
            </a: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Calibri" pitchFamily="34" charset="0"/>
              </a:rPr>
              <a:t>Asynchronous/Reactive Programming</a:t>
            </a: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Calibri" pitchFamily="34" charset="0"/>
              </a:rPr>
              <a:t>Probabilistic modelling</a:t>
            </a: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Calibri" pitchFamily="34" charset="0"/>
              </a:rPr>
              <a:t>Modalities (client/server)</a:t>
            </a: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endParaRPr lang="en-GB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endParaRPr lang="en-GB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endParaRPr lang="en-GB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endParaRPr lang="en-GB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endParaRPr lang="en-GB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endParaRPr lang="en-GB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endParaRPr lang="en-GB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Consolas" pitchFamily="49" charset="0"/>
              </a:rPr>
              <a:t>≈≈</a:t>
            </a:r>
            <a:r>
              <a:rPr lang="en-GB" dirty="0" smtClean="0">
                <a:solidFill>
                  <a:schemeClr val="bg1"/>
                </a:solidFill>
                <a:latin typeface="Calibri" pitchFamily="34" charset="0"/>
              </a:rPr>
              <a:t> "monads", but rebranded, partly on advice</a:t>
            </a: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endParaRPr lang="en-GB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452438" indent="-452438">
              <a:spcBef>
                <a:spcPct val="30000"/>
              </a:spcBef>
              <a:buFontTx/>
              <a:buBlip>
                <a:blip r:embed="rId2"/>
              </a:buBlip>
            </a:pPr>
            <a:endParaRPr lang="en-GB" dirty="0" smtClean="0">
              <a:solidFill>
                <a:schemeClr val="bg1"/>
              </a:solidFill>
              <a:latin typeface="Consolas" pitchFamily="49" charset="0"/>
            </a:endParaRPr>
          </a:p>
          <a:p>
            <a:pPr marL="452438" indent="-452438">
              <a:spcBef>
                <a:spcPct val="30000"/>
              </a:spcBef>
              <a:buFontTx/>
              <a:buBlip>
                <a:blip r:embed="rId2"/>
              </a:buBlip>
            </a:pPr>
            <a:endParaRPr lang="en-GB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909638" lvl="1" indent="-452438">
              <a:spcBef>
                <a:spcPct val="30000"/>
              </a:spcBef>
              <a:buFont typeface="Arial" pitchFamily="34" charset="0"/>
              <a:buChar char="•"/>
            </a:pPr>
            <a:endParaRPr lang="en-GB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214282" y="3714752"/>
            <a:ext cx="1307015" cy="380612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Consolas" pitchFamily="49" charset="0"/>
              </a:rPr>
              <a:t>seq</a:t>
            </a:r>
            <a:r>
              <a:rPr lang="en-GB" sz="1600" dirty="0" smtClean="0">
                <a:latin typeface="Consolas" pitchFamily="49" charset="0"/>
              </a:rPr>
              <a:t> { ... }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2571736" y="3714752"/>
            <a:ext cx="1531436" cy="380612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err="1" smtClean="0">
                <a:latin typeface="Consolas" pitchFamily="49" charset="0"/>
              </a:rPr>
              <a:t>async</a:t>
            </a:r>
            <a:r>
              <a:rPr lang="en-GB" sz="1600" dirty="0" smtClean="0">
                <a:latin typeface="Consolas" pitchFamily="49" charset="0"/>
              </a:rPr>
              <a:t> { ... }</a:t>
            </a:r>
          </a:p>
        </p:txBody>
      </p:sp>
      <p:sp>
        <p:nvSpPr>
          <p:cNvPr id="20" name="Folded Corner 19"/>
          <p:cNvSpPr/>
          <p:nvPr/>
        </p:nvSpPr>
        <p:spPr>
          <a:xfrm>
            <a:off x="4214810" y="4857760"/>
            <a:ext cx="1643646" cy="380612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smtClean="0">
                <a:latin typeface="Consolas" pitchFamily="49" charset="0"/>
              </a:rPr>
              <a:t>client { ... }</a:t>
            </a:r>
          </a:p>
        </p:txBody>
      </p:sp>
      <p:sp>
        <p:nvSpPr>
          <p:cNvPr id="21" name="Folded Corner 20"/>
          <p:cNvSpPr/>
          <p:nvPr/>
        </p:nvSpPr>
        <p:spPr>
          <a:xfrm>
            <a:off x="6715140" y="4857760"/>
            <a:ext cx="1419226" cy="380612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smtClean="0">
                <a:latin typeface="Consolas" pitchFamily="49" charset="0"/>
              </a:rPr>
              <a:t>dist { ... }</a:t>
            </a:r>
          </a:p>
        </p:txBody>
      </p:sp>
      <p:sp>
        <p:nvSpPr>
          <p:cNvPr id="22" name="Folded Corner 21"/>
          <p:cNvSpPr/>
          <p:nvPr/>
        </p:nvSpPr>
        <p:spPr>
          <a:xfrm>
            <a:off x="1571604" y="4857760"/>
            <a:ext cx="1643646" cy="380612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smtClean="0">
                <a:latin typeface="Consolas" pitchFamily="49" charset="0"/>
              </a:rPr>
              <a:t>server { ... }</a:t>
            </a:r>
          </a:p>
        </p:txBody>
      </p:sp>
      <p:sp>
        <p:nvSpPr>
          <p:cNvPr id="24" name="Folded Corner 23"/>
          <p:cNvSpPr/>
          <p:nvPr/>
        </p:nvSpPr>
        <p:spPr>
          <a:xfrm>
            <a:off x="5572132" y="3714752"/>
            <a:ext cx="1643646" cy="380612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smtClean="0">
                <a:latin typeface="Consolas" pitchFamily="49" charset="0"/>
              </a:rPr>
              <a:t>option { ... }</a:t>
            </a:r>
          </a:p>
        </p:txBody>
      </p:sp>
      <p:sp>
        <p:nvSpPr>
          <p:cNvPr id="25" name="Folded Corner 24"/>
          <p:cNvSpPr/>
          <p:nvPr/>
        </p:nvSpPr>
        <p:spPr>
          <a:xfrm>
            <a:off x="5143504" y="5214950"/>
            <a:ext cx="1092213" cy="527535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200" b="1" dirty="0" smtClean="0">
                <a:solidFill>
                  <a:schemeClr val="tx1"/>
                </a:solidFill>
                <a:latin typeface="Consolas" pitchFamily="49" charset="0"/>
              </a:rPr>
              <a:t>Client&lt;'a&gt;</a:t>
            </a:r>
          </a:p>
          <a:p>
            <a:r>
              <a:rPr lang="en-GB" sz="1200" b="1" dirty="0" smtClean="0">
                <a:solidFill>
                  <a:schemeClr val="tx1"/>
                </a:solidFill>
                <a:latin typeface="Consolas" pitchFamily="49" charset="0"/>
              </a:rPr>
              <a:t>= unit -&gt; 'a</a:t>
            </a:r>
          </a:p>
        </p:txBody>
      </p:sp>
      <p:sp>
        <p:nvSpPr>
          <p:cNvPr id="26" name="Folded Corner 25"/>
          <p:cNvSpPr/>
          <p:nvPr/>
        </p:nvSpPr>
        <p:spPr>
          <a:xfrm>
            <a:off x="6429388" y="4071942"/>
            <a:ext cx="1686928" cy="527535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200" b="1" dirty="0" smtClean="0">
                <a:solidFill>
                  <a:schemeClr val="tx1"/>
                </a:solidFill>
                <a:latin typeface="Consolas" pitchFamily="49" charset="0"/>
              </a:rPr>
              <a:t>Optional&lt;'a&gt;</a:t>
            </a:r>
          </a:p>
          <a:p>
            <a:r>
              <a:rPr lang="en-GB" sz="1200" b="1" dirty="0" smtClean="0">
                <a:solidFill>
                  <a:schemeClr val="tx1"/>
                </a:solidFill>
                <a:latin typeface="Consolas" pitchFamily="49" charset="0"/>
              </a:rPr>
              <a:t>= unit -&gt; 'a option</a:t>
            </a:r>
          </a:p>
        </p:txBody>
      </p:sp>
      <p:sp>
        <p:nvSpPr>
          <p:cNvPr id="28" name="Folded Corner 27"/>
          <p:cNvSpPr/>
          <p:nvPr/>
        </p:nvSpPr>
        <p:spPr>
          <a:xfrm>
            <a:off x="2357422" y="5214950"/>
            <a:ext cx="1092213" cy="527535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200" b="1" dirty="0" smtClean="0">
                <a:solidFill>
                  <a:schemeClr val="tx1"/>
                </a:solidFill>
                <a:latin typeface="Consolas" pitchFamily="49" charset="0"/>
              </a:rPr>
              <a:t>Server&lt;'a&gt;</a:t>
            </a:r>
          </a:p>
          <a:p>
            <a:r>
              <a:rPr lang="en-GB" sz="1200" b="1" dirty="0" smtClean="0">
                <a:solidFill>
                  <a:schemeClr val="tx1"/>
                </a:solidFill>
                <a:latin typeface="Consolas" pitchFamily="49" charset="0"/>
              </a:rPr>
              <a:t>= unit -&gt; 'a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1000100" y="4071942"/>
            <a:ext cx="1517009" cy="527535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200" b="1" dirty="0" smtClean="0">
                <a:solidFill>
                  <a:schemeClr val="tx1"/>
                </a:solidFill>
                <a:latin typeface="Consolas" pitchFamily="49" charset="0"/>
              </a:rPr>
              <a:t>seq&lt;'a&gt;</a:t>
            </a:r>
          </a:p>
          <a:p>
            <a:r>
              <a:rPr lang="en-GB" sz="1200" b="1" dirty="0" smtClean="0">
                <a:solidFill>
                  <a:schemeClr val="tx1"/>
                </a:solidFill>
                <a:latin typeface="Consolas" pitchFamily="49" charset="0"/>
              </a:rPr>
              <a:t>= </a:t>
            </a:r>
            <a:r>
              <a:rPr lang="en-GB" sz="1200" b="1" dirty="0" err="1" smtClean="0">
                <a:solidFill>
                  <a:schemeClr val="tx1"/>
                </a:solidFill>
                <a:latin typeface="Consolas" pitchFamily="49" charset="0"/>
              </a:rPr>
              <a:t>IEnumerable</a:t>
            </a:r>
            <a:r>
              <a:rPr lang="en-GB" sz="1200" b="1" dirty="0" smtClean="0">
                <a:solidFill>
                  <a:schemeClr val="tx1"/>
                </a:solidFill>
                <a:latin typeface="Consolas" pitchFamily="49" charset="0"/>
              </a:rPr>
              <a:t>&lt;'a&gt;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3000364" y="4071942"/>
            <a:ext cx="1941805" cy="527535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200" b="1" dirty="0" err="1" smtClean="0">
                <a:solidFill>
                  <a:schemeClr val="tx1"/>
                </a:solidFill>
                <a:latin typeface="Consolas" pitchFamily="49" charset="0"/>
              </a:rPr>
              <a:t>Async</a:t>
            </a:r>
            <a:r>
              <a:rPr lang="en-GB" sz="1200" b="1" dirty="0" smtClean="0">
                <a:solidFill>
                  <a:schemeClr val="tx1"/>
                </a:solidFill>
                <a:latin typeface="Consolas" pitchFamily="49" charset="0"/>
              </a:rPr>
              <a:t>&lt;'a&gt; </a:t>
            </a:r>
          </a:p>
          <a:p>
            <a:r>
              <a:rPr lang="en-GB" sz="1200" b="1" dirty="0" smtClean="0">
                <a:solidFill>
                  <a:schemeClr val="tx1"/>
                </a:solidFill>
                <a:latin typeface="Consolas" pitchFamily="49" charset="0"/>
              </a:rPr>
              <a:t>≈ ('a -&gt; unit) -&gt; unit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7286644" y="5214950"/>
            <a:ext cx="1432050" cy="30715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200" b="1" dirty="0" smtClean="0">
                <a:solidFill>
                  <a:schemeClr val="tx1"/>
                </a:solidFill>
                <a:latin typeface="Consolas" pitchFamily="49" charset="0"/>
              </a:rPr>
              <a:t>Distribution&lt;'a&gt;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10" grpId="0" animBg="1"/>
      <p:bldP spid="12" grpId="0" animBg="1"/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 smtClean="0"/>
              <a:t>Computation Expressions</a:t>
            </a:r>
            <a:endParaRPr lang="en-GB" dirty="0"/>
          </a:p>
        </p:txBody>
      </p:sp>
      <p:sp>
        <p:nvSpPr>
          <p:cNvPr id="1231876" name="Rectangle 4"/>
          <p:cNvSpPr>
            <a:spLocks noChangeArrowheads="1"/>
          </p:cNvSpPr>
          <p:nvPr/>
        </p:nvSpPr>
        <p:spPr bwMode="auto">
          <a:xfrm>
            <a:off x="214282" y="857232"/>
            <a:ext cx="79200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2438" indent="-452438">
              <a:spcBef>
                <a:spcPct val="30000"/>
              </a:spcBef>
              <a:buFontTx/>
              <a:buBlip>
                <a:blip r:embed="rId2"/>
              </a:buBlip>
            </a:pPr>
            <a:endParaRPr lang="en-GB" sz="2000" dirty="0">
              <a:solidFill>
                <a:srgbClr val="4D4D4D"/>
              </a:solidFill>
              <a:latin typeface="Calibri" pitchFamily="34" charset="0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642910" y="857232"/>
            <a:ext cx="4561111" cy="1555997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err="1" smtClean="0">
                <a:latin typeface="Consolas" pitchFamily="49" charset="0"/>
              </a:rPr>
              <a:t>async</a:t>
            </a:r>
            <a:r>
              <a:rPr lang="en-GB" sz="1600" dirty="0" smtClean="0">
                <a:latin typeface="Consolas" pitchFamily="49" charset="0"/>
              </a:rPr>
              <a:t> { let! image = </a:t>
            </a:r>
            <a:r>
              <a:rPr lang="en-GB" sz="1600" dirty="0" err="1" smtClean="0">
                <a:latin typeface="Consolas" pitchFamily="49" charset="0"/>
              </a:rPr>
              <a:t>readAsync</a:t>
            </a:r>
            <a:r>
              <a:rPr lang="en-GB" sz="1600" dirty="0" smtClean="0">
                <a:latin typeface="Consolas" pitchFamily="49" charset="0"/>
              </a:rPr>
              <a:t> "cat.jpg"</a:t>
            </a:r>
          </a:p>
          <a:p>
            <a:r>
              <a:rPr lang="en-GB" sz="1600" dirty="0" smtClean="0">
                <a:latin typeface="Consolas" pitchFamily="49" charset="0"/>
              </a:rPr>
              <a:t>        let image2 = f image</a:t>
            </a:r>
          </a:p>
          <a:p>
            <a:r>
              <a:rPr lang="en-GB" sz="1600" dirty="0" smtClean="0">
                <a:latin typeface="Consolas" pitchFamily="49" charset="0"/>
              </a:rPr>
              <a:t>        do! </a:t>
            </a:r>
            <a:r>
              <a:rPr lang="en-GB" sz="1600" dirty="0" err="1" smtClean="0">
                <a:latin typeface="Consolas" pitchFamily="49" charset="0"/>
              </a:rPr>
              <a:t>writeAsync</a:t>
            </a:r>
            <a:r>
              <a:rPr lang="en-GB" sz="1600" dirty="0" smtClean="0">
                <a:latin typeface="Consolas" pitchFamily="49" charset="0"/>
              </a:rPr>
              <a:t> image2 "dog.jpg"</a:t>
            </a:r>
          </a:p>
          <a:p>
            <a:r>
              <a:rPr lang="en-GB" sz="1600" dirty="0" smtClean="0">
                <a:latin typeface="Consolas" pitchFamily="49" charset="0"/>
              </a:rPr>
              <a:t>        do </a:t>
            </a:r>
            <a:r>
              <a:rPr lang="en-GB" sz="1600" dirty="0" err="1" smtClean="0">
                <a:latin typeface="Consolas" pitchFamily="49" charset="0"/>
              </a:rPr>
              <a:t>printfn</a:t>
            </a:r>
            <a:r>
              <a:rPr lang="en-GB" sz="1600" dirty="0" smtClean="0">
                <a:latin typeface="Consolas" pitchFamily="49" charset="0"/>
              </a:rPr>
              <a:t> "done!" </a:t>
            </a:r>
          </a:p>
          <a:p>
            <a:r>
              <a:rPr lang="en-GB" sz="1600" dirty="0" smtClean="0">
                <a:latin typeface="Consolas" pitchFamily="49" charset="0"/>
              </a:rPr>
              <a:t>        return image2 }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623862" y="2552696"/>
            <a:ext cx="3551219" cy="380612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smtClean="0">
                <a:latin typeface="Consolas" pitchFamily="49" charset="0"/>
              </a:rPr>
              <a:t>{ for x in 0 .. 10 -&gt; (</a:t>
            </a:r>
            <a:r>
              <a:rPr lang="en-GB" sz="1600" dirty="0" err="1" smtClean="0">
                <a:latin typeface="Consolas" pitchFamily="49" charset="0"/>
              </a:rPr>
              <a:t>x,x</a:t>
            </a:r>
            <a:r>
              <a:rPr lang="en-GB" sz="1600" dirty="0" smtClean="0">
                <a:latin typeface="Consolas" pitchFamily="49" charset="0"/>
              </a:rPr>
              <a:t>*x) }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776262" y="2705096"/>
            <a:ext cx="3551219" cy="380612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smtClean="0">
                <a:latin typeface="Consolas" pitchFamily="49" charset="0"/>
              </a:rPr>
              <a:t>[ for x in 0 .. 10 -&gt; (</a:t>
            </a:r>
            <a:r>
              <a:rPr lang="en-GB" sz="1600" dirty="0" err="1" smtClean="0">
                <a:latin typeface="Consolas" pitchFamily="49" charset="0"/>
              </a:rPr>
              <a:t>x,x</a:t>
            </a:r>
            <a:r>
              <a:rPr lang="en-GB" sz="1600" dirty="0" smtClean="0">
                <a:latin typeface="Consolas" pitchFamily="49" charset="0"/>
              </a:rPr>
              <a:t>*x) ]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928662" y="2857496"/>
            <a:ext cx="3775640" cy="380612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smtClean="0">
                <a:latin typeface="Consolas" pitchFamily="49" charset="0"/>
              </a:rPr>
              <a:t>[| for x in 0 .. 10 -&gt; (</a:t>
            </a:r>
            <a:r>
              <a:rPr lang="en-GB" sz="1600" dirty="0" err="1" smtClean="0">
                <a:latin typeface="Consolas" pitchFamily="49" charset="0"/>
              </a:rPr>
              <a:t>x,x</a:t>
            </a:r>
            <a:r>
              <a:rPr lang="en-GB" sz="1600" dirty="0" smtClean="0">
                <a:latin typeface="Consolas" pitchFamily="49" charset="0"/>
              </a:rPr>
              <a:t>*x) |]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5410208" y="2767010"/>
            <a:ext cx="2877958" cy="380612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seq&lt;'a&gt; = 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</a:rPr>
              <a:t>IEnumerable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&lt;'a&gt;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6429388" y="1357298"/>
            <a:ext cx="1082595" cy="380612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</a:rPr>
              <a:t>Async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&lt;'a&gt;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4429124" y="5072074"/>
            <a:ext cx="4561111" cy="1262151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member 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</a:rPr>
              <a:t>OnClick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 : 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</a:rPr>
              <a:t>EventArgs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 -&gt; Client&lt;'a&gt;</a:t>
            </a:r>
          </a:p>
          <a:p>
            <a:endParaRPr lang="en-GB" sz="16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16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member 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</a:rPr>
              <a:t>OnPageLoad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 : unit -&gt; Server&lt;'a&gt;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642910" y="3429000"/>
            <a:ext cx="6132054" cy="1262151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smtClean="0">
                <a:latin typeface="Consolas" pitchFamily="49" charset="0"/>
              </a:rPr>
              <a:t>&lt;@ </a:t>
            </a:r>
            <a:r>
              <a:rPr lang="en-GB" sz="1600" dirty="0" err="1" smtClean="0">
                <a:latin typeface="Consolas" pitchFamily="49" charset="0"/>
              </a:rPr>
              <a:t>seq</a:t>
            </a:r>
            <a:r>
              <a:rPr lang="en-GB" sz="1600" dirty="0" smtClean="0">
                <a:latin typeface="Consolas" pitchFamily="49" charset="0"/>
              </a:rPr>
              <a:t> { </a:t>
            </a:r>
            <a:r>
              <a:rPr lang="en-GB" sz="1600" dirty="0" smtClean="0">
                <a:latin typeface="Consolas" pitchFamily="49" charset="0"/>
              </a:rPr>
              <a:t>for c in </a:t>
            </a:r>
            <a:r>
              <a:rPr lang="en-GB" sz="1600" dirty="0" err="1" smtClean="0">
                <a:latin typeface="Consolas" pitchFamily="49" charset="0"/>
              </a:rPr>
              <a:t>db.Customers</a:t>
            </a:r>
            <a:r>
              <a:rPr lang="en-GB" sz="1600" dirty="0" smtClean="0">
                <a:latin typeface="Consolas" pitchFamily="49" charset="0"/>
              </a:rPr>
              <a:t> do</a:t>
            </a:r>
          </a:p>
          <a:p>
            <a:r>
              <a:rPr lang="en-GB" sz="1600" dirty="0" smtClean="0">
                <a:latin typeface="Consolas" pitchFamily="49" charset="0"/>
              </a:rPr>
              <a:t>     </a:t>
            </a:r>
            <a:r>
              <a:rPr lang="en-GB" sz="1600" dirty="0" smtClean="0">
                <a:latin typeface="Consolas" pitchFamily="49" charset="0"/>
              </a:rPr>
              <a:t>      </a:t>
            </a:r>
            <a:r>
              <a:rPr lang="en-GB" sz="1600" dirty="0" smtClean="0">
                <a:latin typeface="Consolas" pitchFamily="49" charset="0"/>
              </a:rPr>
              <a:t>for e in </a:t>
            </a:r>
            <a:r>
              <a:rPr lang="en-GB" sz="1600" dirty="0" err="1" smtClean="0">
                <a:latin typeface="Consolas" pitchFamily="49" charset="0"/>
              </a:rPr>
              <a:t>db.Employees</a:t>
            </a:r>
            <a:r>
              <a:rPr lang="en-GB" sz="1600" dirty="0" smtClean="0">
                <a:latin typeface="Consolas" pitchFamily="49" charset="0"/>
              </a:rPr>
              <a:t>  do</a:t>
            </a:r>
          </a:p>
          <a:p>
            <a:r>
              <a:rPr lang="en-GB" sz="1600" dirty="0" smtClean="0">
                <a:latin typeface="Consolas" pitchFamily="49" charset="0"/>
              </a:rPr>
              <a:t>        </a:t>
            </a:r>
            <a:r>
              <a:rPr lang="en-GB" sz="1600" dirty="0" smtClean="0">
                <a:latin typeface="Consolas" pitchFamily="49" charset="0"/>
              </a:rPr>
              <a:t>     </a:t>
            </a:r>
            <a:r>
              <a:rPr lang="en-GB" sz="1600" dirty="0" smtClean="0">
                <a:latin typeface="Consolas" pitchFamily="49" charset="0"/>
              </a:rPr>
              <a:t>if </a:t>
            </a:r>
            <a:r>
              <a:rPr lang="en-GB" sz="1600" dirty="0" err="1" smtClean="0">
                <a:latin typeface="Consolas" pitchFamily="49" charset="0"/>
              </a:rPr>
              <a:t>c.Name</a:t>
            </a:r>
            <a:r>
              <a:rPr lang="en-GB" sz="1600" dirty="0" smtClean="0">
                <a:latin typeface="Consolas" pitchFamily="49" charset="0"/>
              </a:rPr>
              <a:t> = </a:t>
            </a:r>
            <a:r>
              <a:rPr lang="en-GB" sz="1600" dirty="0" err="1" smtClean="0">
                <a:latin typeface="Consolas" pitchFamily="49" charset="0"/>
              </a:rPr>
              <a:t>e.Name</a:t>
            </a:r>
            <a:r>
              <a:rPr lang="en-GB" sz="1600" dirty="0" smtClean="0">
                <a:latin typeface="Consolas" pitchFamily="49" charset="0"/>
              </a:rPr>
              <a:t> then</a:t>
            </a:r>
          </a:p>
          <a:p>
            <a:r>
              <a:rPr lang="en-GB" sz="1600" dirty="0" smtClean="0">
                <a:latin typeface="Consolas" pitchFamily="49" charset="0"/>
              </a:rPr>
              <a:t>          </a:t>
            </a:r>
            <a:r>
              <a:rPr lang="en-GB" sz="1600" dirty="0" smtClean="0">
                <a:latin typeface="Consolas" pitchFamily="49" charset="0"/>
              </a:rPr>
              <a:t>     </a:t>
            </a:r>
            <a:r>
              <a:rPr lang="en-GB" sz="1600" dirty="0" smtClean="0">
                <a:latin typeface="Consolas" pitchFamily="49" charset="0"/>
              </a:rPr>
              <a:t>yield (</a:t>
            </a:r>
            <a:r>
              <a:rPr lang="en-GB" sz="1600" dirty="0" err="1" smtClean="0">
                <a:latin typeface="Consolas" pitchFamily="49" charset="0"/>
              </a:rPr>
              <a:t>c.Name,c.Address,e.Address</a:t>
            </a:r>
            <a:r>
              <a:rPr lang="en-GB" sz="1600" dirty="0" smtClean="0">
                <a:latin typeface="Consolas" pitchFamily="49" charset="0"/>
              </a:rPr>
              <a:t>) } @&gt;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642910" y="4929198"/>
            <a:ext cx="3439009" cy="1849843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smtClean="0">
                <a:latin typeface="Consolas" pitchFamily="49" charset="0"/>
              </a:rPr>
              <a:t>member </a:t>
            </a:r>
            <a:r>
              <a:rPr lang="en-GB" sz="1600" dirty="0" err="1" smtClean="0">
                <a:latin typeface="Consolas" pitchFamily="49" charset="0"/>
              </a:rPr>
              <a:t>x.OnClick</a:t>
            </a:r>
            <a:r>
              <a:rPr lang="en-GB" sz="1600" dirty="0" smtClean="0">
                <a:latin typeface="Consolas" pitchFamily="49" charset="0"/>
              </a:rPr>
              <a:t>(</a:t>
            </a:r>
            <a:r>
              <a:rPr lang="en-GB" sz="1600" dirty="0" err="1" smtClean="0">
                <a:latin typeface="Consolas" pitchFamily="49" charset="0"/>
              </a:rPr>
              <a:t>EventArgs</a:t>
            </a:r>
            <a:r>
              <a:rPr lang="en-GB" sz="1600" dirty="0" smtClean="0">
                <a:latin typeface="Consolas" pitchFamily="49" charset="0"/>
              </a:rPr>
              <a:t>) = </a:t>
            </a:r>
          </a:p>
          <a:p>
            <a:r>
              <a:rPr lang="en-GB" sz="1600" dirty="0" smtClean="0">
                <a:latin typeface="Consolas" pitchFamily="49" charset="0"/>
              </a:rPr>
              <a:t>    client { let! x = ... </a:t>
            </a:r>
          </a:p>
          <a:p>
            <a:r>
              <a:rPr lang="en-GB" sz="1600" dirty="0" smtClean="0">
                <a:latin typeface="Consolas" pitchFamily="49" charset="0"/>
              </a:rPr>
              <a:t>             do! ... }</a:t>
            </a:r>
          </a:p>
          <a:p>
            <a:endParaRPr lang="en-GB" sz="1600" dirty="0" smtClean="0">
              <a:latin typeface="Consolas" pitchFamily="49" charset="0"/>
            </a:endParaRPr>
          </a:p>
          <a:p>
            <a:r>
              <a:rPr lang="en-GB" sz="1600" dirty="0" smtClean="0">
                <a:latin typeface="Consolas" pitchFamily="49" charset="0"/>
              </a:rPr>
              <a:t>member </a:t>
            </a:r>
            <a:r>
              <a:rPr lang="en-GB" sz="1600" dirty="0" err="1" smtClean="0">
                <a:latin typeface="Consolas" pitchFamily="49" charset="0"/>
              </a:rPr>
              <a:t>x.OnPageLoad</a:t>
            </a:r>
            <a:r>
              <a:rPr lang="en-GB" sz="1600" dirty="0" smtClean="0">
                <a:latin typeface="Consolas" pitchFamily="49" charset="0"/>
              </a:rPr>
              <a:t>() = </a:t>
            </a:r>
          </a:p>
          <a:p>
            <a:r>
              <a:rPr lang="en-GB" sz="1600" dirty="0" smtClean="0">
                <a:latin typeface="Consolas" pitchFamily="49" charset="0"/>
              </a:rPr>
              <a:t>    server { ... }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6429388" y="3857628"/>
            <a:ext cx="2541328" cy="380612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</a:rPr>
              <a:t>seq&lt;'a&gt; + meta-program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5" grpId="0" animBg="1"/>
      <p:bldP spid="16" grpId="0" animBg="1"/>
      <p:bldP spid="19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 smtClean="0"/>
              <a:t>Computation Expressions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428596" y="3500438"/>
            <a:ext cx="7590787" cy="184984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async.Delay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(fun () -&gt; 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 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async.Bind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(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readAsync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"cat.jpg", (fun image -&gt;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     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async.Bind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(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async.Return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(f image),(fun image2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         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async.Bind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(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writeAsync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"dog.jpg",(fun () -&gt;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             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async.Bind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(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async.Return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(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printfn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"done!"),(fun () -&gt;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                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async.Return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())))))))))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428596" y="1011778"/>
            <a:ext cx="4561111" cy="1555997"/>
          </a:xfrm>
          <a:prstGeom prst="foldedCorner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err="1" smtClean="0">
                <a:latin typeface="Consolas" pitchFamily="49" charset="0"/>
              </a:rPr>
              <a:t>async</a:t>
            </a:r>
            <a:r>
              <a:rPr lang="en-GB" sz="1600" dirty="0" smtClean="0">
                <a:latin typeface="Consolas" pitchFamily="49" charset="0"/>
              </a:rPr>
              <a:t> { let! image = </a:t>
            </a:r>
            <a:r>
              <a:rPr lang="en-GB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readAsync</a:t>
            </a:r>
            <a:r>
              <a:rPr lang="en-GB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 "cat.jpg"</a:t>
            </a:r>
          </a:p>
          <a:p>
            <a:r>
              <a:rPr lang="en-GB" sz="1600" dirty="0" smtClean="0">
                <a:latin typeface="Consolas" pitchFamily="49" charset="0"/>
              </a:rPr>
              <a:t>        let image2 = f image</a:t>
            </a:r>
          </a:p>
          <a:p>
            <a:r>
              <a:rPr lang="en-GB" sz="1600" dirty="0" smtClean="0">
                <a:latin typeface="Consolas" pitchFamily="49" charset="0"/>
              </a:rPr>
              <a:t>        do! </a:t>
            </a:r>
            <a:r>
              <a:rPr lang="en-GB" sz="1600" dirty="0" err="1" smtClean="0">
                <a:latin typeface="Consolas" pitchFamily="49" charset="0"/>
              </a:rPr>
              <a:t>writeAsync</a:t>
            </a:r>
            <a:r>
              <a:rPr lang="en-GB" sz="1600" dirty="0" smtClean="0">
                <a:latin typeface="Consolas" pitchFamily="49" charset="0"/>
              </a:rPr>
              <a:t> image2 "dog.jpg"</a:t>
            </a:r>
          </a:p>
          <a:p>
            <a:r>
              <a:rPr lang="en-GB" sz="1600" dirty="0" smtClean="0">
                <a:latin typeface="Consolas" pitchFamily="49" charset="0"/>
              </a:rPr>
              <a:t>        do </a:t>
            </a:r>
            <a:r>
              <a:rPr lang="en-GB" sz="1600" dirty="0" err="1" smtClean="0">
                <a:latin typeface="Consolas" pitchFamily="49" charset="0"/>
              </a:rPr>
              <a:t>printfn</a:t>
            </a:r>
            <a:r>
              <a:rPr lang="en-GB" sz="1600" dirty="0" smtClean="0">
                <a:latin typeface="Consolas" pitchFamily="49" charset="0"/>
              </a:rPr>
              <a:t> "done!" </a:t>
            </a:r>
          </a:p>
          <a:p>
            <a:r>
              <a:rPr lang="en-GB" sz="1600" dirty="0" smtClean="0">
                <a:latin typeface="Consolas" pitchFamily="49" charset="0"/>
              </a:rPr>
              <a:t>        return image2 }</a:t>
            </a:r>
          </a:p>
        </p:txBody>
      </p:sp>
      <p:sp>
        <p:nvSpPr>
          <p:cNvPr id="20" name="Freeform 19"/>
          <p:cNvSpPr/>
          <p:nvPr/>
        </p:nvSpPr>
        <p:spPr>
          <a:xfrm>
            <a:off x="1212150" y="1000108"/>
            <a:ext cx="3686861" cy="1353312"/>
          </a:xfrm>
          <a:custGeom>
            <a:avLst/>
            <a:gdLst>
              <a:gd name="connsiteX0" fmla="*/ 1514246 w 3686861"/>
              <a:gd name="connsiteY0" fmla="*/ 138989 h 1353312"/>
              <a:gd name="connsiteX1" fmla="*/ 1499616 w 3686861"/>
              <a:gd name="connsiteY1" fmla="*/ 117044 h 1353312"/>
              <a:gd name="connsiteX2" fmla="*/ 1397203 w 3686861"/>
              <a:gd name="connsiteY2" fmla="*/ 51207 h 1353312"/>
              <a:gd name="connsiteX3" fmla="*/ 1324051 w 3686861"/>
              <a:gd name="connsiteY3" fmla="*/ 29261 h 1353312"/>
              <a:gd name="connsiteX4" fmla="*/ 1250899 w 3686861"/>
              <a:gd name="connsiteY4" fmla="*/ 21946 h 1353312"/>
              <a:gd name="connsiteX5" fmla="*/ 1177747 w 3686861"/>
              <a:gd name="connsiteY5" fmla="*/ 7316 h 1353312"/>
              <a:gd name="connsiteX6" fmla="*/ 555955 w 3686861"/>
              <a:gd name="connsiteY6" fmla="*/ 0 h 1353312"/>
              <a:gd name="connsiteX7" fmla="*/ 146304 w 3686861"/>
              <a:gd name="connsiteY7" fmla="*/ 7316 h 1353312"/>
              <a:gd name="connsiteX8" fmla="*/ 87782 w 3686861"/>
              <a:gd name="connsiteY8" fmla="*/ 29261 h 1353312"/>
              <a:gd name="connsiteX9" fmla="*/ 51206 w 3686861"/>
              <a:gd name="connsiteY9" fmla="*/ 73152 h 1353312"/>
              <a:gd name="connsiteX10" fmla="*/ 36576 w 3686861"/>
              <a:gd name="connsiteY10" fmla="*/ 124359 h 1353312"/>
              <a:gd name="connsiteX11" fmla="*/ 29261 w 3686861"/>
              <a:gd name="connsiteY11" fmla="*/ 321869 h 1353312"/>
              <a:gd name="connsiteX12" fmla="*/ 7315 w 3686861"/>
              <a:gd name="connsiteY12" fmla="*/ 438912 h 1353312"/>
              <a:gd name="connsiteX13" fmla="*/ 0 w 3686861"/>
              <a:gd name="connsiteY13" fmla="*/ 475488 h 1353312"/>
              <a:gd name="connsiteX14" fmla="*/ 7315 w 3686861"/>
              <a:gd name="connsiteY14" fmla="*/ 1009498 h 1353312"/>
              <a:gd name="connsiteX15" fmla="*/ 14630 w 3686861"/>
              <a:gd name="connsiteY15" fmla="*/ 1053389 h 1353312"/>
              <a:gd name="connsiteX16" fmla="*/ 21946 w 3686861"/>
              <a:gd name="connsiteY16" fmla="*/ 1141172 h 1353312"/>
              <a:gd name="connsiteX17" fmla="*/ 36576 w 3686861"/>
              <a:gd name="connsiteY17" fmla="*/ 1199693 h 1353312"/>
              <a:gd name="connsiteX18" fmla="*/ 58522 w 3686861"/>
              <a:gd name="connsiteY18" fmla="*/ 1258215 h 1353312"/>
              <a:gd name="connsiteX19" fmla="*/ 65837 w 3686861"/>
              <a:gd name="connsiteY19" fmla="*/ 1287476 h 1353312"/>
              <a:gd name="connsiteX20" fmla="*/ 87782 w 3686861"/>
              <a:gd name="connsiteY20" fmla="*/ 1331367 h 1353312"/>
              <a:gd name="connsiteX21" fmla="*/ 131674 w 3686861"/>
              <a:gd name="connsiteY21" fmla="*/ 1353312 h 1353312"/>
              <a:gd name="connsiteX22" fmla="*/ 1097280 w 3686861"/>
              <a:gd name="connsiteY22" fmla="*/ 1345997 h 1353312"/>
              <a:gd name="connsiteX23" fmla="*/ 1631290 w 3686861"/>
              <a:gd name="connsiteY23" fmla="*/ 1331367 h 1353312"/>
              <a:gd name="connsiteX24" fmla="*/ 1667866 w 3686861"/>
              <a:gd name="connsiteY24" fmla="*/ 1294791 h 1353312"/>
              <a:gd name="connsiteX25" fmla="*/ 1675181 w 3686861"/>
              <a:gd name="connsiteY25" fmla="*/ 1097280 h 1353312"/>
              <a:gd name="connsiteX26" fmla="*/ 1697126 w 3686861"/>
              <a:gd name="connsiteY26" fmla="*/ 1046074 h 1353312"/>
              <a:gd name="connsiteX27" fmla="*/ 1733702 w 3686861"/>
              <a:gd name="connsiteY27" fmla="*/ 1024128 h 1353312"/>
              <a:gd name="connsiteX28" fmla="*/ 2201875 w 3686861"/>
              <a:gd name="connsiteY28" fmla="*/ 1016813 h 1353312"/>
              <a:gd name="connsiteX29" fmla="*/ 2223821 w 3686861"/>
              <a:gd name="connsiteY29" fmla="*/ 1009498 h 1353312"/>
              <a:gd name="connsiteX30" fmla="*/ 2260397 w 3686861"/>
              <a:gd name="connsiteY30" fmla="*/ 965607 h 1353312"/>
              <a:gd name="connsiteX31" fmla="*/ 2296973 w 3686861"/>
              <a:gd name="connsiteY31" fmla="*/ 877824 h 1353312"/>
              <a:gd name="connsiteX32" fmla="*/ 2326234 w 3686861"/>
              <a:gd name="connsiteY32" fmla="*/ 855879 h 1353312"/>
              <a:gd name="connsiteX33" fmla="*/ 2348179 w 3686861"/>
              <a:gd name="connsiteY33" fmla="*/ 848564 h 1353312"/>
              <a:gd name="connsiteX34" fmla="*/ 3591763 w 3686861"/>
              <a:gd name="connsiteY34" fmla="*/ 841248 h 1353312"/>
              <a:gd name="connsiteX35" fmla="*/ 3642970 w 3686861"/>
              <a:gd name="connsiteY35" fmla="*/ 826618 h 1353312"/>
              <a:gd name="connsiteX36" fmla="*/ 3679546 w 3686861"/>
              <a:gd name="connsiteY36" fmla="*/ 782727 h 1353312"/>
              <a:gd name="connsiteX37" fmla="*/ 3686861 w 3686861"/>
              <a:gd name="connsiteY37" fmla="*/ 746151 h 1353312"/>
              <a:gd name="connsiteX38" fmla="*/ 3679546 w 3686861"/>
              <a:gd name="connsiteY38" fmla="*/ 570586 h 1353312"/>
              <a:gd name="connsiteX39" fmla="*/ 3664915 w 3686861"/>
              <a:gd name="connsiteY39" fmla="*/ 548640 h 1353312"/>
              <a:gd name="connsiteX40" fmla="*/ 3628339 w 3686861"/>
              <a:gd name="connsiteY40" fmla="*/ 512064 h 1353312"/>
              <a:gd name="connsiteX41" fmla="*/ 3606394 w 3686861"/>
              <a:gd name="connsiteY41" fmla="*/ 504749 h 1353312"/>
              <a:gd name="connsiteX42" fmla="*/ 3577133 w 3686861"/>
              <a:gd name="connsiteY42" fmla="*/ 490119 h 1353312"/>
              <a:gd name="connsiteX43" fmla="*/ 3533242 w 3686861"/>
              <a:gd name="connsiteY43" fmla="*/ 482804 h 1353312"/>
              <a:gd name="connsiteX44" fmla="*/ 3313786 w 3686861"/>
              <a:gd name="connsiteY44" fmla="*/ 504749 h 1353312"/>
              <a:gd name="connsiteX45" fmla="*/ 3255264 w 3686861"/>
              <a:gd name="connsiteY45" fmla="*/ 512064 h 1353312"/>
              <a:gd name="connsiteX46" fmla="*/ 3182112 w 3686861"/>
              <a:gd name="connsiteY46" fmla="*/ 519380 h 1353312"/>
              <a:gd name="connsiteX47" fmla="*/ 3145536 w 3686861"/>
              <a:gd name="connsiteY47" fmla="*/ 526695 h 1353312"/>
              <a:gd name="connsiteX48" fmla="*/ 2428646 w 3686861"/>
              <a:gd name="connsiteY48" fmla="*/ 519380 h 1353312"/>
              <a:gd name="connsiteX49" fmla="*/ 2421331 w 3686861"/>
              <a:gd name="connsiteY49" fmla="*/ 482804 h 1353312"/>
              <a:gd name="connsiteX50" fmla="*/ 2414016 w 3686861"/>
              <a:gd name="connsiteY50" fmla="*/ 380391 h 1353312"/>
              <a:gd name="connsiteX51" fmla="*/ 2370125 w 3686861"/>
              <a:gd name="connsiteY51" fmla="*/ 336500 h 1353312"/>
              <a:gd name="connsiteX52" fmla="*/ 2348179 w 3686861"/>
              <a:gd name="connsiteY52" fmla="*/ 321869 h 1353312"/>
              <a:gd name="connsiteX53" fmla="*/ 2282342 w 3686861"/>
              <a:gd name="connsiteY53" fmla="*/ 307239 h 1353312"/>
              <a:gd name="connsiteX54" fmla="*/ 1536192 w 3686861"/>
              <a:gd name="connsiteY54" fmla="*/ 307239 h 1353312"/>
              <a:gd name="connsiteX55" fmla="*/ 1521562 w 3686861"/>
              <a:gd name="connsiteY55" fmla="*/ 263348 h 1353312"/>
              <a:gd name="connsiteX56" fmla="*/ 1514246 w 3686861"/>
              <a:gd name="connsiteY56" fmla="*/ 168250 h 1353312"/>
              <a:gd name="connsiteX57" fmla="*/ 1506931 w 3686861"/>
              <a:gd name="connsiteY57" fmla="*/ 146304 h 1353312"/>
              <a:gd name="connsiteX58" fmla="*/ 1514246 w 3686861"/>
              <a:gd name="connsiteY58" fmla="*/ 138989 h 13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686861" h="1353312">
                <a:moveTo>
                  <a:pt x="1514246" y="138989"/>
                </a:moveTo>
                <a:cubicBezTo>
                  <a:pt x="1513027" y="134112"/>
                  <a:pt x="1506151" y="122925"/>
                  <a:pt x="1499616" y="117044"/>
                </a:cubicBezTo>
                <a:cubicBezTo>
                  <a:pt x="1467115" y="87793"/>
                  <a:pt x="1436671" y="67652"/>
                  <a:pt x="1397203" y="51207"/>
                </a:cubicBezTo>
                <a:cubicBezTo>
                  <a:pt x="1386574" y="46778"/>
                  <a:pt x="1340371" y="31592"/>
                  <a:pt x="1324051" y="29261"/>
                </a:cubicBezTo>
                <a:cubicBezTo>
                  <a:pt x="1299792" y="25795"/>
                  <a:pt x="1275134" y="25581"/>
                  <a:pt x="1250899" y="21946"/>
                </a:cubicBezTo>
                <a:cubicBezTo>
                  <a:pt x="1226307" y="18257"/>
                  <a:pt x="1202612" y="7609"/>
                  <a:pt x="1177747" y="7316"/>
                </a:cubicBezTo>
                <a:lnTo>
                  <a:pt x="555955" y="0"/>
                </a:lnTo>
                <a:lnTo>
                  <a:pt x="146304" y="7316"/>
                </a:lnTo>
                <a:cubicBezTo>
                  <a:pt x="118896" y="8215"/>
                  <a:pt x="107495" y="13491"/>
                  <a:pt x="87782" y="29261"/>
                </a:cubicBezTo>
                <a:cubicBezTo>
                  <a:pt x="73254" y="40883"/>
                  <a:pt x="61871" y="58933"/>
                  <a:pt x="51206" y="73152"/>
                </a:cubicBezTo>
                <a:cubicBezTo>
                  <a:pt x="47193" y="85192"/>
                  <a:pt x="37311" y="112969"/>
                  <a:pt x="36576" y="124359"/>
                </a:cubicBezTo>
                <a:cubicBezTo>
                  <a:pt x="32334" y="190104"/>
                  <a:pt x="33019" y="256094"/>
                  <a:pt x="29261" y="321869"/>
                </a:cubicBezTo>
                <a:cubicBezTo>
                  <a:pt x="25389" y="389631"/>
                  <a:pt x="20642" y="372275"/>
                  <a:pt x="7315" y="438912"/>
                </a:cubicBezTo>
                <a:lnTo>
                  <a:pt x="0" y="475488"/>
                </a:lnTo>
                <a:cubicBezTo>
                  <a:pt x="2438" y="653491"/>
                  <a:pt x="2810" y="831535"/>
                  <a:pt x="7315" y="1009498"/>
                </a:cubicBezTo>
                <a:cubicBezTo>
                  <a:pt x="7690" y="1024325"/>
                  <a:pt x="12992" y="1038648"/>
                  <a:pt x="14630" y="1053389"/>
                </a:cubicBezTo>
                <a:cubicBezTo>
                  <a:pt x="17873" y="1082572"/>
                  <a:pt x="17590" y="1112134"/>
                  <a:pt x="21946" y="1141172"/>
                </a:cubicBezTo>
                <a:cubicBezTo>
                  <a:pt x="24929" y="1161057"/>
                  <a:pt x="31699" y="1180186"/>
                  <a:pt x="36576" y="1199693"/>
                </a:cubicBezTo>
                <a:cubicBezTo>
                  <a:pt x="46536" y="1239534"/>
                  <a:pt x="39394" y="1219961"/>
                  <a:pt x="58522" y="1258215"/>
                </a:cubicBezTo>
                <a:cubicBezTo>
                  <a:pt x="60960" y="1267969"/>
                  <a:pt x="63075" y="1277809"/>
                  <a:pt x="65837" y="1287476"/>
                </a:cubicBezTo>
                <a:cubicBezTo>
                  <a:pt x="70596" y="1304133"/>
                  <a:pt x="74959" y="1318544"/>
                  <a:pt x="87782" y="1331367"/>
                </a:cubicBezTo>
                <a:cubicBezTo>
                  <a:pt x="101962" y="1345547"/>
                  <a:pt x="113826" y="1347363"/>
                  <a:pt x="131674" y="1353312"/>
                </a:cubicBezTo>
                <a:lnTo>
                  <a:pt x="1097280" y="1345997"/>
                </a:lnTo>
                <a:cubicBezTo>
                  <a:pt x="1275331" y="1343391"/>
                  <a:pt x="1453933" y="1347284"/>
                  <a:pt x="1631290" y="1331367"/>
                </a:cubicBezTo>
                <a:cubicBezTo>
                  <a:pt x="1648463" y="1329826"/>
                  <a:pt x="1667866" y="1294791"/>
                  <a:pt x="1667866" y="1294791"/>
                </a:cubicBezTo>
                <a:cubicBezTo>
                  <a:pt x="1670304" y="1228954"/>
                  <a:pt x="1670939" y="1163025"/>
                  <a:pt x="1675181" y="1097280"/>
                </a:cubicBezTo>
                <a:cubicBezTo>
                  <a:pt x="1676599" y="1075306"/>
                  <a:pt x="1683941" y="1062555"/>
                  <a:pt x="1697126" y="1046074"/>
                </a:cubicBezTo>
                <a:cubicBezTo>
                  <a:pt x="1706755" y="1034038"/>
                  <a:pt x="1716903" y="1024629"/>
                  <a:pt x="1733702" y="1024128"/>
                </a:cubicBezTo>
                <a:cubicBezTo>
                  <a:pt x="1889709" y="1019471"/>
                  <a:pt x="2045817" y="1019251"/>
                  <a:pt x="2201875" y="1016813"/>
                </a:cubicBezTo>
                <a:cubicBezTo>
                  <a:pt x="2209190" y="1014375"/>
                  <a:pt x="2217405" y="1013775"/>
                  <a:pt x="2223821" y="1009498"/>
                </a:cubicBezTo>
                <a:cubicBezTo>
                  <a:pt x="2240715" y="998235"/>
                  <a:pt x="2249603" y="981797"/>
                  <a:pt x="2260397" y="965607"/>
                </a:cubicBezTo>
                <a:cubicBezTo>
                  <a:pt x="2271752" y="920186"/>
                  <a:pt x="2266741" y="908055"/>
                  <a:pt x="2296973" y="877824"/>
                </a:cubicBezTo>
                <a:cubicBezTo>
                  <a:pt x="2305594" y="869203"/>
                  <a:pt x="2315648" y="861928"/>
                  <a:pt x="2326234" y="855879"/>
                </a:cubicBezTo>
                <a:cubicBezTo>
                  <a:pt x="2332929" y="852053"/>
                  <a:pt x="2340469" y="848653"/>
                  <a:pt x="2348179" y="848564"/>
                </a:cubicBezTo>
                <a:lnTo>
                  <a:pt x="3591763" y="841248"/>
                </a:lnTo>
                <a:cubicBezTo>
                  <a:pt x="3595664" y="840273"/>
                  <a:pt x="3636674" y="830815"/>
                  <a:pt x="3642970" y="826618"/>
                </a:cubicBezTo>
                <a:cubicBezTo>
                  <a:pt x="3659864" y="815355"/>
                  <a:pt x="3668752" y="798917"/>
                  <a:pt x="3679546" y="782727"/>
                </a:cubicBezTo>
                <a:cubicBezTo>
                  <a:pt x="3681984" y="770535"/>
                  <a:pt x="3686861" y="758584"/>
                  <a:pt x="3686861" y="746151"/>
                </a:cubicBezTo>
                <a:cubicBezTo>
                  <a:pt x="3686861" y="687579"/>
                  <a:pt x="3686014" y="628800"/>
                  <a:pt x="3679546" y="570586"/>
                </a:cubicBezTo>
                <a:cubicBezTo>
                  <a:pt x="3678575" y="561848"/>
                  <a:pt x="3670705" y="555257"/>
                  <a:pt x="3664915" y="548640"/>
                </a:cubicBezTo>
                <a:cubicBezTo>
                  <a:pt x="3653561" y="535664"/>
                  <a:pt x="3644696" y="517516"/>
                  <a:pt x="3628339" y="512064"/>
                </a:cubicBezTo>
                <a:cubicBezTo>
                  <a:pt x="3621024" y="509626"/>
                  <a:pt x="3613481" y="507786"/>
                  <a:pt x="3606394" y="504749"/>
                </a:cubicBezTo>
                <a:cubicBezTo>
                  <a:pt x="3596371" y="500453"/>
                  <a:pt x="3587578" y="493252"/>
                  <a:pt x="3577133" y="490119"/>
                </a:cubicBezTo>
                <a:cubicBezTo>
                  <a:pt x="3562926" y="485857"/>
                  <a:pt x="3547872" y="485242"/>
                  <a:pt x="3533242" y="482804"/>
                </a:cubicBezTo>
                <a:cubicBezTo>
                  <a:pt x="3255341" y="498243"/>
                  <a:pt x="3523619" y="478521"/>
                  <a:pt x="3313786" y="504749"/>
                </a:cubicBezTo>
                <a:lnTo>
                  <a:pt x="3255264" y="512064"/>
                </a:lnTo>
                <a:cubicBezTo>
                  <a:pt x="3230908" y="514770"/>
                  <a:pt x="3206403" y="516141"/>
                  <a:pt x="3182112" y="519380"/>
                </a:cubicBezTo>
                <a:cubicBezTo>
                  <a:pt x="3169788" y="521023"/>
                  <a:pt x="3157728" y="524257"/>
                  <a:pt x="3145536" y="526695"/>
                </a:cubicBezTo>
                <a:lnTo>
                  <a:pt x="2428646" y="519380"/>
                </a:lnTo>
                <a:cubicBezTo>
                  <a:pt x="2416235" y="518628"/>
                  <a:pt x="2422633" y="495169"/>
                  <a:pt x="2421331" y="482804"/>
                </a:cubicBezTo>
                <a:cubicBezTo>
                  <a:pt x="2417748" y="448767"/>
                  <a:pt x="2425322" y="412694"/>
                  <a:pt x="2414016" y="380391"/>
                </a:cubicBezTo>
                <a:cubicBezTo>
                  <a:pt x="2407181" y="360862"/>
                  <a:pt x="2387340" y="347977"/>
                  <a:pt x="2370125" y="336500"/>
                </a:cubicBezTo>
                <a:cubicBezTo>
                  <a:pt x="2362810" y="331623"/>
                  <a:pt x="2356043" y="325801"/>
                  <a:pt x="2348179" y="321869"/>
                </a:cubicBezTo>
                <a:cubicBezTo>
                  <a:pt x="2330171" y="312865"/>
                  <a:pt x="2299198" y="310048"/>
                  <a:pt x="2282342" y="307239"/>
                </a:cubicBezTo>
                <a:cubicBezTo>
                  <a:pt x="2036275" y="316352"/>
                  <a:pt x="1778114" y="329232"/>
                  <a:pt x="1536192" y="307239"/>
                </a:cubicBezTo>
                <a:cubicBezTo>
                  <a:pt x="1520834" y="305843"/>
                  <a:pt x="1521562" y="263348"/>
                  <a:pt x="1521562" y="263348"/>
                </a:cubicBezTo>
                <a:cubicBezTo>
                  <a:pt x="1519123" y="231649"/>
                  <a:pt x="1518190" y="199797"/>
                  <a:pt x="1514246" y="168250"/>
                </a:cubicBezTo>
                <a:cubicBezTo>
                  <a:pt x="1513290" y="160599"/>
                  <a:pt x="1511208" y="152720"/>
                  <a:pt x="1506931" y="146304"/>
                </a:cubicBezTo>
                <a:cubicBezTo>
                  <a:pt x="1483262" y="110799"/>
                  <a:pt x="1515465" y="143866"/>
                  <a:pt x="1514246" y="138989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eft Arrow Callout 21"/>
          <p:cNvSpPr/>
          <p:nvPr/>
        </p:nvSpPr>
        <p:spPr>
          <a:xfrm>
            <a:off x="4929190" y="1571612"/>
            <a:ext cx="4000528" cy="584775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dirty="0" smtClean="0"/>
              <a:t>Continuation/</a:t>
            </a:r>
          </a:p>
          <a:p>
            <a:pPr algn="ctr"/>
            <a:r>
              <a:rPr lang="en-GB" sz="1600" dirty="0" smtClean="0"/>
              <a:t>Event </a:t>
            </a:r>
            <a:r>
              <a:rPr lang="en-GB" sz="1600" dirty="0" err="1" smtClean="0"/>
              <a:t>callback</a:t>
            </a:r>
            <a:endParaRPr lang="en-GB" sz="1600" dirty="0"/>
          </a:p>
        </p:txBody>
      </p:sp>
      <p:sp>
        <p:nvSpPr>
          <p:cNvPr id="23" name="Left Arrow Callout 22"/>
          <p:cNvSpPr/>
          <p:nvPr/>
        </p:nvSpPr>
        <p:spPr>
          <a:xfrm>
            <a:off x="5000628" y="928670"/>
            <a:ext cx="4000528" cy="584775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dirty="0" smtClean="0"/>
              <a:t>Asynchronous "non-blocking" action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28596" y="3071810"/>
            <a:ext cx="454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You're actually writing this (approximately):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750" y="3500438"/>
            <a:ext cx="8048625" cy="2625725"/>
          </a:xfrm>
        </p:spPr>
        <p:txBody>
          <a:bodyPr>
            <a:normAutofit/>
          </a:bodyPr>
          <a:lstStyle/>
          <a:p>
            <a:r>
              <a:rPr lang="en-GB" dirty="0" smtClean="0"/>
              <a:t>For users:</a:t>
            </a:r>
          </a:p>
          <a:p>
            <a:pPr lvl="1">
              <a:buNone/>
            </a:pPr>
            <a:r>
              <a:rPr lang="en-GB" dirty="0" smtClean="0"/>
              <a:t>   			You can run it, but it may take a while</a:t>
            </a:r>
          </a:p>
          <a:p>
            <a:pPr lvl="1" algn="ctr">
              <a:buNone/>
            </a:pPr>
            <a:endParaRPr lang="en-GB" i="1" dirty="0" smtClean="0"/>
          </a:p>
          <a:p>
            <a:pPr lvl="1" algn="ctr">
              <a:buNone/>
            </a:pPr>
            <a:r>
              <a:rPr lang="en-GB" i="1" dirty="0" smtClean="0"/>
              <a:t>Or, your builder says...</a:t>
            </a:r>
          </a:p>
          <a:p>
            <a:pPr lvl="1" algn="ctr">
              <a:buNone/>
            </a:pPr>
            <a:endParaRPr lang="en-GB" i="1" dirty="0" smtClean="0"/>
          </a:p>
          <a:p>
            <a:pPr lvl="1" algn="ctr">
              <a:buNone/>
            </a:pPr>
            <a:r>
              <a:rPr lang="en-GB" i="1" dirty="0" smtClean="0"/>
              <a:t>OK, I can do the job, but I might  have to talk to someone else about it. I’ll get back to you when I’m done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057400"/>
            <a:ext cx="6834206" cy="923330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... }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572132" y="714356"/>
            <a:ext cx="3429024" cy="923330"/>
          </a:xfrm>
          <a:prstGeom prst="wedgeRectCallout">
            <a:avLst>
              <a:gd name="adj1" fmla="val -78704"/>
              <a:gd name="adj2" fmla="val 13009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 Building Block for </a:t>
            </a:r>
            <a:r>
              <a:rPr lang="en-GB" b="1" dirty="0" err="1" smtClean="0">
                <a:solidFill>
                  <a:schemeClr val="bg1"/>
                </a:solidFill>
              </a:rPr>
              <a:t>Async</a:t>
            </a:r>
            <a:r>
              <a:rPr lang="en-GB" b="1" dirty="0" smtClean="0">
                <a:solidFill>
                  <a:schemeClr val="bg1"/>
                </a:solidFill>
              </a:rPr>
              <a:t>/Parallel/Reactive  Design Patterns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Important Assumption...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.NET </a:t>
            </a:r>
            <a:r>
              <a:rPr lang="en-GB" dirty="0" smtClean="0"/>
              <a:t>threads </a:t>
            </a:r>
            <a:r>
              <a:rPr lang="en-GB" dirty="0" smtClean="0"/>
              <a:t>map to O/S </a:t>
            </a:r>
            <a:r>
              <a:rPr lang="en-GB" dirty="0" smtClean="0"/>
              <a:t>threads</a:t>
            </a:r>
          </a:p>
          <a:p>
            <a:endParaRPr lang="en-GB" dirty="0" smtClean="0"/>
          </a:p>
          <a:p>
            <a:r>
              <a:rPr lang="en-GB" dirty="0" smtClean="0"/>
              <a:t>O/S threads are relatively expensive</a:t>
            </a:r>
          </a:p>
          <a:p>
            <a:endParaRPr lang="en-GB" dirty="0" smtClean="0"/>
          </a:p>
          <a:p>
            <a:r>
              <a:rPr lang="en-GB" dirty="0" err="1" smtClean="0"/>
              <a:t>async</a:t>
            </a:r>
            <a:r>
              <a:rPr lang="en-GB" dirty="0" smtClean="0"/>
              <a:t> { ... } is a way of making more efficient use of O/S threads for “event” and “task”-based programming</a:t>
            </a:r>
            <a:endParaRPr lang="en-GB" dirty="0" smtClean="0"/>
          </a:p>
          <a:p>
            <a:endParaRPr lang="en-GB" sz="1600" dirty="0" smtClean="0"/>
          </a:p>
          <a:p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Economics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ded Corner 18"/>
          <p:cNvSpPr/>
          <p:nvPr/>
        </p:nvSpPr>
        <p:spPr>
          <a:xfrm>
            <a:off x="457200" y="2133600"/>
            <a:ext cx="8589458" cy="4303459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let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use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=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File.OpenRead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source%d.jpg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let!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inStream.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ReadAsync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numPixels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pixels'  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TransformImage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pixels,i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use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File.OpenWrite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result%d.jpg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do!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outStream.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WriteAsync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(pixels')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do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Console.WriteLine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"done!"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ProcessImagesAsync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Async.Run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Async.Parallel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    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[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for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1 ..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numImages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-&gt;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])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en-GB" sz="16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9" name="Rectangular Callout 8"/>
          <p:cNvSpPr/>
          <p:nvPr/>
        </p:nvSpPr>
        <p:spPr>
          <a:xfrm>
            <a:off x="7191375" y="1143000"/>
            <a:ext cx="1828800" cy="914400"/>
          </a:xfrm>
          <a:prstGeom prst="wedgeRectCallout">
            <a:avLst>
              <a:gd name="adj1" fmla="val -92297"/>
              <a:gd name="adj2" fmla="val 123508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Read from the file,</a:t>
            </a:r>
          </a:p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asynchronously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5249" y="2752725"/>
            <a:ext cx="3724275" cy="3048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ular Callout 10"/>
          <p:cNvSpPr/>
          <p:nvPr/>
        </p:nvSpPr>
        <p:spPr>
          <a:xfrm>
            <a:off x="333374" y="5695949"/>
            <a:ext cx="2390775" cy="646331"/>
          </a:xfrm>
          <a:prstGeom prst="wedgeRectCallout">
            <a:avLst>
              <a:gd name="adj1" fmla="val 20162"/>
              <a:gd name="adj2" fmla="val -4977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“!”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= “asynchronous”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848475" y="4000500"/>
            <a:ext cx="1828800" cy="584775"/>
          </a:xfrm>
          <a:prstGeom prst="wedgeRectCallout">
            <a:avLst>
              <a:gd name="adj1" fmla="val -78067"/>
              <a:gd name="adj2" fmla="val -5412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smtClean="0">
                <a:solidFill>
                  <a:schemeClr val="bg1"/>
                </a:solidFill>
              </a:rPr>
              <a:t>Write the result, asynchronously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0" y="3419475"/>
            <a:ext cx="1657350" cy="646331"/>
          </a:xfrm>
          <a:prstGeom prst="wedgeRectCallout">
            <a:avLst>
              <a:gd name="adj1" fmla="val 21727"/>
              <a:gd name="adj2" fmla="val -13592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This object coordinates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828800" y="1143000"/>
            <a:ext cx="1828800" cy="923330"/>
          </a:xfrm>
          <a:prstGeom prst="wedgeRectCallout">
            <a:avLst>
              <a:gd name="adj1" fmla="val 26962"/>
              <a:gd name="adj2" fmla="val 6191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Equivalent F# code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(same </a:t>
            </a:r>
            <a:r>
              <a:rPr lang="en-GB" dirty="0" err="1" smtClean="0">
                <a:solidFill>
                  <a:schemeClr val="bg1"/>
                </a:solidFill>
              </a:rPr>
              <a:t>perf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896100" y="5581650"/>
            <a:ext cx="1828800" cy="830997"/>
          </a:xfrm>
          <a:prstGeom prst="wedgeRectCallout">
            <a:avLst>
              <a:gd name="adj1" fmla="val -96512"/>
              <a:gd name="adj2" fmla="val -7119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Generate the tasks and queue them in parallel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47925" y="3590925"/>
            <a:ext cx="3762375" cy="3810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ular Callout 20"/>
          <p:cNvSpPr/>
          <p:nvPr/>
        </p:nvSpPr>
        <p:spPr>
          <a:xfrm>
            <a:off x="4838700" y="647700"/>
            <a:ext cx="1828800" cy="914400"/>
          </a:xfrm>
          <a:prstGeom prst="wedgeRectCallout">
            <a:avLst>
              <a:gd name="adj1" fmla="val -34753"/>
              <a:gd name="adj2" fmla="val 14708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Open the file, synchronously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95724" y="2447925"/>
            <a:ext cx="4943475" cy="3048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1866900" y="2743200"/>
            <a:ext cx="685800" cy="3810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21" grpId="0" animBg="1"/>
      <p:bldP spid="21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81000" y="2057400"/>
            <a:ext cx="6834206" cy="923330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... }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572132" y="714356"/>
            <a:ext cx="3429024" cy="923330"/>
          </a:xfrm>
          <a:prstGeom prst="wedgeRectCallout">
            <a:avLst>
              <a:gd name="adj1" fmla="val -78704"/>
              <a:gd name="adj2" fmla="val 13009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 Building Block for </a:t>
            </a:r>
            <a:r>
              <a:rPr lang="en-GB" b="1" dirty="0" err="1" smtClean="0">
                <a:solidFill>
                  <a:schemeClr val="bg1"/>
                </a:solidFill>
              </a:rPr>
              <a:t>Async</a:t>
            </a:r>
            <a:r>
              <a:rPr lang="en-GB" b="1" dirty="0" smtClean="0">
                <a:solidFill>
                  <a:schemeClr val="bg1"/>
                </a:solidFill>
              </a:rPr>
              <a:t>/Parallel/Reactive  Design Patterns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00034" y="3357562"/>
            <a:ext cx="8501122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specifically: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GB" sz="2000" kern="0" dirty="0" smtClean="0">
                <a:solidFill>
                  <a:schemeClr val="bg1"/>
                </a:solidFill>
                <a:latin typeface="+mn-lt"/>
              </a:rPr>
              <a:t>User level tasks implemented using the continuation monad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GB" sz="2000" kern="0" dirty="0" smtClean="0">
                <a:solidFill>
                  <a:schemeClr val="bg1"/>
                </a:solidFill>
                <a:latin typeface="+mn-lt"/>
              </a:rPr>
              <a:t>try/catch, t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ry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/finally,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 start included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GB" sz="2000" kern="0" baseline="0" dirty="0" smtClean="0">
                <a:solidFill>
                  <a:schemeClr val="bg1"/>
                </a:solidFill>
                <a:latin typeface="+mn-lt"/>
              </a:rPr>
              <a:t>I/O</a:t>
            </a:r>
            <a:r>
              <a:rPr lang="en-GB" sz="2000" kern="0" dirty="0" smtClean="0">
                <a:solidFill>
                  <a:schemeClr val="bg1"/>
                </a:solidFill>
                <a:latin typeface="+mn-lt"/>
              </a:rPr>
              <a:t> primitives execute asynchronously (do not block O/S threads)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Explicit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 parallelism (</a:t>
            </a:r>
            <a:r>
              <a:rPr kumimoji="0" lang="en-GB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StartChild</a:t>
            </a:r>
            <a:r>
              <a:rPr lang="en-GB" sz="2000" kern="0" dirty="0" smtClean="0">
                <a:solidFill>
                  <a:schemeClr val="bg1"/>
                </a:solidFill>
                <a:latin typeface="+mn-lt"/>
              </a:rPr>
              <a:t>, </a:t>
            </a:r>
            <a:r>
              <a:rPr lang="en-GB" sz="2000" kern="0" dirty="0" err="1" smtClean="0">
                <a:solidFill>
                  <a:schemeClr val="bg1"/>
                </a:solidFill>
                <a:latin typeface="+mn-lt"/>
              </a:rPr>
              <a:t>SwitchToNewThread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GB" sz="2000" kern="0" baseline="0" dirty="0" smtClean="0">
                <a:solidFill>
                  <a:schemeClr val="bg1"/>
                </a:solidFill>
                <a:latin typeface="+mn-lt"/>
              </a:rPr>
              <a:t>Cooperative</a:t>
            </a:r>
            <a:r>
              <a:rPr lang="en-GB" sz="2000" kern="0" dirty="0" smtClean="0">
                <a:solidFill>
                  <a:schemeClr val="bg1"/>
                </a:solidFill>
                <a:latin typeface="+mn-lt"/>
              </a:rPr>
              <a:t> cancellation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pPr eaLnBrk="1" hangingPunct="1"/>
            <a:r>
              <a:rPr lang="en-US" dirty="0" smtClean="0"/>
              <a:t>Computation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398878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ident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let pat = </a:t>
            </a:r>
            <a:r>
              <a:rPr lang="en-U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use id = </a:t>
            </a:r>
            <a:r>
              <a:rPr lang="en-U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match </a:t>
            </a:r>
            <a:r>
              <a:rPr lang="en-U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with pat -&gt;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if .. then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try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with pat -&gt;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try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finally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while ... do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for pat in ... do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143636" y="1357298"/>
            <a:ext cx="2571768" cy="1477328"/>
          </a:xfrm>
          <a:prstGeom prst="wedgeRectCallout">
            <a:avLst>
              <a:gd name="adj1" fmla="val -159976"/>
              <a:gd name="adj2" fmla="val -2545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Give the outer control structure  of this syntactic expression different computational interpretation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pPr eaLnBrk="1" hangingPunct="1"/>
            <a:r>
              <a:rPr lang="en-US" dirty="0" smtClean="0"/>
              <a:t>Computation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398878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ident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| return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| let!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at =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let pat = </a:t>
            </a:r>
            <a:r>
              <a:rPr lang="en-U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use id = </a:t>
            </a:r>
            <a:r>
              <a:rPr lang="en-U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match </a:t>
            </a:r>
            <a:r>
              <a:rPr lang="en-U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with pat -&gt;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if .. then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try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with pat -&gt;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try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finally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while ... do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for pat in ... do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143636" y="1357298"/>
            <a:ext cx="2714644" cy="923330"/>
          </a:xfrm>
          <a:prstGeom prst="wedgeRectCallout">
            <a:avLst>
              <a:gd name="adj1" fmla="val -139559"/>
              <a:gd name="adj2" fmla="val 4562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Add extra expression forms for monadic actions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500034" y="1000108"/>
            <a:ext cx="8286808" cy="1849843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type </a:t>
            </a:r>
            <a:r>
              <a:rPr lang="en-GB" sz="16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Monad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Builder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with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Return : 'a -&gt; M&lt;'a&gt;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Delay : (unit -&gt; M&lt;'a&gt;) -&gt; M&lt;'a&gt;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Bind: M&lt;'a&gt; * ('a -&gt; M&lt;'b&gt;) -&gt; M&lt;'b&gt;</a:t>
            </a:r>
          </a:p>
          <a:p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let monad = </a:t>
            </a:r>
            <a:r>
              <a:rPr lang="en-GB" sz="16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Monad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Builder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500034" y="1000108"/>
            <a:ext cx="8286808" cy="1849843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type </a:t>
            </a:r>
            <a:r>
              <a:rPr lang="en-GB" sz="16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Builder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with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Return : 'a -&gt;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&lt;'a&gt;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Delay : (unit -&gt;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&lt;'a&gt;) -&gt;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&lt;'a&gt;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Bind: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&lt;'a&gt; * ('a -&gt;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&lt;'b&gt;) -&gt;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&lt;'b&gt;</a:t>
            </a:r>
          </a:p>
          <a:p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AsyncBuilder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500034" y="1000108"/>
            <a:ext cx="8286808" cy="2731382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type </a:t>
            </a:r>
            <a:r>
              <a:rPr lang="en-GB" sz="16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Monad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Builder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with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Return : 'a -&gt; M&lt;'a&gt;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Delay : (unit -&gt; M&lt;'a&gt;) -&gt; M&lt;'a&gt;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Bind: M&lt;'a&gt; * ('a -&gt; M&lt;'b&gt;) -&gt; M&lt;'b&gt;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member Combine: M&lt;unit&gt; * M&lt;'a&gt; -&gt; M&lt;'a&gt;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member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TryFinally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: M&lt;'a&gt; * (unit -&gt; unit) -&gt; M&lt;'a&gt;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member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TryWith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: M&lt;'a&gt; * (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exn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-&gt; M&lt;'a&gt;) -&gt; M&lt;'a&gt;</a:t>
            </a:r>
          </a:p>
          <a:p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let monad = </a:t>
            </a:r>
            <a:r>
              <a:rPr lang="en-GB" sz="16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Monad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Builder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 Expression Syntax </a:t>
            </a:r>
            <a:r>
              <a:rPr lang="en-GB" dirty="0" smtClean="0"/>
              <a:t>&amp; Translation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4282" y="1500174"/>
            <a:ext cx="9228808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= ... 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 |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}                  -- let v =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in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v.Delay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(fun () -&gt; «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»)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 | {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}                          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 | [|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|]                        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 | [  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 ]                       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= let! pat =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in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     --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v.Bind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,(fun pat -&gt; «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»))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use pat =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in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     --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v.Using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,(fun pat -&gt; «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»))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do! cexpr1 in cexpr2            -- «let! () = cexpr1 in cexpr2» 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do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in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            -- «let () = cexpr1 in cexpr2» 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for pat in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do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    --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v.For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,(fun pat -&gt; «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»))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while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do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         --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v.While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((fun () -&gt;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),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                                          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v.Delay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(fun () -&gt; «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»))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if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then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else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-- if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then «cexpr1» else «cexpr2» 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if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then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            -- if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then «cexpr1» else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v.Zero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() 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;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                  --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v.Combine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(«cexpr1»,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v.Delay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(fun () -&gt; «cexpr2»)) 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return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                   --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v.Return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 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yield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                    --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v.Yield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 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match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with [pat -&gt;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]+ -- ...   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try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finally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      -- ...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try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with pat -&gt;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    -- ...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1200" dirty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Very Smooth Transitions to/from Monadic Code</a:t>
            </a:r>
          </a:p>
          <a:p>
            <a:endParaRPr lang="en-GB" sz="2800" dirty="0" smtClean="0"/>
          </a:p>
          <a:p>
            <a:r>
              <a:rPr lang="en-GB" sz="2800" dirty="0" smtClean="0"/>
              <a:t>For</a:t>
            </a:r>
          </a:p>
          <a:p>
            <a:pPr lvl="1"/>
            <a:r>
              <a:rPr lang="en-GB" sz="2800" dirty="0" smtClean="0"/>
              <a:t>Sequences </a:t>
            </a:r>
          </a:p>
          <a:p>
            <a:pPr lvl="1"/>
            <a:r>
              <a:rPr lang="en-GB" sz="2800" dirty="0" smtClean="0"/>
              <a:t>Database Queries</a:t>
            </a:r>
          </a:p>
          <a:p>
            <a:pPr lvl="1"/>
            <a:r>
              <a:rPr lang="en-GB" sz="2800" dirty="0" smtClean="0"/>
              <a:t>Asynchronous (non-blocking) Programming</a:t>
            </a:r>
          </a:p>
          <a:p>
            <a:endParaRPr lang="en-GB" sz="2800" dirty="0" smtClean="0"/>
          </a:p>
          <a:p>
            <a:r>
              <a:rPr lang="en-GB" sz="2800" dirty="0" smtClean="0"/>
              <a:t>“Put </a:t>
            </a:r>
            <a:r>
              <a:rPr lang="en-GB" sz="2800" dirty="0" err="1" smtClean="0"/>
              <a:t>async</a:t>
            </a:r>
            <a:r>
              <a:rPr lang="en-GB" sz="2800" dirty="0" smtClean="0"/>
              <a:t> { ... } around it and add let! where needed”</a:t>
            </a:r>
          </a:p>
          <a:p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Wrap Up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Fun! Fun! And More Fun!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F# includes a few, very general LOP mechanisms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Standard FP + Standard OO Core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Generic Programming over Types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Generic  Programming over Expressions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Computation Expressions</a:t>
            </a:r>
            <a:endParaRPr lang="en-GB" dirty="0"/>
          </a:p>
        </p:txBody>
      </p:sp>
      <p:sp>
        <p:nvSpPr>
          <p:cNvPr id="4" name="Rectangular Callout 3"/>
          <p:cNvSpPr/>
          <p:nvPr/>
        </p:nvSpPr>
        <p:spPr>
          <a:xfrm>
            <a:off x="6072198" y="2285992"/>
            <a:ext cx="2571768" cy="923330"/>
          </a:xfrm>
          <a:prstGeom prst="wedgeRectCallout">
            <a:avLst>
              <a:gd name="adj1" fmla="val -83028"/>
              <a:gd name="adj2" fmla="val 6322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Cross the typed/</a:t>
            </a:r>
            <a:r>
              <a:rPr lang="en-GB" dirty="0" err="1" smtClean="0"/>
              <a:t>u</a:t>
            </a:r>
            <a:r>
              <a:rPr lang="en-GB" dirty="0" err="1" smtClean="0"/>
              <a:t>ntyped</a:t>
            </a:r>
            <a:r>
              <a:rPr lang="en-GB" dirty="0" smtClean="0"/>
              <a:t> divide, generically</a:t>
            </a:r>
            <a:endParaRPr lang="en-GB" dirty="0"/>
          </a:p>
        </p:txBody>
      </p:sp>
      <p:sp>
        <p:nvSpPr>
          <p:cNvPr id="5" name="Rectangular Callout 4"/>
          <p:cNvSpPr/>
          <p:nvPr/>
        </p:nvSpPr>
        <p:spPr>
          <a:xfrm>
            <a:off x="6572232" y="3500438"/>
            <a:ext cx="2571768" cy="923330"/>
          </a:xfrm>
          <a:prstGeom prst="wedgeRectCallout">
            <a:avLst>
              <a:gd name="adj1" fmla="val -71354"/>
              <a:gd name="adj2" fmla="val 1740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Run F# Programs in other ways, other places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6286512" y="5214950"/>
            <a:ext cx="2571768" cy="923330"/>
          </a:xfrm>
          <a:prstGeom prst="wedgeRectCallout">
            <a:avLst>
              <a:gd name="adj1" fmla="val -73477"/>
              <a:gd name="adj2" fmla="val -47630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Combine</a:t>
            </a:r>
            <a:r>
              <a:rPr lang="en-GB" dirty="0" smtClean="0"/>
              <a:t> F# Program fragments in other ways, </a:t>
            </a:r>
            <a:r>
              <a:rPr lang="en-GB" dirty="0" err="1" smtClean="0"/>
              <a:t>monadically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Books about F#</a:t>
            </a:r>
            <a:endParaRPr lang="en-US" dirty="0"/>
          </a:p>
        </p:txBody>
      </p:sp>
      <p:pic>
        <p:nvPicPr>
          <p:cNvPr id="6" name="Picture 5" descr="FoundationsF.jpg"/>
          <p:cNvPicPr>
            <a:picLocks noChangeAspect="1"/>
          </p:cNvPicPr>
          <p:nvPr/>
        </p:nvPicPr>
        <p:blipFill>
          <a:blip r:embed="rId2"/>
          <a:srcRect l="13324" r="13660"/>
          <a:stretch>
            <a:fillRect/>
          </a:stretch>
        </p:blipFill>
        <p:spPr>
          <a:xfrm>
            <a:off x="214282" y="1571612"/>
            <a:ext cx="2143140" cy="321470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7" name="Picture 6" descr="ExpertF.jpg"/>
          <p:cNvPicPr>
            <a:picLocks noChangeAspect="1"/>
          </p:cNvPicPr>
          <p:nvPr/>
        </p:nvPicPr>
        <p:blipFill>
          <a:blip r:embed="rId3"/>
          <a:srcRect l="13140" r="13131"/>
          <a:stretch>
            <a:fillRect/>
          </a:stretch>
        </p:blipFill>
        <p:spPr>
          <a:xfrm>
            <a:off x="2571736" y="1643050"/>
            <a:ext cx="2000264" cy="319798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47625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9" name="Picture 8" descr="FForScientist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90" y="1785926"/>
            <a:ext cx="1928826" cy="312654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565150" y="5562600"/>
            <a:ext cx="5294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latin typeface="+mn-lt"/>
              </a:rPr>
              <a:t>Visit 	</a:t>
            </a:r>
            <a:r>
              <a:rPr lang="en-GB" sz="3200" b="1" dirty="0" smtClean="0">
                <a:latin typeface="+mn-lt"/>
                <a:hlinkClick r:id="rId5"/>
              </a:rPr>
              <a:t>www.fsharp.net</a:t>
            </a:r>
            <a:r>
              <a:rPr lang="en-GB" sz="3200" b="1" dirty="0" smtClean="0">
                <a:latin typeface="+mn-lt"/>
              </a:rPr>
              <a:t>  </a:t>
            </a:r>
          </a:p>
        </p:txBody>
      </p:sp>
      <p:pic>
        <p:nvPicPr>
          <p:cNvPr id="8" name="Picture 7" descr="FForScientists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0892" y="1643050"/>
            <a:ext cx="1928826" cy="336023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 &amp; Discussion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1985</a:t>
            </a:r>
            <a:endParaRPr lang="en-GB" dirty="0"/>
          </a:p>
        </p:txBody>
      </p:sp>
      <p:pic>
        <p:nvPicPr>
          <p:cNvPr id="96258" name="Picture 2" descr="Image:Sts-51-g-patch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428604"/>
            <a:ext cx="1714500" cy="1714500"/>
          </a:xfrm>
          <a:prstGeom prst="rect">
            <a:avLst/>
          </a:prstGeom>
          <a:noFill/>
        </p:spPr>
      </p:pic>
      <p:pic>
        <p:nvPicPr>
          <p:cNvPr id="96260" name="Picture 4" descr="C:\Users\akenn\AppData\Local\Microsoft\Windows\Temporary Internet Files\Content.IE5\GDK4QY75\MCj0368468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937269">
            <a:off x="2712246" y="1659705"/>
            <a:ext cx="1824228" cy="1643177"/>
          </a:xfrm>
          <a:prstGeom prst="rect">
            <a:avLst/>
          </a:prstGeom>
          <a:noFill/>
        </p:spPr>
      </p:pic>
      <p:pic>
        <p:nvPicPr>
          <p:cNvPr id="96263" name="Picture 7" descr="C:\Users\akenn\AppData\Local\Microsoft\Windows\Temporary Internet Files\Content.IE5\QYES2HHN\MCj0389360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4714884"/>
            <a:ext cx="913486" cy="890626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>
            <a:endCxn id="96263" idx="0"/>
          </p:cNvCxnSpPr>
          <p:nvPr/>
        </p:nvCxnSpPr>
        <p:spPr>
          <a:xfrm rot="16200000" flipH="1">
            <a:off x="2800107" y="3700694"/>
            <a:ext cx="1857388" cy="170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500034" y="3500438"/>
            <a:ext cx="2286016" cy="714380"/>
          </a:xfrm>
          <a:prstGeom prst="wedgeRoundRectCallout">
            <a:avLst>
              <a:gd name="adj1" fmla="val 70075"/>
              <a:gd name="adj2" fmla="val -1294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Mirror on underside of shuttle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643438" y="3571876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SDI experiment: The plan</a:t>
            </a:r>
            <a:endParaRPr lang="en-GB" sz="28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28596" y="5500702"/>
            <a:ext cx="2500330" cy="428628"/>
          </a:xfrm>
          <a:prstGeom prst="wedgeRoundRectCallout">
            <a:avLst>
              <a:gd name="adj1" fmla="val 58993"/>
              <a:gd name="adj2" fmla="val -874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mountain in Hawaii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1985</a:t>
            </a:r>
            <a:endParaRPr lang="en-GB" dirty="0"/>
          </a:p>
        </p:txBody>
      </p:sp>
      <p:pic>
        <p:nvPicPr>
          <p:cNvPr id="96258" name="Picture 2" descr="Image:Sts-51-g-patch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428604"/>
            <a:ext cx="1714500" cy="1714500"/>
          </a:xfrm>
          <a:prstGeom prst="rect">
            <a:avLst/>
          </a:prstGeom>
          <a:noFill/>
        </p:spPr>
      </p:pic>
      <p:pic>
        <p:nvPicPr>
          <p:cNvPr id="96260" name="Picture 4" descr="C:\Users\akenn\AppData\Local\Microsoft\Windows\Temporary Internet Files\Content.IE5\GDK4QY75\MCj0368468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9930947">
            <a:off x="2712246" y="1659705"/>
            <a:ext cx="1824228" cy="1643177"/>
          </a:xfrm>
          <a:prstGeom prst="rect">
            <a:avLst/>
          </a:prstGeom>
          <a:noFill/>
        </p:spPr>
      </p:pic>
      <p:pic>
        <p:nvPicPr>
          <p:cNvPr id="96263" name="Picture 7" descr="C:\Users\akenn\AppData\Local\Microsoft\Windows\Temporary Internet Files\Content.IE5\QYES2HHN\MCj0389360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4714884"/>
            <a:ext cx="913486" cy="89062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643438" y="3571876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SDI experiment:</a:t>
            </a:r>
          </a:p>
          <a:p>
            <a:r>
              <a:rPr lang="en-GB" sz="2800" dirty="0" smtClean="0"/>
              <a:t>The reality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1985</a:t>
            </a:r>
            <a:endParaRPr lang="en-GB" dirty="0"/>
          </a:p>
        </p:txBody>
      </p:sp>
      <p:pic>
        <p:nvPicPr>
          <p:cNvPr id="96258" name="Picture 2" descr="Image:Sts-51-g-patch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428604"/>
            <a:ext cx="1714500" cy="1714500"/>
          </a:xfrm>
          <a:prstGeom prst="rect">
            <a:avLst/>
          </a:prstGeom>
          <a:noFill/>
        </p:spPr>
      </p:pic>
      <p:pic>
        <p:nvPicPr>
          <p:cNvPr id="96260" name="Picture 4" descr="C:\Users\akenn\AppData\Local\Microsoft\Windows\Temporary Internet Files\Content.IE5\GDK4QY75\MCj0368468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9930947">
            <a:off x="2712246" y="1659705"/>
            <a:ext cx="1824228" cy="164317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643438" y="3571876"/>
            <a:ext cx="300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reality</a:t>
            </a:r>
            <a:endParaRPr lang="en-GB" sz="2800" dirty="0"/>
          </a:p>
        </p:txBody>
      </p:sp>
      <p:pic>
        <p:nvPicPr>
          <p:cNvPr id="96263" name="Picture 7" descr="C:\Users\akenn\AppData\Local\Microsoft\Windows\Temporary Internet Files\Content.IE5\QYES2HHN\MCj0389360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0"/>
            <a:ext cx="913486" cy="5605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285860"/>
            <a:ext cx="4857810" cy="522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reeform 2"/>
          <p:cNvSpPr/>
          <p:nvPr/>
        </p:nvSpPr>
        <p:spPr>
          <a:xfrm>
            <a:off x="5143504" y="4000504"/>
            <a:ext cx="1115291" cy="812800"/>
          </a:xfrm>
          <a:custGeom>
            <a:avLst/>
            <a:gdLst>
              <a:gd name="connsiteX0" fmla="*/ 300182 w 1115291"/>
              <a:gd name="connsiteY0" fmla="*/ 53109 h 812800"/>
              <a:gd name="connsiteX1" fmla="*/ 23091 w 1115291"/>
              <a:gd name="connsiteY1" fmla="*/ 413327 h 812800"/>
              <a:gd name="connsiteX2" fmla="*/ 161637 w 1115291"/>
              <a:gd name="connsiteY2" fmla="*/ 787400 h 812800"/>
              <a:gd name="connsiteX3" fmla="*/ 979055 w 1115291"/>
              <a:gd name="connsiteY3" fmla="*/ 565727 h 812800"/>
              <a:gd name="connsiteX4" fmla="*/ 979055 w 1115291"/>
              <a:gd name="connsiteY4" fmla="*/ 94673 h 812800"/>
              <a:gd name="connsiteX5" fmla="*/ 300182 w 1115291"/>
              <a:gd name="connsiteY5" fmla="*/ 53109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291" h="812800">
                <a:moveTo>
                  <a:pt x="300182" y="53109"/>
                </a:moveTo>
                <a:cubicBezTo>
                  <a:pt x="140855" y="106218"/>
                  <a:pt x="46182" y="290945"/>
                  <a:pt x="23091" y="413327"/>
                </a:cubicBezTo>
                <a:cubicBezTo>
                  <a:pt x="0" y="535709"/>
                  <a:pt x="2310" y="762000"/>
                  <a:pt x="161637" y="787400"/>
                </a:cubicBezTo>
                <a:cubicBezTo>
                  <a:pt x="320964" y="812800"/>
                  <a:pt x="842819" y="681182"/>
                  <a:pt x="979055" y="565727"/>
                </a:cubicBezTo>
                <a:cubicBezTo>
                  <a:pt x="1115291" y="450273"/>
                  <a:pt x="1099128" y="182418"/>
                  <a:pt x="979055" y="94673"/>
                </a:cubicBezTo>
                <a:cubicBezTo>
                  <a:pt x="858982" y="6928"/>
                  <a:pt x="459509" y="0"/>
                  <a:pt x="300182" y="531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NASA Mars Climate </a:t>
            </a:r>
            <a:r>
              <a:rPr lang="en-GB" dirty="0" err="1" smtClean="0"/>
              <a:t>Orbiter</a:t>
            </a:r>
            <a:r>
              <a:rPr lang="en-GB" dirty="0" smtClean="0"/>
              <a:t>, 1999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285860"/>
            <a:ext cx="4857810" cy="522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reeform 2"/>
          <p:cNvSpPr/>
          <p:nvPr/>
        </p:nvSpPr>
        <p:spPr>
          <a:xfrm>
            <a:off x="5143504" y="4000504"/>
            <a:ext cx="1115291" cy="812800"/>
          </a:xfrm>
          <a:custGeom>
            <a:avLst/>
            <a:gdLst>
              <a:gd name="connsiteX0" fmla="*/ 300182 w 1115291"/>
              <a:gd name="connsiteY0" fmla="*/ 53109 h 812800"/>
              <a:gd name="connsiteX1" fmla="*/ 23091 w 1115291"/>
              <a:gd name="connsiteY1" fmla="*/ 413327 h 812800"/>
              <a:gd name="connsiteX2" fmla="*/ 161637 w 1115291"/>
              <a:gd name="connsiteY2" fmla="*/ 787400 h 812800"/>
              <a:gd name="connsiteX3" fmla="*/ 979055 w 1115291"/>
              <a:gd name="connsiteY3" fmla="*/ 565727 h 812800"/>
              <a:gd name="connsiteX4" fmla="*/ 979055 w 1115291"/>
              <a:gd name="connsiteY4" fmla="*/ 94673 h 812800"/>
              <a:gd name="connsiteX5" fmla="*/ 300182 w 1115291"/>
              <a:gd name="connsiteY5" fmla="*/ 53109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291" h="812800">
                <a:moveTo>
                  <a:pt x="300182" y="53109"/>
                </a:moveTo>
                <a:cubicBezTo>
                  <a:pt x="140855" y="106218"/>
                  <a:pt x="46182" y="290945"/>
                  <a:pt x="23091" y="413327"/>
                </a:cubicBezTo>
                <a:cubicBezTo>
                  <a:pt x="0" y="535709"/>
                  <a:pt x="2310" y="762000"/>
                  <a:pt x="161637" y="787400"/>
                </a:cubicBezTo>
                <a:cubicBezTo>
                  <a:pt x="320964" y="812800"/>
                  <a:pt x="842819" y="681182"/>
                  <a:pt x="979055" y="565727"/>
                </a:cubicBezTo>
                <a:cubicBezTo>
                  <a:pt x="1115291" y="450273"/>
                  <a:pt x="1099128" y="182418"/>
                  <a:pt x="979055" y="94673"/>
                </a:cubicBezTo>
                <a:cubicBezTo>
                  <a:pt x="858982" y="6928"/>
                  <a:pt x="459509" y="0"/>
                  <a:pt x="300182" y="531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NASA Mars Climate </a:t>
            </a:r>
            <a:r>
              <a:rPr lang="en-GB" dirty="0" err="1" smtClean="0"/>
              <a:t>Orbiter</a:t>
            </a:r>
            <a:r>
              <a:rPr lang="en-GB" dirty="0" smtClean="0"/>
              <a:t>, 1999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214282" y="1357298"/>
            <a:ext cx="8643966" cy="2731382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let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EarthMass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= 5.9736e24&lt;kg&gt;</a:t>
            </a: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Lucida Console" pitchFamily="49" charset="0"/>
                <a:cs typeface="Courier New" pitchFamily="49" charset="0"/>
              </a:rPr>
              <a:t>// Average between pole and equator radii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let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EarthRadius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= 6371.0e3&lt;m&gt;</a:t>
            </a: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Lucida Console" pitchFamily="49" charset="0"/>
                <a:cs typeface="Courier New" pitchFamily="49" charset="0"/>
              </a:rPr>
              <a:t>// Gravitational acceleration on surface of Earth 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let g =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PhysicalConstants.G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*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EarthMass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/ (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EarthRadius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*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EarthRadius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)</a:t>
            </a: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8696" r="58209" b="21425"/>
          <a:stretch>
            <a:fillRect/>
          </a:stretch>
        </p:blipFill>
        <p:spPr bwMode="auto">
          <a:xfrm>
            <a:off x="1500166" y="3571876"/>
            <a:ext cx="695165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reeform 5"/>
          <p:cNvSpPr/>
          <p:nvPr/>
        </p:nvSpPr>
        <p:spPr>
          <a:xfrm>
            <a:off x="3071802" y="4786322"/>
            <a:ext cx="3357586" cy="812800"/>
          </a:xfrm>
          <a:custGeom>
            <a:avLst/>
            <a:gdLst>
              <a:gd name="connsiteX0" fmla="*/ 300182 w 1115291"/>
              <a:gd name="connsiteY0" fmla="*/ 53109 h 812800"/>
              <a:gd name="connsiteX1" fmla="*/ 23091 w 1115291"/>
              <a:gd name="connsiteY1" fmla="*/ 413327 h 812800"/>
              <a:gd name="connsiteX2" fmla="*/ 161637 w 1115291"/>
              <a:gd name="connsiteY2" fmla="*/ 787400 h 812800"/>
              <a:gd name="connsiteX3" fmla="*/ 979055 w 1115291"/>
              <a:gd name="connsiteY3" fmla="*/ 565727 h 812800"/>
              <a:gd name="connsiteX4" fmla="*/ 979055 w 1115291"/>
              <a:gd name="connsiteY4" fmla="*/ 94673 h 812800"/>
              <a:gd name="connsiteX5" fmla="*/ 300182 w 1115291"/>
              <a:gd name="connsiteY5" fmla="*/ 53109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291" h="812800">
                <a:moveTo>
                  <a:pt x="300182" y="53109"/>
                </a:moveTo>
                <a:cubicBezTo>
                  <a:pt x="140855" y="106218"/>
                  <a:pt x="46182" y="290945"/>
                  <a:pt x="23091" y="413327"/>
                </a:cubicBezTo>
                <a:cubicBezTo>
                  <a:pt x="0" y="535709"/>
                  <a:pt x="2310" y="762000"/>
                  <a:pt x="161637" y="787400"/>
                </a:cubicBezTo>
                <a:cubicBezTo>
                  <a:pt x="320964" y="812800"/>
                  <a:pt x="842819" y="681182"/>
                  <a:pt x="979055" y="565727"/>
                </a:cubicBezTo>
                <a:cubicBezTo>
                  <a:pt x="1115291" y="450273"/>
                  <a:pt x="1099128" y="182418"/>
                  <a:pt x="979055" y="94673"/>
                </a:cubicBezTo>
                <a:cubicBezTo>
                  <a:pt x="858982" y="6928"/>
                  <a:pt x="459509" y="0"/>
                  <a:pt x="300182" y="531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AdPredict</a:t>
            </a:r>
            <a:r>
              <a:rPr lang="en-US" dirty="0" smtClean="0"/>
              <a:t>: What We Observed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3200" dirty="0" smtClean="0"/>
              <a:t>Quick Coding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Agile Coding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Scripting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Performance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Memory-Faithful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Succinct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Symbolic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.NET Integration</a:t>
            </a:r>
            <a:endParaRPr lang="en-GB" sz="3200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5791200" y="304800"/>
            <a:ext cx="2743200" cy="1015663"/>
          </a:xfrm>
          <a:prstGeom prst="wedgeRectCallout">
            <a:avLst>
              <a:gd name="adj1" fmla="val -120033"/>
              <a:gd name="adj2" fmla="val 6462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F#’s powerful type inference means less typing, more thinking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562600" y="1447800"/>
            <a:ext cx="2743200" cy="707886"/>
          </a:xfrm>
          <a:prstGeom prst="wedgeRectCallout">
            <a:avLst>
              <a:gd name="adj1" fmla="val -140910"/>
              <a:gd name="adj2" fmla="val 5238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Type-inferred code is easily </a:t>
            </a:r>
            <a:r>
              <a:rPr lang="en-US" sz="2000" dirty="0" err="1" smtClean="0"/>
              <a:t>refactored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357818" y="2286000"/>
            <a:ext cx="3024182" cy="400110"/>
          </a:xfrm>
          <a:prstGeom prst="wedgeRectCallout">
            <a:avLst>
              <a:gd name="adj1" fmla="val -161167"/>
              <a:gd name="adj2" fmla="val 8012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“Hands-on” exploration. 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181600" y="2819400"/>
            <a:ext cx="2743200" cy="707886"/>
          </a:xfrm>
          <a:prstGeom prst="wedgeRectCallout">
            <a:avLst>
              <a:gd name="adj1" fmla="val -128340"/>
              <a:gd name="adj2" fmla="val 1686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Immediate scaling to massive data sets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638800" y="3733800"/>
            <a:ext cx="2743200" cy="707886"/>
          </a:xfrm>
          <a:prstGeom prst="wedgeRectCallout">
            <a:avLst>
              <a:gd name="adj1" fmla="val -122648"/>
              <a:gd name="adj2" fmla="val -2143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mega-data structures, 16GB machines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029200" y="4495800"/>
            <a:ext cx="2743200" cy="707886"/>
          </a:xfrm>
          <a:prstGeom prst="wedgeRectCallout">
            <a:avLst>
              <a:gd name="adj1" fmla="val -140516"/>
              <a:gd name="adj2" fmla="val -3704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Live in the </a:t>
            </a:r>
            <a:r>
              <a:rPr lang="en-US" sz="2000" b="1" dirty="0" smtClean="0"/>
              <a:t>domain</a:t>
            </a:r>
            <a:r>
              <a:rPr lang="en-US" sz="2000" dirty="0" smtClean="0"/>
              <a:t>, not the language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105400" y="5334000"/>
            <a:ext cx="2743200" cy="707886"/>
          </a:xfrm>
          <a:prstGeom prst="wedgeRectCallout">
            <a:avLst>
              <a:gd name="adj1" fmla="val -132517"/>
              <a:gd name="adj2" fmla="val -7762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/>
              <a:t>Schema compilation and “Schedules”</a:t>
            </a:r>
            <a:endParaRPr lang="en-US" sz="2000" dirty="0" smtClean="0"/>
          </a:p>
        </p:txBody>
      </p:sp>
      <p:sp>
        <p:nvSpPr>
          <p:cNvPr id="11" name="Rectangular Callout 10"/>
          <p:cNvSpPr/>
          <p:nvPr/>
        </p:nvSpPr>
        <p:spPr>
          <a:xfrm>
            <a:off x="3714744" y="5857892"/>
            <a:ext cx="2743200" cy="707886"/>
          </a:xfrm>
          <a:prstGeom prst="wedgeRectCallout">
            <a:avLst>
              <a:gd name="adj1" fmla="val -61250"/>
              <a:gd name="adj2" fmla="val -9831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/>
              <a:t>Especially Excel, SQL Server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Simplicity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Methodology? Communication?</a:t>
            </a:r>
            <a:endParaRPr lang="en-US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4776692"/>
          </a:xfrm>
        </p:spPr>
        <p:txBody>
          <a:bodyPr/>
          <a:lstStyle/>
          <a:p>
            <a:pPr eaLnBrk="1" hangingPunct="1"/>
            <a:r>
              <a:rPr lang="en-GB" sz="3200" dirty="0" smtClean="0"/>
              <a:t>So we all intuitively know what LOP is</a:t>
            </a:r>
          </a:p>
          <a:p>
            <a:r>
              <a:rPr lang="en-GB" sz="3200" dirty="0" smtClean="0"/>
              <a:t>But we communicate this in muddy terms</a:t>
            </a:r>
          </a:p>
          <a:p>
            <a:pPr lvl="1"/>
            <a:r>
              <a:rPr lang="en-GB" sz="2800" dirty="0" smtClean="0"/>
              <a:t>How is “The Language” represented? Why? </a:t>
            </a:r>
            <a:endParaRPr lang="en-GB" sz="2800" dirty="0" smtClean="0"/>
          </a:p>
          <a:p>
            <a:pPr lvl="1"/>
            <a:r>
              <a:rPr lang="en-GB" sz="2800" dirty="0" smtClean="0"/>
              <a:t>How </a:t>
            </a:r>
            <a:r>
              <a:rPr lang="en-GB" sz="2800" dirty="0" smtClean="0"/>
              <a:t>does it relate to the host language? Its syntax? </a:t>
            </a:r>
            <a:r>
              <a:rPr lang="en-GB" sz="2800" dirty="0" smtClean="0"/>
              <a:t>Its </a:t>
            </a:r>
            <a:r>
              <a:rPr lang="en-GB" sz="2800" dirty="0" smtClean="0"/>
              <a:t>semantics? Its operational properties? </a:t>
            </a:r>
            <a:endParaRPr lang="en-GB" sz="2800" dirty="0" smtClean="0"/>
          </a:p>
          <a:p>
            <a:pPr lvl="1"/>
            <a:r>
              <a:rPr lang="en-GB" sz="2800" dirty="0" smtClean="0"/>
              <a:t>What techniques </a:t>
            </a:r>
            <a:r>
              <a:rPr lang="en-GB" sz="2800" dirty="0" smtClean="0"/>
              <a:t>are available? </a:t>
            </a:r>
            <a:endParaRPr lang="en-GB" sz="2800" dirty="0" smtClean="0"/>
          </a:p>
          <a:p>
            <a:pPr lvl="1"/>
            <a:r>
              <a:rPr lang="en-GB" sz="2800" dirty="0" smtClean="0"/>
              <a:t>What </a:t>
            </a:r>
            <a:r>
              <a:rPr lang="en-GB" sz="2800" dirty="0" smtClean="0"/>
              <a:t>methodology is used to make these decisions</a:t>
            </a:r>
            <a:r>
              <a:rPr lang="en-GB" sz="2800" dirty="0" smtClean="0"/>
              <a:t>?</a:t>
            </a:r>
            <a:endParaRPr lang="en-GB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F#: Combining Paradigms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9288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500174"/>
            <a:ext cx="85725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2400" i="1" dirty="0" smtClean="0">
                <a:solidFill>
                  <a:schemeClr val="bg1"/>
                </a:solidFill>
              </a:rPr>
              <a:t>I've been coding in F</a:t>
            </a:r>
            <a:r>
              <a:rPr lang="en-GB" sz="2400" i="1" smtClean="0">
                <a:solidFill>
                  <a:schemeClr val="bg1"/>
                </a:solidFill>
              </a:rPr>
              <a:t># lately, </a:t>
            </a:r>
            <a:r>
              <a:rPr lang="en-GB" sz="2400" i="1" dirty="0" smtClean="0">
                <a:solidFill>
                  <a:schemeClr val="bg1"/>
                </a:solidFill>
              </a:rPr>
              <a:t>for a production task. </a:t>
            </a:r>
            <a:br>
              <a:rPr lang="en-GB" sz="2400" i="1" dirty="0" smtClean="0">
                <a:solidFill>
                  <a:schemeClr val="bg1"/>
                </a:solidFill>
              </a:rPr>
            </a:br>
            <a:r>
              <a:rPr lang="en-GB" sz="2400" i="1" dirty="0" smtClean="0">
                <a:solidFill>
                  <a:schemeClr val="bg1"/>
                </a:solidFill>
              </a:rPr>
              <a:t/>
            </a:r>
            <a:br>
              <a:rPr lang="en-GB" sz="2400" i="1" dirty="0" smtClean="0">
                <a:solidFill>
                  <a:schemeClr val="bg1"/>
                </a:solidFill>
              </a:rPr>
            </a:br>
            <a:r>
              <a:rPr lang="en-GB" sz="2400" i="1" dirty="0" smtClean="0">
                <a:solidFill>
                  <a:schemeClr val="bg1"/>
                </a:solidFill>
              </a:rPr>
              <a:t>F# allows you to </a:t>
            </a:r>
            <a:r>
              <a:rPr lang="en-GB" sz="2400" b="1" i="1" dirty="0" smtClean="0">
                <a:solidFill>
                  <a:srgbClr val="00B0F0"/>
                </a:solidFill>
              </a:rPr>
              <a:t>move smoothly</a:t>
            </a:r>
            <a:r>
              <a:rPr lang="en-GB" sz="2400" i="1" dirty="0" smtClean="0">
                <a:solidFill>
                  <a:schemeClr val="bg1"/>
                </a:solidFill>
              </a:rPr>
              <a:t> in your programming style... I start with pure </a:t>
            </a:r>
            <a:r>
              <a:rPr lang="en-GB" sz="2400" i="1" u="sng" dirty="0" smtClean="0">
                <a:solidFill>
                  <a:schemeClr val="bg1"/>
                </a:solidFill>
              </a:rPr>
              <a:t>functional</a:t>
            </a:r>
            <a:r>
              <a:rPr lang="en-GB" sz="2400" i="1" dirty="0" smtClean="0">
                <a:solidFill>
                  <a:schemeClr val="bg1"/>
                </a:solidFill>
              </a:rPr>
              <a:t> code, shift slightly towards an </a:t>
            </a:r>
            <a:r>
              <a:rPr lang="en-GB" sz="2400" i="1" u="sng" dirty="0" smtClean="0">
                <a:solidFill>
                  <a:schemeClr val="bg1"/>
                </a:solidFill>
              </a:rPr>
              <a:t>object-oriented</a:t>
            </a:r>
            <a:r>
              <a:rPr lang="en-GB" sz="2400" i="1" dirty="0" smtClean="0">
                <a:solidFill>
                  <a:schemeClr val="bg1"/>
                </a:solidFill>
              </a:rPr>
              <a:t> style, and in production code, I sometimes have to do some </a:t>
            </a:r>
            <a:r>
              <a:rPr lang="en-GB" sz="2400" i="1" u="sng" dirty="0" smtClean="0">
                <a:solidFill>
                  <a:schemeClr val="bg1"/>
                </a:solidFill>
              </a:rPr>
              <a:t>imperative</a:t>
            </a:r>
            <a:r>
              <a:rPr lang="en-GB" sz="2400" i="1" dirty="0" smtClean="0">
                <a:solidFill>
                  <a:schemeClr val="bg1"/>
                </a:solidFill>
              </a:rPr>
              <a:t> programming. </a:t>
            </a:r>
          </a:p>
          <a:p>
            <a:pPr>
              <a:lnSpc>
                <a:spcPct val="110000"/>
              </a:lnSpc>
            </a:pPr>
            <a:endParaRPr lang="en-GB" sz="2400" i="1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2400" i="1" dirty="0" smtClean="0">
                <a:solidFill>
                  <a:schemeClr val="bg1"/>
                </a:solidFill>
              </a:rPr>
              <a:t>I can </a:t>
            </a:r>
            <a:r>
              <a:rPr lang="en-GB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start with a pure idea</a:t>
            </a:r>
            <a:r>
              <a:rPr lang="en-GB" sz="2400" i="1" dirty="0" smtClean="0">
                <a:solidFill>
                  <a:schemeClr val="bg1"/>
                </a:solidFill>
              </a:rPr>
              <a:t>, and still </a:t>
            </a:r>
            <a:r>
              <a:rPr lang="en-GB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finish my project with realistic code</a:t>
            </a:r>
            <a:r>
              <a:rPr lang="en-GB" sz="2400" i="1" dirty="0" smtClean="0">
                <a:solidFill>
                  <a:schemeClr val="bg1"/>
                </a:solidFill>
              </a:rPr>
              <a:t>. You're never disappointed in any phase of the project!</a:t>
            </a:r>
          </a:p>
          <a:p>
            <a:pPr>
              <a:lnSpc>
                <a:spcPct val="140000"/>
              </a:lnSpc>
            </a:pPr>
            <a:endParaRPr lang="en-GB" sz="2000" i="1" dirty="0" smtClean="0">
              <a:solidFill>
                <a:schemeClr val="bg1"/>
              </a:solidFill>
            </a:endParaRPr>
          </a:p>
          <a:p>
            <a:pPr algn="r">
              <a:lnSpc>
                <a:spcPct val="140000"/>
              </a:lnSpc>
            </a:pPr>
            <a:r>
              <a:rPr lang="en-GB" sz="2000" dirty="0" smtClean="0">
                <a:solidFill>
                  <a:schemeClr val="bg1"/>
                </a:solidFill>
              </a:rPr>
              <a:t>Julien </a:t>
            </a:r>
            <a:r>
              <a:rPr lang="en-GB" sz="2000" dirty="0" err="1" smtClean="0">
                <a:solidFill>
                  <a:schemeClr val="bg1"/>
                </a:solidFill>
              </a:rPr>
              <a:t>Laugel</a:t>
            </a:r>
            <a:r>
              <a:rPr lang="en-GB" sz="2000" dirty="0" smtClean="0">
                <a:solidFill>
                  <a:schemeClr val="bg1"/>
                </a:solidFill>
              </a:rPr>
              <a:t>, Chief Software Architect, www.eurostocks.com</a:t>
            </a:r>
            <a:r>
              <a:rPr lang="en-GB" sz="2000" i="1" dirty="0" smtClean="0">
                <a:solidFill>
                  <a:schemeClr val="bg1"/>
                </a:solidFill>
              </a:rPr>
              <a:t/>
            </a:r>
            <a:br>
              <a:rPr lang="en-GB" sz="2000" i="1" dirty="0" smtClean="0">
                <a:solidFill>
                  <a:schemeClr val="bg1"/>
                </a:solidFill>
              </a:rPr>
            </a:br>
            <a:endParaRPr lang="en-GB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Ed2007-Developer">
  <a:themeElements>
    <a:clrScheme name="Custom 5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F37720"/>
      </a:accent1>
      <a:accent2>
        <a:srgbClr val="0076BF"/>
      </a:accent2>
      <a:accent3>
        <a:srgbClr val="66CC33"/>
      </a:accent3>
      <a:accent4>
        <a:srgbClr val="FFCC00"/>
      </a:accent4>
      <a:accent5>
        <a:srgbClr val="EE3424"/>
      </a:accent5>
      <a:accent6>
        <a:srgbClr val="FFFFFF"/>
      </a:accent6>
      <a:hlink>
        <a:srgbClr val="F37720"/>
      </a:hlink>
      <a:folHlink>
        <a:srgbClr val="F37720"/>
      </a:folHlink>
    </a:clrScheme>
    <a:fontScheme name="Custom 8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9F9F8"/>
        </a:lt1>
        <a:dk2>
          <a:srgbClr val="F37736"/>
        </a:dk2>
        <a:lt2>
          <a:srgbClr val="DDDDDD"/>
        </a:lt2>
        <a:accent1>
          <a:srgbClr val="FEC214"/>
        </a:accent1>
        <a:accent2>
          <a:srgbClr val="A2C83A"/>
        </a:accent2>
        <a:accent3>
          <a:srgbClr val="FBFBFB"/>
        </a:accent3>
        <a:accent4>
          <a:srgbClr val="000000"/>
        </a:accent4>
        <a:accent5>
          <a:srgbClr val="FEDDAA"/>
        </a:accent5>
        <a:accent6>
          <a:srgbClr val="92B534"/>
        </a:accent6>
        <a:hlink>
          <a:srgbClr val="519CD5"/>
        </a:hlink>
        <a:folHlink>
          <a:srgbClr val="A299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9385</TotalTime>
  <Words>3245</Words>
  <Application>Microsoft Office PowerPoint</Application>
  <PresentationFormat>On-screen Show (4:3)</PresentationFormat>
  <Paragraphs>968</Paragraphs>
  <Slides>91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TechEd2007-Developer</vt:lpstr>
      <vt:lpstr>   Language Oriented Programming and F#</vt:lpstr>
      <vt:lpstr>Overview</vt:lpstr>
      <vt:lpstr>Overview</vt:lpstr>
      <vt:lpstr>The .NET Context</vt:lpstr>
      <vt:lpstr>What is F# about?  </vt:lpstr>
      <vt:lpstr>Simplicity</vt:lpstr>
      <vt:lpstr>Economics</vt:lpstr>
      <vt:lpstr>Fun! Fun! And More Fun!</vt:lpstr>
      <vt:lpstr>Simplicity</vt:lpstr>
      <vt:lpstr>Code!</vt:lpstr>
      <vt:lpstr>Slide 11</vt:lpstr>
      <vt:lpstr>Slide 12</vt:lpstr>
      <vt:lpstr>Slide 13</vt:lpstr>
      <vt:lpstr>Economics</vt:lpstr>
      <vt:lpstr>You</vt:lpstr>
      <vt:lpstr>Everything</vt:lpstr>
      <vt:lpstr>F#:  Influences</vt:lpstr>
      <vt:lpstr>Demo</vt:lpstr>
      <vt:lpstr>Slide 19</vt:lpstr>
      <vt:lpstr>Overview </vt:lpstr>
      <vt:lpstr>Objects</vt:lpstr>
      <vt:lpstr>F# - Objects + Functional</vt:lpstr>
      <vt:lpstr>F# - Objects + Functional</vt:lpstr>
      <vt:lpstr>F# - Objects + Functional</vt:lpstr>
      <vt:lpstr>F# - Objects + Functional</vt:lpstr>
      <vt:lpstr>F# -  Imperative</vt:lpstr>
      <vt:lpstr>F# - Imperative</vt:lpstr>
      <vt:lpstr>F# - Imperative</vt:lpstr>
      <vt:lpstr>Language Oriented Programming in F#</vt:lpstr>
      <vt:lpstr>Overview </vt:lpstr>
      <vt:lpstr>Sample LOP “Design Elements”</vt:lpstr>
      <vt:lpstr>The Balancing Act</vt:lpstr>
      <vt:lpstr>LOP Taxonomy</vt:lpstr>
      <vt:lpstr>LOP Techniques</vt:lpstr>
      <vt:lpstr>Kinds of languages</vt:lpstr>
      <vt:lpstr>Overview</vt:lpstr>
      <vt:lpstr>Technique #1: Programming Over Types, the F# Way</vt:lpstr>
      <vt:lpstr>Getting in</vt:lpstr>
      <vt:lpstr>Slide 39</vt:lpstr>
      <vt:lpstr>The end of isolation...</vt:lpstr>
      <vt:lpstr>Example</vt:lpstr>
      <vt:lpstr>The Role of Types</vt:lpstr>
      <vt:lpstr>The Role of Types</vt:lpstr>
      <vt:lpstr>Example (Python-esque)</vt:lpstr>
      <vt:lpstr>Example (F#-esque)</vt:lpstr>
      <vt:lpstr>Example</vt:lpstr>
      <vt:lpstr>Foundations</vt:lpstr>
      <vt:lpstr>Example</vt:lpstr>
      <vt:lpstr>The adCenter Problem</vt:lpstr>
      <vt:lpstr>The Scale of Things</vt:lpstr>
      <vt:lpstr>F# and adCenter</vt:lpstr>
      <vt:lpstr>Technique #2: Programming Over Expressions, the F# Way</vt:lpstr>
      <vt:lpstr>Overview </vt:lpstr>
      <vt:lpstr>Getting out</vt:lpstr>
      <vt:lpstr>&lt;@ ... @&gt; </vt:lpstr>
      <vt:lpstr>Getting Out</vt:lpstr>
      <vt:lpstr>Getting Out</vt:lpstr>
      <vt:lpstr>Getting Out</vt:lpstr>
      <vt:lpstr>Overview </vt:lpstr>
      <vt:lpstr>Overview </vt:lpstr>
      <vt:lpstr>F# Computation Expressions</vt:lpstr>
      <vt:lpstr>Kinds of languages</vt:lpstr>
      <vt:lpstr>Computation Expressions</vt:lpstr>
      <vt:lpstr>Computation Expressions</vt:lpstr>
      <vt:lpstr>Computation Expressions</vt:lpstr>
      <vt:lpstr>Computation Expressions</vt:lpstr>
      <vt:lpstr>async { ... }</vt:lpstr>
      <vt:lpstr>An Important Assumption...</vt:lpstr>
      <vt:lpstr>Demo</vt:lpstr>
      <vt:lpstr>Taming Asynchronous I/O</vt:lpstr>
      <vt:lpstr>async { ... }</vt:lpstr>
      <vt:lpstr>Computation Expressions</vt:lpstr>
      <vt:lpstr>Computation Expressions</vt:lpstr>
      <vt:lpstr>Slide 74</vt:lpstr>
      <vt:lpstr>Slide 75</vt:lpstr>
      <vt:lpstr>Slide 76</vt:lpstr>
      <vt:lpstr>Computation Expression Syntax &amp; Translation</vt:lpstr>
      <vt:lpstr>Aims</vt:lpstr>
      <vt:lpstr>Wrap Up</vt:lpstr>
      <vt:lpstr>Overview</vt:lpstr>
      <vt:lpstr>Books about F#</vt:lpstr>
      <vt:lpstr>Questions &amp; Discussion</vt:lpstr>
      <vt:lpstr>1985</vt:lpstr>
      <vt:lpstr>1985</vt:lpstr>
      <vt:lpstr>1985</vt:lpstr>
      <vt:lpstr>NASA Mars Climate Orbiter, 1999</vt:lpstr>
      <vt:lpstr>NASA Mars Climate Orbiter, 1999</vt:lpstr>
      <vt:lpstr>Slide 88</vt:lpstr>
      <vt:lpstr>AdPredict: What We Observed</vt:lpstr>
      <vt:lpstr>Methodology? Communication?</vt:lpstr>
      <vt:lpstr>F#: Combining Paradigms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dsyme</dc:creator>
  <cp:lastModifiedBy>Don Syme</cp:lastModifiedBy>
  <cp:revision>330</cp:revision>
  <dcterms:created xsi:type="dcterms:W3CDTF">2007-05-01T12:49:55Z</dcterms:created>
  <dcterms:modified xsi:type="dcterms:W3CDTF">2009-03-28T16:08:28Z</dcterms:modified>
</cp:coreProperties>
</file>