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301" r:id="rId3"/>
    <p:sldId id="302" r:id="rId4"/>
    <p:sldId id="347" r:id="rId5"/>
    <p:sldId id="346" r:id="rId6"/>
    <p:sldId id="335" r:id="rId7"/>
    <p:sldId id="336" r:id="rId8"/>
    <p:sldId id="337" r:id="rId9"/>
    <p:sldId id="313" r:id="rId10"/>
    <p:sldId id="314" r:id="rId11"/>
    <p:sldId id="312" r:id="rId12"/>
    <p:sldId id="315" r:id="rId13"/>
    <p:sldId id="316" r:id="rId14"/>
    <p:sldId id="342" r:id="rId15"/>
    <p:sldId id="343" r:id="rId16"/>
    <p:sldId id="344" r:id="rId17"/>
    <p:sldId id="345" r:id="rId18"/>
    <p:sldId id="310" r:id="rId19"/>
    <p:sldId id="311" r:id="rId20"/>
    <p:sldId id="307" r:id="rId21"/>
    <p:sldId id="358" r:id="rId22"/>
    <p:sldId id="359" r:id="rId23"/>
    <p:sldId id="352" r:id="rId24"/>
    <p:sldId id="353" r:id="rId25"/>
    <p:sldId id="354" r:id="rId26"/>
    <p:sldId id="339" r:id="rId27"/>
    <p:sldId id="308" r:id="rId28"/>
    <p:sldId id="360" r:id="rId29"/>
    <p:sldId id="328" r:id="rId30"/>
    <p:sldId id="318" r:id="rId31"/>
    <p:sldId id="319" r:id="rId32"/>
    <p:sldId id="320" r:id="rId33"/>
    <p:sldId id="326" r:id="rId34"/>
    <p:sldId id="303" r:id="rId35"/>
    <p:sldId id="321" r:id="rId36"/>
    <p:sldId id="322" r:id="rId37"/>
    <p:sldId id="323" r:id="rId38"/>
    <p:sldId id="324" r:id="rId39"/>
    <p:sldId id="350" r:id="rId40"/>
    <p:sldId id="325" r:id="rId41"/>
    <p:sldId id="351" r:id="rId42"/>
    <p:sldId id="327" r:id="rId43"/>
    <p:sldId id="330" r:id="rId44"/>
    <p:sldId id="357" r:id="rId45"/>
    <p:sldId id="329" r:id="rId46"/>
    <p:sldId id="356" r:id="rId47"/>
    <p:sldId id="348" r:id="rId48"/>
    <p:sldId id="362" r:id="rId49"/>
    <p:sldId id="361" r:id="rId50"/>
    <p:sldId id="332" r:id="rId51"/>
    <p:sldId id="333" r:id="rId52"/>
    <p:sldId id="29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FFFFFF"/>
    <a:srgbClr val="666666"/>
    <a:srgbClr val="D59E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16" autoAdjust="0"/>
    <p:restoredTop sz="84333" autoAdjust="0"/>
  </p:normalViewPr>
  <p:slideViewPr>
    <p:cSldViewPr>
      <p:cViewPr>
        <p:scale>
          <a:sx n="100" d="100"/>
          <a:sy n="100" d="100"/>
        </p:scale>
        <p:origin x="276" y="504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803E8-D386-4BE0-9140-7C95411C6353}" type="doc">
      <dgm:prSet loTypeId="urn:microsoft.com/office/officeart/2005/8/layout/lProcess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84F974B-717E-4F0A-8EFC-4A436B105EB5}">
      <dgm:prSet custT="1"/>
      <dgm:spPr/>
      <dgm:t>
        <a:bodyPr/>
        <a:lstStyle/>
        <a:p>
          <a:pPr rtl="0"/>
          <a:r>
            <a:rPr lang="en-GB" sz="2400" b="1" dirty="0" smtClean="0"/>
            <a:t>Functional </a:t>
          </a:r>
          <a:endParaRPr lang="en-GB" sz="2400" dirty="0"/>
        </a:p>
      </dgm:t>
    </dgm:pt>
    <dgm:pt modelId="{2609C66D-E358-4992-9111-F227E5558D85}" type="parTrans" cxnId="{E33FF905-C098-400B-AAE4-06127888414B}">
      <dgm:prSet/>
      <dgm:spPr/>
      <dgm:t>
        <a:bodyPr/>
        <a:lstStyle/>
        <a:p>
          <a:endParaRPr lang="en-GB"/>
        </a:p>
      </dgm:t>
    </dgm:pt>
    <dgm:pt modelId="{DCE3B0E6-EC17-494F-8178-7924DC24E381}" type="sibTrans" cxnId="{E33FF905-C098-400B-AAE4-06127888414B}">
      <dgm:prSet/>
      <dgm:spPr/>
      <dgm:t>
        <a:bodyPr/>
        <a:lstStyle/>
        <a:p>
          <a:endParaRPr lang="en-GB"/>
        </a:p>
      </dgm:t>
    </dgm:pt>
    <dgm:pt modelId="{262514B5-FF42-4954-9932-A7C5BB10E321}">
      <dgm:prSet/>
      <dgm:spPr/>
      <dgm:t>
        <a:bodyPr/>
        <a:lstStyle/>
        <a:p>
          <a:pPr rtl="0"/>
          <a:r>
            <a:rPr lang="en-GB" b="1" dirty="0" smtClean="0"/>
            <a:t>Strong Typing</a:t>
          </a:r>
          <a:endParaRPr lang="en-GB" dirty="0"/>
        </a:p>
      </dgm:t>
    </dgm:pt>
    <dgm:pt modelId="{F012503B-FDC5-4A67-BB8E-DEED321050FA}" type="parTrans" cxnId="{00AD8EC6-0827-4A06-A08C-EC7C8640DB0A}">
      <dgm:prSet/>
      <dgm:spPr/>
      <dgm:t>
        <a:bodyPr/>
        <a:lstStyle/>
        <a:p>
          <a:endParaRPr lang="en-GB"/>
        </a:p>
      </dgm:t>
    </dgm:pt>
    <dgm:pt modelId="{9BA8E53E-AE1C-4596-A7C7-2D1EF567CD42}" type="sibTrans" cxnId="{00AD8EC6-0827-4A06-A08C-EC7C8640DB0A}">
      <dgm:prSet/>
      <dgm:spPr/>
      <dgm:t>
        <a:bodyPr/>
        <a:lstStyle/>
        <a:p>
          <a:endParaRPr lang="en-GB"/>
        </a:p>
      </dgm:t>
    </dgm:pt>
    <dgm:pt modelId="{F3217A73-6944-46A5-BFDE-C617C444F727}">
      <dgm:prSet/>
      <dgm:spPr/>
      <dgm:t>
        <a:bodyPr/>
        <a:lstStyle/>
        <a:p>
          <a:pPr rtl="0"/>
          <a:r>
            <a:rPr lang="en-GB" b="1" dirty="0" smtClean="0"/>
            <a:t>Succinct</a:t>
          </a:r>
          <a:endParaRPr lang="en-GB" dirty="0"/>
        </a:p>
      </dgm:t>
    </dgm:pt>
    <dgm:pt modelId="{7ED02946-162F-4E38-90E9-DFC39EE84CF1}" type="parTrans" cxnId="{AC4A14C1-C6A2-426B-B033-E6584830CF92}">
      <dgm:prSet/>
      <dgm:spPr/>
      <dgm:t>
        <a:bodyPr/>
        <a:lstStyle/>
        <a:p>
          <a:endParaRPr lang="en-GB"/>
        </a:p>
      </dgm:t>
    </dgm:pt>
    <dgm:pt modelId="{257DF064-799F-4FC0-8E52-6078652B77F0}" type="sibTrans" cxnId="{AC4A14C1-C6A2-426B-B033-E6584830CF92}">
      <dgm:prSet/>
      <dgm:spPr/>
      <dgm:t>
        <a:bodyPr/>
        <a:lstStyle/>
        <a:p>
          <a:endParaRPr lang="en-GB"/>
        </a:p>
      </dgm:t>
    </dgm:pt>
    <dgm:pt modelId="{1C3CEE49-D88D-47ED-9195-7A177F0C393A}">
      <dgm:prSet/>
      <dgm:spPr/>
      <dgm:t>
        <a:bodyPr/>
        <a:lstStyle/>
        <a:p>
          <a:pPr rtl="0"/>
          <a:r>
            <a:rPr lang="en-GB" b="1" dirty="0" smtClean="0"/>
            <a:t>Type Inference</a:t>
          </a:r>
          <a:endParaRPr lang="en-GB" dirty="0"/>
        </a:p>
      </dgm:t>
    </dgm:pt>
    <dgm:pt modelId="{D6946C49-1B2D-47FA-8308-427DA0C6EE0F}" type="parTrans" cxnId="{E1B223A9-4A89-4E28-B4BC-6DA97427FAFF}">
      <dgm:prSet/>
      <dgm:spPr/>
      <dgm:t>
        <a:bodyPr/>
        <a:lstStyle/>
        <a:p>
          <a:endParaRPr lang="en-GB"/>
        </a:p>
      </dgm:t>
    </dgm:pt>
    <dgm:pt modelId="{6BD05078-479E-49A6-8E20-E15F7C4430D7}" type="sibTrans" cxnId="{E1B223A9-4A89-4E28-B4BC-6DA97427FAFF}">
      <dgm:prSet/>
      <dgm:spPr/>
      <dgm:t>
        <a:bodyPr/>
        <a:lstStyle/>
        <a:p>
          <a:endParaRPr lang="en-GB"/>
        </a:p>
      </dgm:t>
    </dgm:pt>
    <dgm:pt modelId="{E93E6999-6ABE-496E-AD38-C3371CE57B09}">
      <dgm:prSet/>
      <dgm:spPr/>
      <dgm:t>
        <a:bodyPr/>
        <a:lstStyle/>
        <a:p>
          <a:pPr rtl="0"/>
          <a:r>
            <a:rPr lang="en-GB" b="1" dirty="0" smtClean="0"/>
            <a:t>Data Types and Patterns</a:t>
          </a:r>
          <a:endParaRPr lang="en-GB" dirty="0"/>
        </a:p>
      </dgm:t>
    </dgm:pt>
    <dgm:pt modelId="{C5FC0BB1-E732-4E21-A292-F0FD1712C4A8}" type="parTrans" cxnId="{D365314C-F111-4A78-B8B2-AFD038EAFB5D}">
      <dgm:prSet/>
      <dgm:spPr/>
      <dgm:t>
        <a:bodyPr/>
        <a:lstStyle/>
        <a:p>
          <a:endParaRPr lang="en-GB"/>
        </a:p>
      </dgm:t>
    </dgm:pt>
    <dgm:pt modelId="{62E48B58-EF1A-4745-9D2B-B3C52EC2D0AE}" type="sibTrans" cxnId="{D365314C-F111-4A78-B8B2-AFD038EAFB5D}">
      <dgm:prSet/>
      <dgm:spPr/>
      <dgm:t>
        <a:bodyPr/>
        <a:lstStyle/>
        <a:p>
          <a:endParaRPr lang="en-GB"/>
        </a:p>
      </dgm:t>
    </dgm:pt>
    <dgm:pt modelId="{11AFE90B-04F1-43E9-8648-8F7DA9AADAEE}">
      <dgm:prSet/>
      <dgm:spPr/>
      <dgm:t>
        <a:bodyPr/>
        <a:lstStyle/>
        <a:p>
          <a:pPr rtl="0"/>
          <a:r>
            <a:rPr lang="en-GB" b="1" dirty="0" smtClean="0"/>
            <a:t>1</a:t>
          </a:r>
          <a:r>
            <a:rPr lang="en-GB" b="1" baseline="30000" dirty="0" smtClean="0"/>
            <a:t>st</a:t>
          </a:r>
          <a:r>
            <a:rPr lang="en-GB" b="1" dirty="0" smtClean="0"/>
            <a:t> Class Functions</a:t>
          </a:r>
          <a:endParaRPr lang="en-GB" dirty="0"/>
        </a:p>
      </dgm:t>
    </dgm:pt>
    <dgm:pt modelId="{1E434222-6BC1-40E8-9279-077ABB8D5141}" type="parTrans" cxnId="{18D9C93E-9300-431C-938C-3D34C2A460D4}">
      <dgm:prSet/>
      <dgm:spPr/>
      <dgm:t>
        <a:bodyPr/>
        <a:lstStyle/>
        <a:p>
          <a:endParaRPr lang="en-GB"/>
        </a:p>
      </dgm:t>
    </dgm:pt>
    <dgm:pt modelId="{A4CD8AD7-0A35-4A96-A1C8-B71C08DCED88}" type="sibTrans" cxnId="{18D9C93E-9300-431C-938C-3D34C2A460D4}">
      <dgm:prSet/>
      <dgm:spPr/>
      <dgm:t>
        <a:bodyPr/>
        <a:lstStyle/>
        <a:p>
          <a:endParaRPr lang="en-GB"/>
        </a:p>
      </dgm:t>
    </dgm:pt>
    <dgm:pt modelId="{2B85FE52-18B1-47F7-8DF8-5F07E7AB63AF}">
      <dgm:prSet/>
      <dgm:spPr/>
      <dgm:t>
        <a:bodyPr/>
        <a:lstStyle/>
        <a:p>
          <a:pPr rtl="0"/>
          <a:r>
            <a:rPr lang="en-GB" b="1" dirty="0" smtClean="0"/>
            <a:t>Meta-Programming</a:t>
          </a:r>
          <a:endParaRPr lang="en-GB" dirty="0"/>
        </a:p>
      </dgm:t>
    </dgm:pt>
    <dgm:pt modelId="{FFD91978-2483-415E-B05E-D562D3A0B58D}" type="parTrans" cxnId="{EA8B339F-B46A-4346-9095-86D36397C0EA}">
      <dgm:prSet/>
      <dgm:spPr/>
      <dgm:t>
        <a:bodyPr/>
        <a:lstStyle/>
        <a:p>
          <a:endParaRPr lang="en-GB"/>
        </a:p>
      </dgm:t>
    </dgm:pt>
    <dgm:pt modelId="{42BB2408-B33A-4283-B90F-470A003A75FE}" type="sibTrans" cxnId="{EA8B339F-B46A-4346-9095-86D36397C0EA}">
      <dgm:prSet/>
      <dgm:spPr/>
      <dgm:t>
        <a:bodyPr/>
        <a:lstStyle/>
        <a:p>
          <a:endParaRPr lang="en-GB"/>
        </a:p>
      </dgm:t>
    </dgm:pt>
    <dgm:pt modelId="{EF4AFB31-6AAF-4AB6-8414-27AA404DCCB9}">
      <dgm:prSet custT="1"/>
      <dgm:spPr/>
      <dgm:t>
        <a:bodyPr/>
        <a:lstStyle/>
        <a:p>
          <a:pPr rtl="0"/>
          <a:r>
            <a:rPr lang="en-GB" sz="2400" b="1" dirty="0" smtClean="0"/>
            <a:t>Objects</a:t>
          </a:r>
          <a:endParaRPr lang="en-GB" sz="2400" dirty="0"/>
        </a:p>
      </dgm:t>
    </dgm:pt>
    <dgm:pt modelId="{B411183A-E874-4B1E-8B36-109494EAA235}" type="parTrans" cxnId="{046A5787-4FD5-4D3A-B38B-BC5761CE2ABA}">
      <dgm:prSet/>
      <dgm:spPr/>
      <dgm:t>
        <a:bodyPr/>
        <a:lstStyle/>
        <a:p>
          <a:endParaRPr lang="en-GB"/>
        </a:p>
      </dgm:t>
    </dgm:pt>
    <dgm:pt modelId="{070EE6C6-789A-4DDF-8781-977F4A956D67}" type="sibTrans" cxnId="{046A5787-4FD5-4D3A-B38B-BC5761CE2ABA}">
      <dgm:prSet/>
      <dgm:spPr/>
      <dgm:t>
        <a:bodyPr/>
        <a:lstStyle/>
        <a:p>
          <a:endParaRPr lang="en-GB"/>
        </a:p>
      </dgm:t>
    </dgm:pt>
    <dgm:pt modelId="{ECF64DD0-535A-4905-AA90-377CEA04F64D}">
      <dgm:prSet/>
      <dgm:spPr/>
      <dgm:t>
        <a:bodyPr/>
        <a:lstStyle/>
        <a:p>
          <a:pPr rtl="0"/>
          <a:r>
            <a:rPr lang="en-GB" b="1" dirty="0" smtClean="0"/>
            <a:t>.NET OO Model</a:t>
          </a:r>
          <a:endParaRPr lang="en-GB" dirty="0"/>
        </a:p>
      </dgm:t>
    </dgm:pt>
    <dgm:pt modelId="{977D1339-EB8B-43DF-9513-C811B65DAACA}" type="parTrans" cxnId="{F0043E61-CD76-4F02-B0B0-29655C518D5E}">
      <dgm:prSet/>
      <dgm:spPr/>
      <dgm:t>
        <a:bodyPr/>
        <a:lstStyle/>
        <a:p>
          <a:endParaRPr lang="en-GB"/>
        </a:p>
      </dgm:t>
    </dgm:pt>
    <dgm:pt modelId="{0E0226AB-DD32-4B68-B08A-61B695DC59B9}" type="sibTrans" cxnId="{F0043E61-CD76-4F02-B0B0-29655C518D5E}">
      <dgm:prSet/>
      <dgm:spPr/>
      <dgm:t>
        <a:bodyPr/>
        <a:lstStyle/>
        <a:p>
          <a:endParaRPr lang="en-GB"/>
        </a:p>
      </dgm:t>
    </dgm:pt>
    <dgm:pt modelId="{CC532CA4-5605-4697-A260-76CF72A2F0F0}">
      <dgm:prSet/>
      <dgm:spPr/>
      <dgm:t>
        <a:bodyPr/>
        <a:lstStyle/>
        <a:p>
          <a:pPr rtl="0"/>
          <a:r>
            <a:rPr lang="en-GB" b="1" dirty="0" smtClean="0"/>
            <a:t>Interoperable</a:t>
          </a:r>
          <a:endParaRPr lang="en-GB" dirty="0"/>
        </a:p>
      </dgm:t>
    </dgm:pt>
    <dgm:pt modelId="{3241D9DA-0518-4F61-B62E-718C418A8F94}" type="parTrans" cxnId="{F180E8A5-F725-46C9-B0C2-95F5B1A57073}">
      <dgm:prSet/>
      <dgm:spPr/>
      <dgm:t>
        <a:bodyPr/>
        <a:lstStyle/>
        <a:p>
          <a:endParaRPr lang="en-GB"/>
        </a:p>
      </dgm:t>
    </dgm:pt>
    <dgm:pt modelId="{14D7E7C9-814E-4CD2-A1EA-CB16258F6045}" type="sibTrans" cxnId="{F180E8A5-F725-46C9-B0C2-95F5B1A57073}">
      <dgm:prSet/>
      <dgm:spPr/>
      <dgm:t>
        <a:bodyPr/>
        <a:lstStyle/>
        <a:p>
          <a:endParaRPr lang="en-GB"/>
        </a:p>
      </dgm:t>
    </dgm:pt>
    <dgm:pt modelId="{377C65EE-07AF-41F3-95E4-4CC7FDC241A4}">
      <dgm:prSet/>
      <dgm:spPr/>
      <dgm:t>
        <a:bodyPr/>
        <a:lstStyle/>
        <a:p>
          <a:pPr rtl="0"/>
          <a:r>
            <a:rPr lang="en-GB" b="1" dirty="0" smtClean="0"/>
            <a:t>Compact type-inferred classes</a:t>
          </a:r>
          <a:endParaRPr lang="en-GB" dirty="0"/>
        </a:p>
      </dgm:t>
    </dgm:pt>
    <dgm:pt modelId="{8A457E11-9929-4AC7-A077-BD1C5A4393B4}" type="parTrans" cxnId="{31328804-8E35-45DC-92F2-49F0A4C168C6}">
      <dgm:prSet/>
      <dgm:spPr/>
      <dgm:t>
        <a:bodyPr/>
        <a:lstStyle/>
        <a:p>
          <a:endParaRPr lang="en-GB"/>
        </a:p>
      </dgm:t>
    </dgm:pt>
    <dgm:pt modelId="{82499DD5-D331-46F5-929D-7EA5570184C0}" type="sibTrans" cxnId="{31328804-8E35-45DC-92F2-49F0A4C168C6}">
      <dgm:prSet/>
      <dgm:spPr/>
      <dgm:t>
        <a:bodyPr/>
        <a:lstStyle/>
        <a:p>
          <a:endParaRPr lang="en-GB"/>
        </a:p>
      </dgm:t>
    </dgm:pt>
    <dgm:pt modelId="{26358D91-FF76-46EA-83BB-1CE768002665}">
      <dgm:prSet custT="1"/>
      <dgm:spPr/>
      <dgm:t>
        <a:bodyPr/>
        <a:lstStyle/>
        <a:p>
          <a:pPr rtl="0"/>
          <a:r>
            <a:rPr lang="en-GB" sz="2400" b="1" dirty="0" smtClean="0"/>
            <a:t>.NET</a:t>
          </a:r>
          <a:endParaRPr lang="en-GB" sz="2400" dirty="0"/>
        </a:p>
      </dgm:t>
    </dgm:pt>
    <dgm:pt modelId="{6180D6EA-6D63-4393-A4AC-F2BB21B83C0C}" type="parTrans" cxnId="{A6640747-29EC-4EA0-9B43-DEB98AB71D01}">
      <dgm:prSet/>
      <dgm:spPr/>
      <dgm:t>
        <a:bodyPr/>
        <a:lstStyle/>
        <a:p>
          <a:endParaRPr lang="en-GB"/>
        </a:p>
      </dgm:t>
    </dgm:pt>
    <dgm:pt modelId="{CB0AB22E-7166-4984-8FB8-2489B04237E1}" type="sibTrans" cxnId="{A6640747-29EC-4EA0-9B43-DEB98AB71D01}">
      <dgm:prSet/>
      <dgm:spPr/>
      <dgm:t>
        <a:bodyPr/>
        <a:lstStyle/>
        <a:p>
          <a:endParaRPr lang="en-GB"/>
        </a:p>
      </dgm:t>
    </dgm:pt>
    <dgm:pt modelId="{E7B715D5-9868-4170-9936-9658C7A63F36}">
      <dgm:prSet/>
      <dgm:spPr/>
      <dgm:t>
        <a:bodyPr/>
        <a:lstStyle/>
        <a:p>
          <a:pPr rtl="0"/>
          <a:r>
            <a:rPr lang="en-GB" b="1" dirty="0" smtClean="0"/>
            <a:t>Visual Studio</a:t>
          </a:r>
          <a:endParaRPr lang="en-GB" dirty="0"/>
        </a:p>
      </dgm:t>
    </dgm:pt>
    <dgm:pt modelId="{7ACC80FC-F9CA-46C1-91E1-15A4E7BCEBDE}" type="parTrans" cxnId="{8588CA71-CA04-4AE3-AD86-38A79AA62CEC}">
      <dgm:prSet/>
      <dgm:spPr/>
      <dgm:t>
        <a:bodyPr/>
        <a:lstStyle/>
        <a:p>
          <a:endParaRPr lang="en-GB"/>
        </a:p>
      </dgm:t>
    </dgm:pt>
    <dgm:pt modelId="{0B0C0BEE-1B2C-4C9C-AF36-09816FE90AF9}" type="sibTrans" cxnId="{8588CA71-CA04-4AE3-AD86-38A79AA62CEC}">
      <dgm:prSet/>
      <dgm:spPr/>
      <dgm:t>
        <a:bodyPr/>
        <a:lstStyle/>
        <a:p>
          <a:endParaRPr lang="en-GB"/>
        </a:p>
      </dgm:t>
    </dgm:pt>
    <dgm:pt modelId="{DC035546-64D2-4F18-BD5B-C44C2D3155C6}">
      <dgm:prSet/>
      <dgm:spPr/>
      <dgm:t>
        <a:bodyPr/>
        <a:lstStyle/>
        <a:p>
          <a:pPr rtl="0"/>
          <a:r>
            <a:rPr lang="en-US" b="1" dirty="0" smtClean="0"/>
            <a:t>Libraries</a:t>
          </a:r>
          <a:endParaRPr lang="en-GB" b="1" dirty="0"/>
        </a:p>
      </dgm:t>
    </dgm:pt>
    <dgm:pt modelId="{3AA5EB27-3F88-4214-A6DC-E11D217DDBC1}" type="parTrans" cxnId="{58AB6D9F-5088-469B-B976-9AD1ED8B5E23}">
      <dgm:prSet/>
      <dgm:spPr/>
      <dgm:t>
        <a:bodyPr/>
        <a:lstStyle/>
        <a:p>
          <a:endParaRPr lang="en-GB"/>
        </a:p>
      </dgm:t>
    </dgm:pt>
    <dgm:pt modelId="{3901A0AD-610F-48DE-AD14-9F2127734FC0}" type="sibTrans" cxnId="{58AB6D9F-5088-469B-B976-9AD1ED8B5E23}">
      <dgm:prSet/>
      <dgm:spPr/>
      <dgm:t>
        <a:bodyPr/>
        <a:lstStyle/>
        <a:p>
          <a:endParaRPr lang="en-GB"/>
        </a:p>
      </dgm:t>
    </dgm:pt>
    <dgm:pt modelId="{7353C217-014A-42AF-93D8-9C6FBB1173FB}">
      <dgm:prSet/>
      <dgm:spPr/>
      <dgm:t>
        <a:bodyPr/>
        <a:lstStyle/>
        <a:p>
          <a:pPr rtl="0"/>
          <a:r>
            <a:rPr lang="en-GB" b="1" dirty="0" smtClean="0"/>
            <a:t>Tools</a:t>
          </a:r>
          <a:endParaRPr lang="en-GB" dirty="0"/>
        </a:p>
      </dgm:t>
    </dgm:pt>
    <dgm:pt modelId="{0EE617FD-F06A-453F-B49E-DF1CEDE7DC91}" type="parTrans" cxnId="{CE17BE77-A647-40B2-9655-F3D8F4798338}">
      <dgm:prSet/>
      <dgm:spPr/>
      <dgm:t>
        <a:bodyPr/>
        <a:lstStyle/>
        <a:p>
          <a:endParaRPr lang="en-GB"/>
        </a:p>
      </dgm:t>
    </dgm:pt>
    <dgm:pt modelId="{D3F78AFC-B099-430B-80C9-214832158E00}" type="sibTrans" cxnId="{CE17BE77-A647-40B2-9655-F3D8F4798338}">
      <dgm:prSet/>
      <dgm:spPr/>
      <dgm:t>
        <a:bodyPr/>
        <a:lstStyle/>
        <a:p>
          <a:endParaRPr lang="en-GB"/>
        </a:p>
      </dgm:t>
    </dgm:pt>
    <dgm:pt modelId="{53EEE749-9CEC-4F25-B749-6E093E4931AF}">
      <dgm:prSet/>
      <dgm:spPr/>
      <dgm:t>
        <a:bodyPr/>
        <a:lstStyle/>
        <a:p>
          <a:pPr rtl="0"/>
          <a:r>
            <a:rPr lang="en-GB" b="1" dirty="0" smtClean="0"/>
            <a:t>Concurrency</a:t>
          </a:r>
          <a:endParaRPr lang="en-GB" dirty="0"/>
        </a:p>
      </dgm:t>
    </dgm:pt>
    <dgm:pt modelId="{2EC7525D-7339-4916-804B-C8C8AEA1F260}" type="parTrans" cxnId="{A1A750A4-3E85-49F1-9E0F-C11C50A1128E}">
      <dgm:prSet/>
      <dgm:spPr/>
      <dgm:t>
        <a:bodyPr/>
        <a:lstStyle/>
        <a:p>
          <a:endParaRPr lang="en-GB"/>
        </a:p>
      </dgm:t>
    </dgm:pt>
    <dgm:pt modelId="{C1D70F70-F64A-4790-86B3-7249BC1DB6F1}" type="sibTrans" cxnId="{A1A750A4-3E85-49F1-9E0F-C11C50A1128E}">
      <dgm:prSet/>
      <dgm:spPr/>
      <dgm:t>
        <a:bodyPr/>
        <a:lstStyle/>
        <a:p>
          <a:endParaRPr lang="en-GB"/>
        </a:p>
      </dgm:t>
    </dgm:pt>
    <dgm:pt modelId="{5B9F6148-EA10-442F-9667-DBE4BD7FABEB}">
      <dgm:prSet/>
      <dgm:spPr/>
      <dgm:t>
        <a:bodyPr/>
        <a:lstStyle/>
        <a:p>
          <a:pPr rtl="0"/>
          <a:r>
            <a:rPr lang="en-GB" b="1" dirty="0" smtClean="0"/>
            <a:t>LINQ</a:t>
          </a:r>
          <a:endParaRPr lang="en-GB" dirty="0"/>
        </a:p>
      </dgm:t>
    </dgm:pt>
    <dgm:pt modelId="{5F68DFE1-2A9C-48B3-851D-15789C806E3C}" type="parTrans" cxnId="{EA70CF2E-8A04-44E7-8A9F-F228B2AD7C79}">
      <dgm:prSet/>
      <dgm:spPr/>
      <dgm:t>
        <a:bodyPr/>
        <a:lstStyle/>
        <a:p>
          <a:endParaRPr lang="en-GB"/>
        </a:p>
      </dgm:t>
    </dgm:pt>
    <dgm:pt modelId="{8AA01C80-A8F4-49BD-9CA2-333B4BD75F71}" type="sibTrans" cxnId="{EA70CF2E-8A04-44E7-8A9F-F228B2AD7C79}">
      <dgm:prSet/>
      <dgm:spPr/>
      <dgm:t>
        <a:bodyPr/>
        <a:lstStyle/>
        <a:p>
          <a:endParaRPr lang="en-GB"/>
        </a:p>
      </dgm:t>
    </dgm:pt>
    <dgm:pt modelId="{B5633F82-22C9-46C0-BD4B-CC280D6250F3}">
      <dgm:prSet custT="1"/>
      <dgm:spPr/>
      <dgm:t>
        <a:bodyPr/>
        <a:lstStyle/>
        <a:p>
          <a:pPr rtl="0"/>
          <a:r>
            <a:rPr lang="en-GB" sz="2400" b="1" dirty="0" smtClean="0"/>
            <a:t>Tools</a:t>
          </a:r>
          <a:endParaRPr lang="en-GB" sz="2400" dirty="0"/>
        </a:p>
      </dgm:t>
    </dgm:pt>
    <dgm:pt modelId="{94BF9759-DE06-40E0-9944-215C9B34E284}" type="parTrans" cxnId="{BBBCCA94-078A-4D49-98CD-EA5D1140D5F9}">
      <dgm:prSet/>
      <dgm:spPr/>
      <dgm:t>
        <a:bodyPr/>
        <a:lstStyle/>
        <a:p>
          <a:endParaRPr lang="en-GB"/>
        </a:p>
      </dgm:t>
    </dgm:pt>
    <dgm:pt modelId="{0624F7D5-2963-4444-827F-73D04EA91C23}" type="sibTrans" cxnId="{BBBCCA94-078A-4D49-98CD-EA5D1140D5F9}">
      <dgm:prSet/>
      <dgm:spPr/>
      <dgm:t>
        <a:bodyPr/>
        <a:lstStyle/>
        <a:p>
          <a:endParaRPr lang="en-GB"/>
        </a:p>
      </dgm:t>
    </dgm:pt>
    <dgm:pt modelId="{C0BE2572-A19C-463A-9575-67FAE406B8B8}">
      <dgm:prSet/>
      <dgm:spPr/>
      <dgm:t>
        <a:bodyPr/>
        <a:lstStyle/>
        <a:p>
          <a:pPr rtl="0"/>
          <a:r>
            <a:rPr lang="en-GB" b="1" dirty="0" smtClean="0"/>
            <a:t>F# Compiler</a:t>
          </a:r>
          <a:endParaRPr lang="en-GB" dirty="0"/>
        </a:p>
      </dgm:t>
    </dgm:pt>
    <dgm:pt modelId="{AC1CAA6E-7423-48AB-BA61-00F83010C8B5}" type="parTrans" cxnId="{595DD419-E784-4AF9-B4C8-D0F79719CA14}">
      <dgm:prSet/>
      <dgm:spPr/>
      <dgm:t>
        <a:bodyPr/>
        <a:lstStyle/>
        <a:p>
          <a:endParaRPr lang="en-GB"/>
        </a:p>
      </dgm:t>
    </dgm:pt>
    <dgm:pt modelId="{2FA1FA5F-86D2-4B45-A7B4-1BFD53DC1D92}" type="sibTrans" cxnId="{595DD419-E784-4AF9-B4C8-D0F79719CA14}">
      <dgm:prSet/>
      <dgm:spPr/>
      <dgm:t>
        <a:bodyPr/>
        <a:lstStyle/>
        <a:p>
          <a:endParaRPr lang="en-GB"/>
        </a:p>
      </dgm:t>
    </dgm:pt>
    <dgm:pt modelId="{88E04629-F130-4262-B887-ADC09C21D7FF}">
      <dgm:prSet/>
      <dgm:spPr/>
      <dgm:t>
        <a:bodyPr/>
        <a:lstStyle/>
        <a:p>
          <a:pPr rtl="0"/>
          <a:r>
            <a:rPr lang="en-GB" b="1" dirty="0" smtClean="0"/>
            <a:t>F# Interactive</a:t>
          </a:r>
          <a:endParaRPr lang="en-GB" dirty="0"/>
        </a:p>
      </dgm:t>
    </dgm:pt>
    <dgm:pt modelId="{225B346D-C9B6-400A-B614-5AA2A7E8CE9B}" type="parTrans" cxnId="{6FE986D4-A65E-4C7F-A64F-35F5D804071A}">
      <dgm:prSet/>
      <dgm:spPr/>
      <dgm:t>
        <a:bodyPr/>
        <a:lstStyle/>
        <a:p>
          <a:endParaRPr lang="en-GB"/>
        </a:p>
      </dgm:t>
    </dgm:pt>
    <dgm:pt modelId="{4959874B-6177-48B8-8C8C-559B0E9C3772}" type="sibTrans" cxnId="{6FE986D4-A65E-4C7F-A64F-35F5D804071A}">
      <dgm:prSet/>
      <dgm:spPr/>
      <dgm:t>
        <a:bodyPr/>
        <a:lstStyle/>
        <a:p>
          <a:endParaRPr lang="en-GB"/>
        </a:p>
      </dgm:t>
    </dgm:pt>
    <dgm:pt modelId="{BFA94B30-684E-41AD-99EE-F87F3FE168FF}">
      <dgm:prSet/>
      <dgm:spPr/>
      <dgm:t>
        <a:bodyPr/>
        <a:lstStyle/>
        <a:p>
          <a:pPr rtl="0"/>
          <a:r>
            <a:rPr lang="en-GB" b="1" dirty="0" smtClean="0"/>
            <a:t>Visual Studio Integration</a:t>
          </a:r>
          <a:endParaRPr lang="en-GB" dirty="0"/>
        </a:p>
      </dgm:t>
    </dgm:pt>
    <dgm:pt modelId="{1B34DD6B-9D39-4985-A5A8-B1B216229D9F}" type="parTrans" cxnId="{3A77BDA4-CAE6-451D-AC90-23FFA5B9FDDD}">
      <dgm:prSet/>
      <dgm:spPr/>
      <dgm:t>
        <a:bodyPr/>
        <a:lstStyle/>
        <a:p>
          <a:endParaRPr lang="en-GB"/>
        </a:p>
      </dgm:t>
    </dgm:pt>
    <dgm:pt modelId="{2BBAD99E-16D5-468E-89B4-D8B0E3D59310}" type="sibTrans" cxnId="{3A77BDA4-CAE6-451D-AC90-23FFA5B9FDDD}">
      <dgm:prSet/>
      <dgm:spPr/>
      <dgm:t>
        <a:bodyPr/>
        <a:lstStyle/>
        <a:p>
          <a:endParaRPr lang="en-GB"/>
        </a:p>
      </dgm:t>
    </dgm:pt>
    <dgm:pt modelId="{7A7A3C48-FAC4-4D0E-9DEB-3B252F4424A9}">
      <dgm:prSet/>
      <dgm:spPr/>
      <dgm:t>
        <a:bodyPr/>
        <a:lstStyle/>
        <a:p>
          <a:pPr rtl="0"/>
          <a:r>
            <a:rPr lang="en-GB" b="1" dirty="0" smtClean="0"/>
            <a:t>Extensible Plotting</a:t>
          </a:r>
          <a:endParaRPr lang="en-GB" b="1" dirty="0"/>
        </a:p>
      </dgm:t>
    </dgm:pt>
    <dgm:pt modelId="{B6483D3C-18DF-427A-9216-53A97D8517D8}" type="parTrans" cxnId="{E53AA9A4-D436-4897-BE04-8F57015E2ABD}">
      <dgm:prSet/>
      <dgm:spPr/>
      <dgm:t>
        <a:bodyPr/>
        <a:lstStyle/>
        <a:p>
          <a:endParaRPr lang="en-GB"/>
        </a:p>
      </dgm:t>
    </dgm:pt>
    <dgm:pt modelId="{03B3B780-3695-4DF2-BAAD-E548722E0756}" type="sibTrans" cxnId="{E53AA9A4-D436-4897-BE04-8F57015E2ABD}">
      <dgm:prSet/>
      <dgm:spPr/>
      <dgm:t>
        <a:bodyPr/>
        <a:lstStyle/>
        <a:p>
          <a:endParaRPr lang="en-GB"/>
        </a:p>
      </dgm:t>
    </dgm:pt>
    <dgm:pt modelId="{7F652268-4280-4BF5-A062-5D1D683F000D}">
      <dgm:prSet/>
      <dgm:spPr/>
      <dgm:t>
        <a:bodyPr/>
        <a:lstStyle/>
        <a:p>
          <a:pPr rtl="0"/>
          <a:r>
            <a:rPr lang="en-GB" b="1" dirty="0" err="1" smtClean="0"/>
            <a:t>Lex</a:t>
          </a:r>
          <a:r>
            <a:rPr lang="en-GB" b="1" dirty="0" smtClean="0"/>
            <a:t> and </a:t>
          </a:r>
          <a:r>
            <a:rPr lang="en-GB" b="1" dirty="0" err="1" smtClean="0"/>
            <a:t>Yacc</a:t>
          </a:r>
          <a:endParaRPr lang="en-GB" b="1" dirty="0"/>
        </a:p>
      </dgm:t>
    </dgm:pt>
    <dgm:pt modelId="{3FB54217-A504-4A7E-BFCF-5C8CFF79A422}" type="parTrans" cxnId="{F78A4FEA-DFF6-423D-903E-AABB480C9926}">
      <dgm:prSet/>
      <dgm:spPr/>
      <dgm:t>
        <a:bodyPr/>
        <a:lstStyle/>
        <a:p>
          <a:endParaRPr lang="en-GB"/>
        </a:p>
      </dgm:t>
    </dgm:pt>
    <dgm:pt modelId="{7183EFFD-64EE-44B3-AE28-F43723E1111C}" type="sibTrans" cxnId="{F78A4FEA-DFF6-423D-903E-AABB480C9926}">
      <dgm:prSet/>
      <dgm:spPr/>
      <dgm:t>
        <a:bodyPr/>
        <a:lstStyle/>
        <a:p>
          <a:endParaRPr lang="en-GB"/>
        </a:p>
      </dgm:t>
    </dgm:pt>
    <dgm:pt modelId="{A0E5079D-5988-4965-BAB3-6729CEF840C3}" type="pres">
      <dgm:prSet presAssocID="{53A803E8-D386-4BE0-9140-7C95411C635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A03DDE-9719-42FC-8C2B-9A16828FBD0E}" type="pres">
      <dgm:prSet presAssocID="{484F974B-717E-4F0A-8EFC-4A436B105EB5}" presName="compNode" presStyleCnt="0"/>
      <dgm:spPr/>
      <dgm:t>
        <a:bodyPr/>
        <a:lstStyle/>
        <a:p>
          <a:endParaRPr lang="en-GB"/>
        </a:p>
      </dgm:t>
    </dgm:pt>
    <dgm:pt modelId="{AE7B3922-A0AC-4E74-8065-F37E2E2979F9}" type="pres">
      <dgm:prSet presAssocID="{484F974B-717E-4F0A-8EFC-4A436B105EB5}" presName="aNode" presStyleLbl="bgShp" presStyleIdx="0" presStyleCnt="4"/>
      <dgm:spPr/>
      <dgm:t>
        <a:bodyPr/>
        <a:lstStyle/>
        <a:p>
          <a:endParaRPr lang="en-GB"/>
        </a:p>
      </dgm:t>
    </dgm:pt>
    <dgm:pt modelId="{CC96DC91-A56E-4FF7-B1CA-E1C5643E686C}" type="pres">
      <dgm:prSet presAssocID="{484F974B-717E-4F0A-8EFC-4A436B105EB5}" presName="textNode" presStyleLbl="bgShp" presStyleIdx="0" presStyleCnt="4"/>
      <dgm:spPr/>
      <dgm:t>
        <a:bodyPr/>
        <a:lstStyle/>
        <a:p>
          <a:endParaRPr lang="en-GB"/>
        </a:p>
      </dgm:t>
    </dgm:pt>
    <dgm:pt modelId="{5C7F365A-77DD-4A40-A85E-6A4725593129}" type="pres">
      <dgm:prSet presAssocID="{484F974B-717E-4F0A-8EFC-4A436B105EB5}" presName="compChildNode" presStyleCnt="0"/>
      <dgm:spPr/>
      <dgm:t>
        <a:bodyPr/>
        <a:lstStyle/>
        <a:p>
          <a:endParaRPr lang="en-GB"/>
        </a:p>
      </dgm:t>
    </dgm:pt>
    <dgm:pt modelId="{3E5D8D87-50BC-4866-83DC-6F2635B804EB}" type="pres">
      <dgm:prSet presAssocID="{484F974B-717E-4F0A-8EFC-4A436B105EB5}" presName="theInnerList" presStyleCnt="0"/>
      <dgm:spPr/>
      <dgm:t>
        <a:bodyPr/>
        <a:lstStyle/>
        <a:p>
          <a:endParaRPr lang="en-GB"/>
        </a:p>
      </dgm:t>
    </dgm:pt>
    <dgm:pt modelId="{774B38B0-3C96-4CA3-B56D-AB987E2B81BA}" type="pres">
      <dgm:prSet presAssocID="{262514B5-FF42-4954-9932-A7C5BB10E321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73924F-A3A5-415A-96E5-BEF924D1F813}" type="pres">
      <dgm:prSet presAssocID="{262514B5-FF42-4954-9932-A7C5BB10E321}" presName="aSpace2" presStyleCnt="0"/>
      <dgm:spPr/>
      <dgm:t>
        <a:bodyPr/>
        <a:lstStyle/>
        <a:p>
          <a:endParaRPr lang="en-GB"/>
        </a:p>
      </dgm:t>
    </dgm:pt>
    <dgm:pt modelId="{487D2843-E026-4C58-8499-41CAA4DB64E5}" type="pres">
      <dgm:prSet presAssocID="{F3217A73-6944-46A5-BFDE-C617C444F727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F9712A-FA8A-4371-874B-A56AB963B997}" type="pres">
      <dgm:prSet presAssocID="{F3217A73-6944-46A5-BFDE-C617C444F727}" presName="aSpace2" presStyleCnt="0"/>
      <dgm:spPr/>
      <dgm:t>
        <a:bodyPr/>
        <a:lstStyle/>
        <a:p>
          <a:endParaRPr lang="en-GB"/>
        </a:p>
      </dgm:t>
    </dgm:pt>
    <dgm:pt modelId="{AD24785D-AF21-4692-B5CA-EAE452183895}" type="pres">
      <dgm:prSet presAssocID="{1C3CEE49-D88D-47ED-9195-7A177F0C393A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7BB803-BAAC-42DD-920E-F49C869CAEC6}" type="pres">
      <dgm:prSet presAssocID="{1C3CEE49-D88D-47ED-9195-7A177F0C393A}" presName="aSpace2" presStyleCnt="0"/>
      <dgm:spPr/>
      <dgm:t>
        <a:bodyPr/>
        <a:lstStyle/>
        <a:p>
          <a:endParaRPr lang="en-GB"/>
        </a:p>
      </dgm:t>
    </dgm:pt>
    <dgm:pt modelId="{C25966E8-EE20-444B-9DEA-4485094B0791}" type="pres">
      <dgm:prSet presAssocID="{E93E6999-6ABE-496E-AD38-C3371CE57B09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3A633F-419F-418E-9807-59742003B93E}" type="pres">
      <dgm:prSet presAssocID="{E93E6999-6ABE-496E-AD38-C3371CE57B09}" presName="aSpace2" presStyleCnt="0"/>
      <dgm:spPr/>
      <dgm:t>
        <a:bodyPr/>
        <a:lstStyle/>
        <a:p>
          <a:endParaRPr lang="en-GB"/>
        </a:p>
      </dgm:t>
    </dgm:pt>
    <dgm:pt modelId="{9653218C-7BDA-4932-818B-39DADD68D478}" type="pres">
      <dgm:prSet presAssocID="{11AFE90B-04F1-43E9-8648-8F7DA9AADAEE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11D6B1-E31A-4C1D-A5E3-65F291733AB4}" type="pres">
      <dgm:prSet presAssocID="{11AFE90B-04F1-43E9-8648-8F7DA9AADAEE}" presName="aSpace2" presStyleCnt="0"/>
      <dgm:spPr/>
      <dgm:t>
        <a:bodyPr/>
        <a:lstStyle/>
        <a:p>
          <a:endParaRPr lang="en-GB"/>
        </a:p>
      </dgm:t>
    </dgm:pt>
    <dgm:pt modelId="{62BEF908-E844-4365-89E9-6F42C5476F8A}" type="pres">
      <dgm:prSet presAssocID="{2B85FE52-18B1-47F7-8DF8-5F07E7AB63AF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1F3B31-9876-4D32-9890-9F03EB378412}" type="pres">
      <dgm:prSet presAssocID="{484F974B-717E-4F0A-8EFC-4A436B105EB5}" presName="aSpace" presStyleCnt="0"/>
      <dgm:spPr/>
      <dgm:t>
        <a:bodyPr/>
        <a:lstStyle/>
        <a:p>
          <a:endParaRPr lang="en-GB"/>
        </a:p>
      </dgm:t>
    </dgm:pt>
    <dgm:pt modelId="{1C4B4159-77DE-4C74-A316-EB15CFFFCE2E}" type="pres">
      <dgm:prSet presAssocID="{EF4AFB31-6AAF-4AB6-8414-27AA404DCCB9}" presName="compNode" presStyleCnt="0"/>
      <dgm:spPr/>
      <dgm:t>
        <a:bodyPr/>
        <a:lstStyle/>
        <a:p>
          <a:endParaRPr lang="en-GB"/>
        </a:p>
      </dgm:t>
    </dgm:pt>
    <dgm:pt modelId="{CF39B783-1D3A-4ECA-AC13-0BDF05DB6E3F}" type="pres">
      <dgm:prSet presAssocID="{EF4AFB31-6AAF-4AB6-8414-27AA404DCCB9}" presName="aNode" presStyleLbl="bgShp" presStyleIdx="1" presStyleCnt="4"/>
      <dgm:spPr/>
      <dgm:t>
        <a:bodyPr/>
        <a:lstStyle/>
        <a:p>
          <a:endParaRPr lang="en-GB"/>
        </a:p>
      </dgm:t>
    </dgm:pt>
    <dgm:pt modelId="{81714B82-4864-4A96-8138-92FA1A1DBDDA}" type="pres">
      <dgm:prSet presAssocID="{EF4AFB31-6AAF-4AB6-8414-27AA404DCCB9}" presName="textNode" presStyleLbl="bgShp" presStyleIdx="1" presStyleCnt="4"/>
      <dgm:spPr/>
      <dgm:t>
        <a:bodyPr/>
        <a:lstStyle/>
        <a:p>
          <a:endParaRPr lang="en-GB"/>
        </a:p>
      </dgm:t>
    </dgm:pt>
    <dgm:pt modelId="{FC784FAE-F475-435C-8FFF-43033F660A19}" type="pres">
      <dgm:prSet presAssocID="{EF4AFB31-6AAF-4AB6-8414-27AA404DCCB9}" presName="compChildNode" presStyleCnt="0"/>
      <dgm:spPr/>
      <dgm:t>
        <a:bodyPr/>
        <a:lstStyle/>
        <a:p>
          <a:endParaRPr lang="en-GB"/>
        </a:p>
      </dgm:t>
    </dgm:pt>
    <dgm:pt modelId="{41AA33D5-1C42-45F5-B8CE-189BB59C1897}" type="pres">
      <dgm:prSet presAssocID="{EF4AFB31-6AAF-4AB6-8414-27AA404DCCB9}" presName="theInnerList" presStyleCnt="0"/>
      <dgm:spPr/>
      <dgm:t>
        <a:bodyPr/>
        <a:lstStyle/>
        <a:p>
          <a:endParaRPr lang="en-GB"/>
        </a:p>
      </dgm:t>
    </dgm:pt>
    <dgm:pt modelId="{B44CE9F1-80B8-4AEE-B42E-CAE105C9AF85}" type="pres">
      <dgm:prSet presAssocID="{ECF64DD0-535A-4905-AA90-377CEA04F64D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F13D5F-445A-43B2-86C7-D8BE3E2321EF}" type="pres">
      <dgm:prSet presAssocID="{ECF64DD0-535A-4905-AA90-377CEA04F64D}" presName="aSpace2" presStyleCnt="0"/>
      <dgm:spPr/>
      <dgm:t>
        <a:bodyPr/>
        <a:lstStyle/>
        <a:p>
          <a:endParaRPr lang="en-GB"/>
        </a:p>
      </dgm:t>
    </dgm:pt>
    <dgm:pt modelId="{570A124A-4991-44A8-9798-94DC950AFEBA}" type="pres">
      <dgm:prSet presAssocID="{CC532CA4-5605-4697-A260-76CF72A2F0F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47DCF2-E909-4D23-AE47-5F9AC1D0AE94}" type="pres">
      <dgm:prSet presAssocID="{CC532CA4-5605-4697-A260-76CF72A2F0F0}" presName="aSpace2" presStyleCnt="0"/>
      <dgm:spPr/>
      <dgm:t>
        <a:bodyPr/>
        <a:lstStyle/>
        <a:p>
          <a:endParaRPr lang="en-GB"/>
        </a:p>
      </dgm:t>
    </dgm:pt>
    <dgm:pt modelId="{2DAD3C28-DA5A-4ACC-B54A-58063E2148A8}" type="pres">
      <dgm:prSet presAssocID="{377C65EE-07AF-41F3-95E4-4CC7FDC241A4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FC3CDC-9B47-448E-A441-2850D4A8D5FD}" type="pres">
      <dgm:prSet presAssocID="{EF4AFB31-6AAF-4AB6-8414-27AA404DCCB9}" presName="aSpace" presStyleCnt="0"/>
      <dgm:spPr/>
      <dgm:t>
        <a:bodyPr/>
        <a:lstStyle/>
        <a:p>
          <a:endParaRPr lang="en-GB"/>
        </a:p>
      </dgm:t>
    </dgm:pt>
    <dgm:pt modelId="{5DDB53E9-8196-4B8C-A111-333B85998DA3}" type="pres">
      <dgm:prSet presAssocID="{26358D91-FF76-46EA-83BB-1CE768002665}" presName="compNode" presStyleCnt="0"/>
      <dgm:spPr/>
      <dgm:t>
        <a:bodyPr/>
        <a:lstStyle/>
        <a:p>
          <a:endParaRPr lang="en-GB"/>
        </a:p>
      </dgm:t>
    </dgm:pt>
    <dgm:pt modelId="{57A35F9D-4053-411D-8A50-D928B96637C5}" type="pres">
      <dgm:prSet presAssocID="{26358D91-FF76-46EA-83BB-1CE768002665}" presName="aNode" presStyleLbl="bgShp" presStyleIdx="2" presStyleCnt="4"/>
      <dgm:spPr/>
      <dgm:t>
        <a:bodyPr/>
        <a:lstStyle/>
        <a:p>
          <a:endParaRPr lang="en-GB"/>
        </a:p>
      </dgm:t>
    </dgm:pt>
    <dgm:pt modelId="{5678A2CB-D3A1-42EC-92D5-9673DC2B9234}" type="pres">
      <dgm:prSet presAssocID="{26358D91-FF76-46EA-83BB-1CE768002665}" presName="textNode" presStyleLbl="bgShp" presStyleIdx="2" presStyleCnt="4"/>
      <dgm:spPr/>
      <dgm:t>
        <a:bodyPr/>
        <a:lstStyle/>
        <a:p>
          <a:endParaRPr lang="en-GB"/>
        </a:p>
      </dgm:t>
    </dgm:pt>
    <dgm:pt modelId="{85785DA0-4564-49E8-AB58-4ADF4948889C}" type="pres">
      <dgm:prSet presAssocID="{26358D91-FF76-46EA-83BB-1CE768002665}" presName="compChildNode" presStyleCnt="0"/>
      <dgm:spPr/>
      <dgm:t>
        <a:bodyPr/>
        <a:lstStyle/>
        <a:p>
          <a:endParaRPr lang="en-GB"/>
        </a:p>
      </dgm:t>
    </dgm:pt>
    <dgm:pt modelId="{192C7AE4-C43E-4D43-BFB6-73463ECA2D9C}" type="pres">
      <dgm:prSet presAssocID="{26358D91-FF76-46EA-83BB-1CE768002665}" presName="theInnerList" presStyleCnt="0"/>
      <dgm:spPr/>
      <dgm:t>
        <a:bodyPr/>
        <a:lstStyle/>
        <a:p>
          <a:endParaRPr lang="en-GB"/>
        </a:p>
      </dgm:t>
    </dgm:pt>
    <dgm:pt modelId="{9357CE13-81E9-4C97-9CB0-6D4695BF855E}" type="pres">
      <dgm:prSet presAssocID="{E7B715D5-9868-4170-9936-9658C7A63F3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B68D5B-3DF3-440D-8D45-04292BBA0A9D}" type="pres">
      <dgm:prSet presAssocID="{E7B715D5-9868-4170-9936-9658C7A63F36}" presName="aSpace2" presStyleCnt="0"/>
      <dgm:spPr/>
      <dgm:t>
        <a:bodyPr/>
        <a:lstStyle/>
        <a:p>
          <a:endParaRPr lang="en-GB"/>
        </a:p>
      </dgm:t>
    </dgm:pt>
    <dgm:pt modelId="{73DFA433-B390-4605-8B50-254CC6558EF3}" type="pres">
      <dgm:prSet presAssocID="{DC035546-64D2-4F18-BD5B-C44C2D3155C6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7D839-7FCC-413A-895C-2029891ADA4D}" type="pres">
      <dgm:prSet presAssocID="{DC035546-64D2-4F18-BD5B-C44C2D3155C6}" presName="aSpace2" presStyleCnt="0"/>
      <dgm:spPr/>
      <dgm:t>
        <a:bodyPr/>
        <a:lstStyle/>
        <a:p>
          <a:endParaRPr lang="en-GB"/>
        </a:p>
      </dgm:t>
    </dgm:pt>
    <dgm:pt modelId="{6D55757B-0C27-45D1-A6A6-A9EE26518074}" type="pres">
      <dgm:prSet presAssocID="{7353C217-014A-42AF-93D8-9C6FBB1173FB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CC5A55-5BE6-42A6-B0AD-B426E3A731A3}" type="pres">
      <dgm:prSet presAssocID="{7353C217-014A-42AF-93D8-9C6FBB1173FB}" presName="aSpace2" presStyleCnt="0"/>
      <dgm:spPr/>
      <dgm:t>
        <a:bodyPr/>
        <a:lstStyle/>
        <a:p>
          <a:endParaRPr lang="en-GB"/>
        </a:p>
      </dgm:t>
    </dgm:pt>
    <dgm:pt modelId="{69D82369-1BD5-42EF-B09A-1A1EF84078F1}" type="pres">
      <dgm:prSet presAssocID="{53EEE749-9CEC-4F25-B749-6E093E4931AF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1C3221-3050-4166-988F-03E08E34844C}" type="pres">
      <dgm:prSet presAssocID="{53EEE749-9CEC-4F25-B749-6E093E4931AF}" presName="aSpace2" presStyleCnt="0"/>
      <dgm:spPr/>
      <dgm:t>
        <a:bodyPr/>
        <a:lstStyle/>
        <a:p>
          <a:endParaRPr lang="en-GB"/>
        </a:p>
      </dgm:t>
    </dgm:pt>
    <dgm:pt modelId="{8922FB51-F74E-49EF-96AA-FE5CE6221375}" type="pres">
      <dgm:prSet presAssocID="{5B9F6148-EA10-442F-9667-DBE4BD7FABEB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C30274-69C3-45F5-AAD0-0B03BB1A0C70}" type="pres">
      <dgm:prSet presAssocID="{26358D91-FF76-46EA-83BB-1CE768002665}" presName="aSpace" presStyleCnt="0"/>
      <dgm:spPr/>
      <dgm:t>
        <a:bodyPr/>
        <a:lstStyle/>
        <a:p>
          <a:endParaRPr lang="en-GB"/>
        </a:p>
      </dgm:t>
    </dgm:pt>
    <dgm:pt modelId="{89503066-7DF0-47D1-8BB1-042B05291E35}" type="pres">
      <dgm:prSet presAssocID="{B5633F82-22C9-46C0-BD4B-CC280D6250F3}" presName="compNode" presStyleCnt="0"/>
      <dgm:spPr/>
      <dgm:t>
        <a:bodyPr/>
        <a:lstStyle/>
        <a:p>
          <a:endParaRPr lang="en-GB"/>
        </a:p>
      </dgm:t>
    </dgm:pt>
    <dgm:pt modelId="{02FBA2EF-4BE3-4CEC-A2F8-7CB098F6C26F}" type="pres">
      <dgm:prSet presAssocID="{B5633F82-22C9-46C0-BD4B-CC280D6250F3}" presName="aNode" presStyleLbl="bgShp" presStyleIdx="3" presStyleCnt="4"/>
      <dgm:spPr/>
      <dgm:t>
        <a:bodyPr/>
        <a:lstStyle/>
        <a:p>
          <a:endParaRPr lang="en-GB"/>
        </a:p>
      </dgm:t>
    </dgm:pt>
    <dgm:pt modelId="{0612E954-A6A0-4AEC-AB91-691885C806D5}" type="pres">
      <dgm:prSet presAssocID="{B5633F82-22C9-46C0-BD4B-CC280D6250F3}" presName="textNode" presStyleLbl="bgShp" presStyleIdx="3" presStyleCnt="4"/>
      <dgm:spPr/>
      <dgm:t>
        <a:bodyPr/>
        <a:lstStyle/>
        <a:p>
          <a:endParaRPr lang="en-GB"/>
        </a:p>
      </dgm:t>
    </dgm:pt>
    <dgm:pt modelId="{13596677-1969-4F64-9443-73C9EEE51C05}" type="pres">
      <dgm:prSet presAssocID="{B5633F82-22C9-46C0-BD4B-CC280D6250F3}" presName="compChildNode" presStyleCnt="0"/>
      <dgm:spPr/>
      <dgm:t>
        <a:bodyPr/>
        <a:lstStyle/>
        <a:p>
          <a:endParaRPr lang="en-GB"/>
        </a:p>
      </dgm:t>
    </dgm:pt>
    <dgm:pt modelId="{60855F0F-5946-47BE-AE89-B4B2FCEC1322}" type="pres">
      <dgm:prSet presAssocID="{B5633F82-22C9-46C0-BD4B-CC280D6250F3}" presName="theInnerList" presStyleCnt="0"/>
      <dgm:spPr/>
      <dgm:t>
        <a:bodyPr/>
        <a:lstStyle/>
        <a:p>
          <a:endParaRPr lang="en-GB"/>
        </a:p>
      </dgm:t>
    </dgm:pt>
    <dgm:pt modelId="{6B677174-C325-4E8A-A027-4A6C9E466F02}" type="pres">
      <dgm:prSet presAssocID="{C0BE2572-A19C-463A-9575-67FAE406B8B8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8D348B-B087-4C52-8298-F74D40375A81}" type="pres">
      <dgm:prSet presAssocID="{C0BE2572-A19C-463A-9575-67FAE406B8B8}" presName="aSpace2" presStyleCnt="0"/>
      <dgm:spPr/>
      <dgm:t>
        <a:bodyPr/>
        <a:lstStyle/>
        <a:p>
          <a:endParaRPr lang="en-GB"/>
        </a:p>
      </dgm:t>
    </dgm:pt>
    <dgm:pt modelId="{BC08235A-C4CF-473F-9906-872DB5CF1AC0}" type="pres">
      <dgm:prSet presAssocID="{88E04629-F130-4262-B887-ADC09C21D7FF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4056D4-F3D9-4F74-BC91-E9EABEBFF7EB}" type="pres">
      <dgm:prSet presAssocID="{88E04629-F130-4262-B887-ADC09C21D7FF}" presName="aSpace2" presStyleCnt="0"/>
      <dgm:spPr/>
      <dgm:t>
        <a:bodyPr/>
        <a:lstStyle/>
        <a:p>
          <a:endParaRPr lang="en-GB"/>
        </a:p>
      </dgm:t>
    </dgm:pt>
    <dgm:pt modelId="{BAC943C2-9787-4373-8BCD-980B042E8525}" type="pres">
      <dgm:prSet presAssocID="{BFA94B30-684E-41AD-99EE-F87F3FE168FF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07591E-4C8C-492D-8FBF-43414E94DC2B}" type="pres">
      <dgm:prSet presAssocID="{BFA94B30-684E-41AD-99EE-F87F3FE168FF}" presName="aSpace2" presStyleCnt="0"/>
      <dgm:spPr/>
      <dgm:t>
        <a:bodyPr/>
        <a:lstStyle/>
        <a:p>
          <a:endParaRPr lang="en-GB"/>
        </a:p>
      </dgm:t>
    </dgm:pt>
    <dgm:pt modelId="{F208F530-D95D-4295-81F4-7B6CF69BCA2C}" type="pres">
      <dgm:prSet presAssocID="{7A7A3C48-FAC4-4D0E-9DEB-3B252F4424A9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35AB99-1734-42D4-87FA-4BB7FD86CB96}" type="pres">
      <dgm:prSet presAssocID="{7A7A3C48-FAC4-4D0E-9DEB-3B252F4424A9}" presName="aSpace2" presStyleCnt="0"/>
      <dgm:spPr/>
      <dgm:t>
        <a:bodyPr/>
        <a:lstStyle/>
        <a:p>
          <a:endParaRPr lang="en-GB"/>
        </a:p>
      </dgm:t>
    </dgm:pt>
    <dgm:pt modelId="{85B15966-9C0D-431B-9263-4316D2ADCAF7}" type="pres">
      <dgm:prSet presAssocID="{7F652268-4280-4BF5-A062-5D1D683F000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8D9C93E-9300-431C-938C-3D34C2A460D4}" srcId="{484F974B-717E-4F0A-8EFC-4A436B105EB5}" destId="{11AFE90B-04F1-43E9-8648-8F7DA9AADAEE}" srcOrd="4" destOrd="0" parTransId="{1E434222-6BC1-40E8-9279-077ABB8D5141}" sibTransId="{A4CD8AD7-0A35-4A96-A1C8-B71C08DCED88}"/>
    <dgm:cxn modelId="{AC4A14C1-C6A2-426B-B033-E6584830CF92}" srcId="{484F974B-717E-4F0A-8EFC-4A436B105EB5}" destId="{F3217A73-6944-46A5-BFDE-C617C444F727}" srcOrd="1" destOrd="0" parTransId="{7ED02946-162F-4E38-90E9-DFC39EE84CF1}" sibTransId="{257DF064-799F-4FC0-8E52-6078652B77F0}"/>
    <dgm:cxn modelId="{B1515D6C-1755-4EBE-B704-7FB7876092FA}" type="presOf" srcId="{C0BE2572-A19C-463A-9575-67FAE406B8B8}" destId="{6B677174-C325-4E8A-A027-4A6C9E466F02}" srcOrd="0" destOrd="0" presId="urn:microsoft.com/office/officeart/2005/8/layout/lProcess2"/>
    <dgm:cxn modelId="{046A5787-4FD5-4D3A-B38B-BC5761CE2ABA}" srcId="{53A803E8-D386-4BE0-9140-7C95411C6353}" destId="{EF4AFB31-6AAF-4AB6-8414-27AA404DCCB9}" srcOrd="1" destOrd="0" parTransId="{B411183A-E874-4B1E-8B36-109494EAA235}" sibTransId="{070EE6C6-789A-4DDF-8781-977F4A956D67}"/>
    <dgm:cxn modelId="{AB99B8C4-3F2E-4D9F-9296-C854443221C4}" type="presOf" srcId="{E93E6999-6ABE-496E-AD38-C3371CE57B09}" destId="{C25966E8-EE20-444B-9DEA-4485094B0791}" srcOrd="0" destOrd="0" presId="urn:microsoft.com/office/officeart/2005/8/layout/lProcess2"/>
    <dgm:cxn modelId="{BBBCCA94-078A-4D49-98CD-EA5D1140D5F9}" srcId="{53A803E8-D386-4BE0-9140-7C95411C6353}" destId="{B5633F82-22C9-46C0-BD4B-CC280D6250F3}" srcOrd="3" destOrd="0" parTransId="{94BF9759-DE06-40E0-9944-215C9B34E284}" sibTransId="{0624F7D5-2963-4444-827F-73D04EA91C23}"/>
    <dgm:cxn modelId="{595DD419-E784-4AF9-B4C8-D0F79719CA14}" srcId="{B5633F82-22C9-46C0-BD4B-CC280D6250F3}" destId="{C0BE2572-A19C-463A-9575-67FAE406B8B8}" srcOrd="0" destOrd="0" parTransId="{AC1CAA6E-7423-48AB-BA61-00F83010C8B5}" sibTransId="{2FA1FA5F-86D2-4B45-A7B4-1BFD53DC1D92}"/>
    <dgm:cxn modelId="{E0B40A91-8AF1-48C7-AACF-EC63C6EABA13}" type="presOf" srcId="{1C3CEE49-D88D-47ED-9195-7A177F0C393A}" destId="{AD24785D-AF21-4692-B5CA-EAE452183895}" srcOrd="0" destOrd="0" presId="urn:microsoft.com/office/officeart/2005/8/layout/lProcess2"/>
    <dgm:cxn modelId="{6FE986D4-A65E-4C7F-A64F-35F5D804071A}" srcId="{B5633F82-22C9-46C0-BD4B-CC280D6250F3}" destId="{88E04629-F130-4262-B887-ADC09C21D7FF}" srcOrd="1" destOrd="0" parTransId="{225B346D-C9B6-400A-B614-5AA2A7E8CE9B}" sibTransId="{4959874B-6177-48B8-8C8C-559B0E9C3772}"/>
    <dgm:cxn modelId="{C92A5D55-6763-4568-BE4D-C7C6B61EC437}" type="presOf" srcId="{26358D91-FF76-46EA-83BB-1CE768002665}" destId="{57A35F9D-4053-411D-8A50-D928B96637C5}" srcOrd="0" destOrd="0" presId="urn:microsoft.com/office/officeart/2005/8/layout/lProcess2"/>
    <dgm:cxn modelId="{5176C914-55B5-4518-9EDA-9B267E2BC1D5}" type="presOf" srcId="{ECF64DD0-535A-4905-AA90-377CEA04F64D}" destId="{B44CE9F1-80B8-4AEE-B42E-CAE105C9AF85}" srcOrd="0" destOrd="0" presId="urn:microsoft.com/office/officeart/2005/8/layout/lProcess2"/>
    <dgm:cxn modelId="{63B4986B-4439-4409-BEF9-834563FEA760}" type="presOf" srcId="{F3217A73-6944-46A5-BFDE-C617C444F727}" destId="{487D2843-E026-4C58-8499-41CAA4DB64E5}" srcOrd="0" destOrd="0" presId="urn:microsoft.com/office/officeart/2005/8/layout/lProcess2"/>
    <dgm:cxn modelId="{F180E8A5-F725-46C9-B0C2-95F5B1A57073}" srcId="{EF4AFB31-6AAF-4AB6-8414-27AA404DCCB9}" destId="{CC532CA4-5605-4697-A260-76CF72A2F0F0}" srcOrd="1" destOrd="0" parTransId="{3241D9DA-0518-4F61-B62E-718C418A8F94}" sibTransId="{14D7E7C9-814E-4CD2-A1EA-CB16258F6045}"/>
    <dgm:cxn modelId="{EA8B339F-B46A-4346-9095-86D36397C0EA}" srcId="{484F974B-717E-4F0A-8EFC-4A436B105EB5}" destId="{2B85FE52-18B1-47F7-8DF8-5F07E7AB63AF}" srcOrd="5" destOrd="0" parTransId="{FFD91978-2483-415E-B05E-D562D3A0B58D}" sibTransId="{42BB2408-B33A-4283-B90F-470A003A75FE}"/>
    <dgm:cxn modelId="{E53AA9A4-D436-4897-BE04-8F57015E2ABD}" srcId="{B5633F82-22C9-46C0-BD4B-CC280D6250F3}" destId="{7A7A3C48-FAC4-4D0E-9DEB-3B252F4424A9}" srcOrd="3" destOrd="0" parTransId="{B6483D3C-18DF-427A-9216-53A97D8517D8}" sibTransId="{03B3B780-3695-4DF2-BAAD-E548722E0756}"/>
    <dgm:cxn modelId="{CCAD3905-F1DA-4763-B061-DAE88FBFEF3E}" type="presOf" srcId="{5B9F6148-EA10-442F-9667-DBE4BD7FABEB}" destId="{8922FB51-F74E-49EF-96AA-FE5CE6221375}" srcOrd="0" destOrd="0" presId="urn:microsoft.com/office/officeart/2005/8/layout/lProcess2"/>
    <dgm:cxn modelId="{00AD8EC6-0827-4A06-A08C-EC7C8640DB0A}" srcId="{484F974B-717E-4F0A-8EFC-4A436B105EB5}" destId="{262514B5-FF42-4954-9932-A7C5BB10E321}" srcOrd="0" destOrd="0" parTransId="{F012503B-FDC5-4A67-BB8E-DEED321050FA}" sibTransId="{9BA8E53E-AE1C-4596-A7C7-2D1EF567CD42}"/>
    <dgm:cxn modelId="{E33FF905-C098-400B-AAE4-06127888414B}" srcId="{53A803E8-D386-4BE0-9140-7C95411C6353}" destId="{484F974B-717E-4F0A-8EFC-4A436B105EB5}" srcOrd="0" destOrd="0" parTransId="{2609C66D-E358-4992-9111-F227E5558D85}" sibTransId="{DCE3B0E6-EC17-494F-8178-7924DC24E381}"/>
    <dgm:cxn modelId="{651FB881-E542-48BD-A80F-0E40F9BFAEE5}" type="presOf" srcId="{2B85FE52-18B1-47F7-8DF8-5F07E7AB63AF}" destId="{62BEF908-E844-4365-89E9-6F42C5476F8A}" srcOrd="0" destOrd="0" presId="urn:microsoft.com/office/officeart/2005/8/layout/lProcess2"/>
    <dgm:cxn modelId="{C7EDD96C-D908-4FEA-BE5F-70C99481B3B8}" type="presOf" srcId="{484F974B-717E-4F0A-8EFC-4A436B105EB5}" destId="{CC96DC91-A56E-4FF7-B1CA-E1C5643E686C}" srcOrd="1" destOrd="0" presId="urn:microsoft.com/office/officeart/2005/8/layout/lProcess2"/>
    <dgm:cxn modelId="{A6640747-29EC-4EA0-9B43-DEB98AB71D01}" srcId="{53A803E8-D386-4BE0-9140-7C95411C6353}" destId="{26358D91-FF76-46EA-83BB-1CE768002665}" srcOrd="2" destOrd="0" parTransId="{6180D6EA-6D63-4393-A4AC-F2BB21B83C0C}" sibTransId="{CB0AB22E-7166-4984-8FB8-2489B04237E1}"/>
    <dgm:cxn modelId="{77D3116E-344C-4C90-A984-05BB3240CC06}" type="presOf" srcId="{262514B5-FF42-4954-9932-A7C5BB10E321}" destId="{774B38B0-3C96-4CA3-B56D-AB987E2B81BA}" srcOrd="0" destOrd="0" presId="urn:microsoft.com/office/officeart/2005/8/layout/lProcess2"/>
    <dgm:cxn modelId="{A3CF8BAD-9B9C-488D-AD67-EF993864C0D1}" type="presOf" srcId="{53EEE749-9CEC-4F25-B749-6E093E4931AF}" destId="{69D82369-1BD5-42EF-B09A-1A1EF84078F1}" srcOrd="0" destOrd="0" presId="urn:microsoft.com/office/officeart/2005/8/layout/lProcess2"/>
    <dgm:cxn modelId="{D37EEA33-3BCB-4A48-83CC-48B6807C251D}" type="presOf" srcId="{88E04629-F130-4262-B887-ADC09C21D7FF}" destId="{BC08235A-C4CF-473F-9906-872DB5CF1AC0}" srcOrd="0" destOrd="0" presId="urn:microsoft.com/office/officeart/2005/8/layout/lProcess2"/>
    <dgm:cxn modelId="{63455FB7-0FC3-45D8-A2AE-96B9221B013C}" type="presOf" srcId="{11AFE90B-04F1-43E9-8648-8F7DA9AADAEE}" destId="{9653218C-7BDA-4932-818B-39DADD68D478}" srcOrd="0" destOrd="0" presId="urn:microsoft.com/office/officeart/2005/8/layout/lProcess2"/>
    <dgm:cxn modelId="{32B22386-2999-4F13-99B6-FBE9F58CB566}" type="presOf" srcId="{EF4AFB31-6AAF-4AB6-8414-27AA404DCCB9}" destId="{CF39B783-1D3A-4ECA-AC13-0BDF05DB6E3F}" srcOrd="0" destOrd="0" presId="urn:microsoft.com/office/officeart/2005/8/layout/lProcess2"/>
    <dgm:cxn modelId="{59AF9FDF-0705-40CB-B462-B842429D0E4D}" type="presOf" srcId="{E7B715D5-9868-4170-9936-9658C7A63F36}" destId="{9357CE13-81E9-4C97-9CB0-6D4695BF855E}" srcOrd="0" destOrd="0" presId="urn:microsoft.com/office/officeart/2005/8/layout/lProcess2"/>
    <dgm:cxn modelId="{8F530E4C-D6A1-405D-9368-D0C7EF2F4243}" type="presOf" srcId="{BFA94B30-684E-41AD-99EE-F87F3FE168FF}" destId="{BAC943C2-9787-4373-8BCD-980B042E8525}" srcOrd="0" destOrd="0" presId="urn:microsoft.com/office/officeart/2005/8/layout/lProcess2"/>
    <dgm:cxn modelId="{7947C2C6-C0BC-4B5E-BCDA-2B686EAF0CC8}" type="presOf" srcId="{CC532CA4-5605-4697-A260-76CF72A2F0F0}" destId="{570A124A-4991-44A8-9798-94DC950AFEBA}" srcOrd="0" destOrd="0" presId="urn:microsoft.com/office/officeart/2005/8/layout/lProcess2"/>
    <dgm:cxn modelId="{57215157-1DF7-4558-804E-8DC854073893}" type="presOf" srcId="{53A803E8-D386-4BE0-9140-7C95411C6353}" destId="{A0E5079D-5988-4965-BAB3-6729CEF840C3}" srcOrd="0" destOrd="0" presId="urn:microsoft.com/office/officeart/2005/8/layout/lProcess2"/>
    <dgm:cxn modelId="{D2DAF8C4-96B6-48B7-86E0-9E8BDF58E8F3}" type="presOf" srcId="{484F974B-717E-4F0A-8EFC-4A436B105EB5}" destId="{AE7B3922-A0AC-4E74-8065-F37E2E2979F9}" srcOrd="0" destOrd="0" presId="urn:microsoft.com/office/officeart/2005/8/layout/lProcess2"/>
    <dgm:cxn modelId="{2C79A72D-A248-4131-8979-24A9AC55BA73}" type="presOf" srcId="{7353C217-014A-42AF-93D8-9C6FBB1173FB}" destId="{6D55757B-0C27-45D1-A6A6-A9EE26518074}" srcOrd="0" destOrd="0" presId="urn:microsoft.com/office/officeart/2005/8/layout/lProcess2"/>
    <dgm:cxn modelId="{A0A7D772-0215-41E5-9AA6-F46E5E67963F}" type="presOf" srcId="{EF4AFB31-6AAF-4AB6-8414-27AA404DCCB9}" destId="{81714B82-4864-4A96-8138-92FA1A1DBDDA}" srcOrd="1" destOrd="0" presId="urn:microsoft.com/office/officeart/2005/8/layout/lProcess2"/>
    <dgm:cxn modelId="{CE17BE77-A647-40B2-9655-F3D8F4798338}" srcId="{26358D91-FF76-46EA-83BB-1CE768002665}" destId="{7353C217-014A-42AF-93D8-9C6FBB1173FB}" srcOrd="2" destOrd="0" parTransId="{0EE617FD-F06A-453F-B49E-DF1CEDE7DC91}" sibTransId="{D3F78AFC-B099-430B-80C9-214832158E00}"/>
    <dgm:cxn modelId="{1284D382-177A-405A-949F-8F0CDBACF087}" type="presOf" srcId="{DC035546-64D2-4F18-BD5B-C44C2D3155C6}" destId="{73DFA433-B390-4605-8B50-254CC6558EF3}" srcOrd="0" destOrd="0" presId="urn:microsoft.com/office/officeart/2005/8/layout/lProcess2"/>
    <dgm:cxn modelId="{E1B223A9-4A89-4E28-B4BC-6DA97427FAFF}" srcId="{484F974B-717E-4F0A-8EFC-4A436B105EB5}" destId="{1C3CEE49-D88D-47ED-9195-7A177F0C393A}" srcOrd="2" destOrd="0" parTransId="{D6946C49-1B2D-47FA-8308-427DA0C6EE0F}" sibTransId="{6BD05078-479E-49A6-8E20-E15F7C4430D7}"/>
    <dgm:cxn modelId="{3A77BDA4-CAE6-451D-AC90-23FFA5B9FDDD}" srcId="{B5633F82-22C9-46C0-BD4B-CC280D6250F3}" destId="{BFA94B30-684E-41AD-99EE-F87F3FE168FF}" srcOrd="2" destOrd="0" parTransId="{1B34DD6B-9D39-4985-A5A8-B1B216229D9F}" sibTransId="{2BBAD99E-16D5-468E-89B4-D8B0E3D59310}"/>
    <dgm:cxn modelId="{8588CA71-CA04-4AE3-AD86-38A79AA62CEC}" srcId="{26358D91-FF76-46EA-83BB-1CE768002665}" destId="{E7B715D5-9868-4170-9936-9658C7A63F36}" srcOrd="0" destOrd="0" parTransId="{7ACC80FC-F9CA-46C1-91E1-15A4E7BCEBDE}" sibTransId="{0B0C0BEE-1B2C-4C9C-AF36-09816FE90AF9}"/>
    <dgm:cxn modelId="{62AD800C-4716-4006-A322-1731E5A09A2A}" type="presOf" srcId="{B5633F82-22C9-46C0-BD4B-CC280D6250F3}" destId="{0612E954-A6A0-4AEC-AB91-691885C806D5}" srcOrd="1" destOrd="0" presId="urn:microsoft.com/office/officeart/2005/8/layout/lProcess2"/>
    <dgm:cxn modelId="{D3A364E5-DE54-4279-8762-96B35CB063C5}" type="presOf" srcId="{26358D91-FF76-46EA-83BB-1CE768002665}" destId="{5678A2CB-D3A1-42EC-92D5-9673DC2B9234}" srcOrd="1" destOrd="0" presId="urn:microsoft.com/office/officeart/2005/8/layout/lProcess2"/>
    <dgm:cxn modelId="{18A89C47-9B19-41D9-BD36-3A972063FB7D}" type="presOf" srcId="{7F652268-4280-4BF5-A062-5D1D683F000D}" destId="{85B15966-9C0D-431B-9263-4316D2ADCAF7}" srcOrd="0" destOrd="0" presId="urn:microsoft.com/office/officeart/2005/8/layout/lProcess2"/>
    <dgm:cxn modelId="{31328804-8E35-45DC-92F2-49F0A4C168C6}" srcId="{EF4AFB31-6AAF-4AB6-8414-27AA404DCCB9}" destId="{377C65EE-07AF-41F3-95E4-4CC7FDC241A4}" srcOrd="2" destOrd="0" parTransId="{8A457E11-9929-4AC7-A077-BD1C5A4393B4}" sibTransId="{82499DD5-D331-46F5-929D-7EA5570184C0}"/>
    <dgm:cxn modelId="{D365314C-F111-4A78-B8B2-AFD038EAFB5D}" srcId="{484F974B-717E-4F0A-8EFC-4A436B105EB5}" destId="{E93E6999-6ABE-496E-AD38-C3371CE57B09}" srcOrd="3" destOrd="0" parTransId="{C5FC0BB1-E732-4E21-A292-F0FD1712C4A8}" sibTransId="{62E48B58-EF1A-4745-9D2B-B3C52EC2D0AE}"/>
    <dgm:cxn modelId="{BCC6E29D-C972-444C-A6BD-610B830E0484}" type="presOf" srcId="{377C65EE-07AF-41F3-95E4-4CC7FDC241A4}" destId="{2DAD3C28-DA5A-4ACC-B54A-58063E2148A8}" srcOrd="0" destOrd="0" presId="urn:microsoft.com/office/officeart/2005/8/layout/lProcess2"/>
    <dgm:cxn modelId="{EA70CF2E-8A04-44E7-8A9F-F228B2AD7C79}" srcId="{26358D91-FF76-46EA-83BB-1CE768002665}" destId="{5B9F6148-EA10-442F-9667-DBE4BD7FABEB}" srcOrd="4" destOrd="0" parTransId="{5F68DFE1-2A9C-48B3-851D-15789C806E3C}" sibTransId="{8AA01C80-A8F4-49BD-9CA2-333B4BD75F71}"/>
    <dgm:cxn modelId="{F1ACD5F7-3A9A-4C0E-BE90-B5C24977B2EC}" type="presOf" srcId="{B5633F82-22C9-46C0-BD4B-CC280D6250F3}" destId="{02FBA2EF-4BE3-4CEC-A2F8-7CB098F6C26F}" srcOrd="0" destOrd="0" presId="urn:microsoft.com/office/officeart/2005/8/layout/lProcess2"/>
    <dgm:cxn modelId="{58AB6D9F-5088-469B-B976-9AD1ED8B5E23}" srcId="{26358D91-FF76-46EA-83BB-1CE768002665}" destId="{DC035546-64D2-4F18-BD5B-C44C2D3155C6}" srcOrd="1" destOrd="0" parTransId="{3AA5EB27-3F88-4214-A6DC-E11D217DDBC1}" sibTransId="{3901A0AD-610F-48DE-AD14-9F2127734FC0}"/>
    <dgm:cxn modelId="{B3CB615E-E3F1-4D6F-8DAF-5EBC5577C015}" type="presOf" srcId="{7A7A3C48-FAC4-4D0E-9DEB-3B252F4424A9}" destId="{F208F530-D95D-4295-81F4-7B6CF69BCA2C}" srcOrd="0" destOrd="0" presId="urn:microsoft.com/office/officeart/2005/8/layout/lProcess2"/>
    <dgm:cxn modelId="{A1A750A4-3E85-49F1-9E0F-C11C50A1128E}" srcId="{26358D91-FF76-46EA-83BB-1CE768002665}" destId="{53EEE749-9CEC-4F25-B749-6E093E4931AF}" srcOrd="3" destOrd="0" parTransId="{2EC7525D-7339-4916-804B-C8C8AEA1F260}" sibTransId="{C1D70F70-F64A-4790-86B3-7249BC1DB6F1}"/>
    <dgm:cxn modelId="{F0043E61-CD76-4F02-B0B0-29655C518D5E}" srcId="{EF4AFB31-6AAF-4AB6-8414-27AA404DCCB9}" destId="{ECF64DD0-535A-4905-AA90-377CEA04F64D}" srcOrd="0" destOrd="0" parTransId="{977D1339-EB8B-43DF-9513-C811B65DAACA}" sibTransId="{0E0226AB-DD32-4B68-B08A-61B695DC59B9}"/>
    <dgm:cxn modelId="{F78A4FEA-DFF6-423D-903E-AABB480C9926}" srcId="{B5633F82-22C9-46C0-BD4B-CC280D6250F3}" destId="{7F652268-4280-4BF5-A062-5D1D683F000D}" srcOrd="4" destOrd="0" parTransId="{3FB54217-A504-4A7E-BFCF-5C8CFF79A422}" sibTransId="{7183EFFD-64EE-44B3-AE28-F43723E1111C}"/>
    <dgm:cxn modelId="{4B168C0F-DBDA-4025-B0C7-21DB50ECFB54}" type="presParOf" srcId="{A0E5079D-5988-4965-BAB3-6729CEF840C3}" destId="{FEA03DDE-9719-42FC-8C2B-9A16828FBD0E}" srcOrd="0" destOrd="0" presId="urn:microsoft.com/office/officeart/2005/8/layout/lProcess2"/>
    <dgm:cxn modelId="{2B590CD4-F124-4047-ACDD-F38BA9B6CA96}" type="presParOf" srcId="{FEA03DDE-9719-42FC-8C2B-9A16828FBD0E}" destId="{AE7B3922-A0AC-4E74-8065-F37E2E2979F9}" srcOrd="0" destOrd="0" presId="urn:microsoft.com/office/officeart/2005/8/layout/lProcess2"/>
    <dgm:cxn modelId="{DE109B18-7DBB-44DE-BB8D-ED1927BE2D75}" type="presParOf" srcId="{FEA03DDE-9719-42FC-8C2B-9A16828FBD0E}" destId="{CC96DC91-A56E-4FF7-B1CA-E1C5643E686C}" srcOrd="1" destOrd="0" presId="urn:microsoft.com/office/officeart/2005/8/layout/lProcess2"/>
    <dgm:cxn modelId="{6B5242C0-41A2-487C-A09D-B923A3F82D6C}" type="presParOf" srcId="{FEA03DDE-9719-42FC-8C2B-9A16828FBD0E}" destId="{5C7F365A-77DD-4A40-A85E-6A4725593129}" srcOrd="2" destOrd="0" presId="urn:microsoft.com/office/officeart/2005/8/layout/lProcess2"/>
    <dgm:cxn modelId="{24361728-C6E4-4E8D-8BFB-A411BAC5E77D}" type="presParOf" srcId="{5C7F365A-77DD-4A40-A85E-6A4725593129}" destId="{3E5D8D87-50BC-4866-83DC-6F2635B804EB}" srcOrd="0" destOrd="0" presId="urn:microsoft.com/office/officeart/2005/8/layout/lProcess2"/>
    <dgm:cxn modelId="{EE69FF4D-DFD6-4678-ABDE-8628EC98BFBD}" type="presParOf" srcId="{3E5D8D87-50BC-4866-83DC-6F2635B804EB}" destId="{774B38B0-3C96-4CA3-B56D-AB987E2B81BA}" srcOrd="0" destOrd="0" presId="urn:microsoft.com/office/officeart/2005/8/layout/lProcess2"/>
    <dgm:cxn modelId="{594135DF-780D-4767-A0BE-F03EC0999800}" type="presParOf" srcId="{3E5D8D87-50BC-4866-83DC-6F2635B804EB}" destId="{8D73924F-A3A5-415A-96E5-BEF924D1F813}" srcOrd="1" destOrd="0" presId="urn:microsoft.com/office/officeart/2005/8/layout/lProcess2"/>
    <dgm:cxn modelId="{93236AF1-02B5-4F10-B3E4-EB5B2F67281D}" type="presParOf" srcId="{3E5D8D87-50BC-4866-83DC-6F2635B804EB}" destId="{487D2843-E026-4C58-8499-41CAA4DB64E5}" srcOrd="2" destOrd="0" presId="urn:microsoft.com/office/officeart/2005/8/layout/lProcess2"/>
    <dgm:cxn modelId="{B238477F-5CAC-4314-9BE3-E1238F72FC1B}" type="presParOf" srcId="{3E5D8D87-50BC-4866-83DC-6F2635B804EB}" destId="{B1F9712A-FA8A-4371-874B-A56AB963B997}" srcOrd="3" destOrd="0" presId="urn:microsoft.com/office/officeart/2005/8/layout/lProcess2"/>
    <dgm:cxn modelId="{DFD2341D-22B1-4581-8E15-0B687BCDE98C}" type="presParOf" srcId="{3E5D8D87-50BC-4866-83DC-6F2635B804EB}" destId="{AD24785D-AF21-4692-B5CA-EAE452183895}" srcOrd="4" destOrd="0" presId="urn:microsoft.com/office/officeart/2005/8/layout/lProcess2"/>
    <dgm:cxn modelId="{DAF11D5F-B3DB-49C4-9C98-0CCF9C671740}" type="presParOf" srcId="{3E5D8D87-50BC-4866-83DC-6F2635B804EB}" destId="{2A7BB803-BAAC-42DD-920E-F49C869CAEC6}" srcOrd="5" destOrd="0" presId="urn:microsoft.com/office/officeart/2005/8/layout/lProcess2"/>
    <dgm:cxn modelId="{F6444AEF-8D88-435D-BEF4-A5A9850D474A}" type="presParOf" srcId="{3E5D8D87-50BC-4866-83DC-6F2635B804EB}" destId="{C25966E8-EE20-444B-9DEA-4485094B0791}" srcOrd="6" destOrd="0" presId="urn:microsoft.com/office/officeart/2005/8/layout/lProcess2"/>
    <dgm:cxn modelId="{873F0607-14F2-4320-84F0-3EF7D89AEDFA}" type="presParOf" srcId="{3E5D8D87-50BC-4866-83DC-6F2635B804EB}" destId="{433A633F-419F-418E-9807-59742003B93E}" srcOrd="7" destOrd="0" presId="urn:microsoft.com/office/officeart/2005/8/layout/lProcess2"/>
    <dgm:cxn modelId="{1E700EA7-8DEF-4819-A218-2B739DCC982F}" type="presParOf" srcId="{3E5D8D87-50BC-4866-83DC-6F2635B804EB}" destId="{9653218C-7BDA-4932-818B-39DADD68D478}" srcOrd="8" destOrd="0" presId="urn:microsoft.com/office/officeart/2005/8/layout/lProcess2"/>
    <dgm:cxn modelId="{41E69606-187C-4330-81FF-AA463C5B1F78}" type="presParOf" srcId="{3E5D8D87-50BC-4866-83DC-6F2635B804EB}" destId="{6811D6B1-E31A-4C1D-A5E3-65F291733AB4}" srcOrd="9" destOrd="0" presId="urn:microsoft.com/office/officeart/2005/8/layout/lProcess2"/>
    <dgm:cxn modelId="{35EADBE0-00D9-46A2-A45E-9E2FA622D407}" type="presParOf" srcId="{3E5D8D87-50BC-4866-83DC-6F2635B804EB}" destId="{62BEF908-E844-4365-89E9-6F42C5476F8A}" srcOrd="10" destOrd="0" presId="urn:microsoft.com/office/officeart/2005/8/layout/lProcess2"/>
    <dgm:cxn modelId="{318BB1FF-3BFA-42FA-9FCC-CC64033DBCCB}" type="presParOf" srcId="{A0E5079D-5988-4965-BAB3-6729CEF840C3}" destId="{561F3B31-9876-4D32-9890-9F03EB378412}" srcOrd="1" destOrd="0" presId="urn:microsoft.com/office/officeart/2005/8/layout/lProcess2"/>
    <dgm:cxn modelId="{083EB800-8050-483F-AEEA-FFB8DAECADDA}" type="presParOf" srcId="{A0E5079D-5988-4965-BAB3-6729CEF840C3}" destId="{1C4B4159-77DE-4C74-A316-EB15CFFFCE2E}" srcOrd="2" destOrd="0" presId="urn:microsoft.com/office/officeart/2005/8/layout/lProcess2"/>
    <dgm:cxn modelId="{69D9C337-88F2-4E0D-BDFB-FD8AE6379F83}" type="presParOf" srcId="{1C4B4159-77DE-4C74-A316-EB15CFFFCE2E}" destId="{CF39B783-1D3A-4ECA-AC13-0BDF05DB6E3F}" srcOrd="0" destOrd="0" presId="urn:microsoft.com/office/officeart/2005/8/layout/lProcess2"/>
    <dgm:cxn modelId="{D3E4E7FD-9FB3-4921-9425-386E5556D1D7}" type="presParOf" srcId="{1C4B4159-77DE-4C74-A316-EB15CFFFCE2E}" destId="{81714B82-4864-4A96-8138-92FA1A1DBDDA}" srcOrd="1" destOrd="0" presId="urn:microsoft.com/office/officeart/2005/8/layout/lProcess2"/>
    <dgm:cxn modelId="{68465076-7122-49CC-8DA4-BF4D18888AFA}" type="presParOf" srcId="{1C4B4159-77DE-4C74-A316-EB15CFFFCE2E}" destId="{FC784FAE-F475-435C-8FFF-43033F660A19}" srcOrd="2" destOrd="0" presId="urn:microsoft.com/office/officeart/2005/8/layout/lProcess2"/>
    <dgm:cxn modelId="{3D42AF4F-4943-4B9E-AF30-69E90C9A7CC1}" type="presParOf" srcId="{FC784FAE-F475-435C-8FFF-43033F660A19}" destId="{41AA33D5-1C42-45F5-B8CE-189BB59C1897}" srcOrd="0" destOrd="0" presId="urn:microsoft.com/office/officeart/2005/8/layout/lProcess2"/>
    <dgm:cxn modelId="{3A6411A0-46E1-4AA5-B542-38B05CAECF78}" type="presParOf" srcId="{41AA33D5-1C42-45F5-B8CE-189BB59C1897}" destId="{B44CE9F1-80B8-4AEE-B42E-CAE105C9AF85}" srcOrd="0" destOrd="0" presId="urn:microsoft.com/office/officeart/2005/8/layout/lProcess2"/>
    <dgm:cxn modelId="{FB88B53E-1E41-4D71-BC37-159A218B20E7}" type="presParOf" srcId="{41AA33D5-1C42-45F5-B8CE-189BB59C1897}" destId="{BAF13D5F-445A-43B2-86C7-D8BE3E2321EF}" srcOrd="1" destOrd="0" presId="urn:microsoft.com/office/officeart/2005/8/layout/lProcess2"/>
    <dgm:cxn modelId="{C1B654F9-1043-41C3-9C62-6E4256786F9E}" type="presParOf" srcId="{41AA33D5-1C42-45F5-B8CE-189BB59C1897}" destId="{570A124A-4991-44A8-9798-94DC950AFEBA}" srcOrd="2" destOrd="0" presId="urn:microsoft.com/office/officeart/2005/8/layout/lProcess2"/>
    <dgm:cxn modelId="{B2409106-80DA-4B56-B134-E93826EFD3C9}" type="presParOf" srcId="{41AA33D5-1C42-45F5-B8CE-189BB59C1897}" destId="{5E47DCF2-E909-4D23-AE47-5F9AC1D0AE94}" srcOrd="3" destOrd="0" presId="urn:microsoft.com/office/officeart/2005/8/layout/lProcess2"/>
    <dgm:cxn modelId="{F4FA40B7-09A0-4BB3-AEC8-46CC172AEEC9}" type="presParOf" srcId="{41AA33D5-1C42-45F5-B8CE-189BB59C1897}" destId="{2DAD3C28-DA5A-4ACC-B54A-58063E2148A8}" srcOrd="4" destOrd="0" presId="urn:microsoft.com/office/officeart/2005/8/layout/lProcess2"/>
    <dgm:cxn modelId="{5D7D71F7-9ACF-4DCE-BF61-58F92F0E7E64}" type="presParOf" srcId="{A0E5079D-5988-4965-BAB3-6729CEF840C3}" destId="{7EFC3CDC-9B47-448E-A441-2850D4A8D5FD}" srcOrd="3" destOrd="0" presId="urn:microsoft.com/office/officeart/2005/8/layout/lProcess2"/>
    <dgm:cxn modelId="{63390263-0AA8-49D7-9EEF-5C4A0AFAE5A3}" type="presParOf" srcId="{A0E5079D-5988-4965-BAB3-6729CEF840C3}" destId="{5DDB53E9-8196-4B8C-A111-333B85998DA3}" srcOrd="4" destOrd="0" presId="urn:microsoft.com/office/officeart/2005/8/layout/lProcess2"/>
    <dgm:cxn modelId="{57385DFF-2766-4FC0-BA66-BA4BE662A849}" type="presParOf" srcId="{5DDB53E9-8196-4B8C-A111-333B85998DA3}" destId="{57A35F9D-4053-411D-8A50-D928B96637C5}" srcOrd="0" destOrd="0" presId="urn:microsoft.com/office/officeart/2005/8/layout/lProcess2"/>
    <dgm:cxn modelId="{3DCB9537-3778-4E37-AEC8-16C09B1F13C1}" type="presParOf" srcId="{5DDB53E9-8196-4B8C-A111-333B85998DA3}" destId="{5678A2CB-D3A1-42EC-92D5-9673DC2B9234}" srcOrd="1" destOrd="0" presId="urn:microsoft.com/office/officeart/2005/8/layout/lProcess2"/>
    <dgm:cxn modelId="{5899063E-800F-46F7-A1A3-A4D4909D60A0}" type="presParOf" srcId="{5DDB53E9-8196-4B8C-A111-333B85998DA3}" destId="{85785DA0-4564-49E8-AB58-4ADF4948889C}" srcOrd="2" destOrd="0" presId="urn:microsoft.com/office/officeart/2005/8/layout/lProcess2"/>
    <dgm:cxn modelId="{B16BFA22-9FBB-49BD-909E-42B739DACA59}" type="presParOf" srcId="{85785DA0-4564-49E8-AB58-4ADF4948889C}" destId="{192C7AE4-C43E-4D43-BFB6-73463ECA2D9C}" srcOrd="0" destOrd="0" presId="urn:microsoft.com/office/officeart/2005/8/layout/lProcess2"/>
    <dgm:cxn modelId="{EF3B2B9A-F302-41D3-83DB-7A927A530438}" type="presParOf" srcId="{192C7AE4-C43E-4D43-BFB6-73463ECA2D9C}" destId="{9357CE13-81E9-4C97-9CB0-6D4695BF855E}" srcOrd="0" destOrd="0" presId="urn:microsoft.com/office/officeart/2005/8/layout/lProcess2"/>
    <dgm:cxn modelId="{60CD6E13-8C73-41DB-AB2A-583054A150FF}" type="presParOf" srcId="{192C7AE4-C43E-4D43-BFB6-73463ECA2D9C}" destId="{23B68D5B-3DF3-440D-8D45-04292BBA0A9D}" srcOrd="1" destOrd="0" presId="urn:microsoft.com/office/officeart/2005/8/layout/lProcess2"/>
    <dgm:cxn modelId="{4A3FF1A4-0D33-44C4-99B6-E5ECC4E6EF31}" type="presParOf" srcId="{192C7AE4-C43E-4D43-BFB6-73463ECA2D9C}" destId="{73DFA433-B390-4605-8B50-254CC6558EF3}" srcOrd="2" destOrd="0" presId="urn:microsoft.com/office/officeart/2005/8/layout/lProcess2"/>
    <dgm:cxn modelId="{72418B43-137F-4BDE-A522-C91AADC3F64E}" type="presParOf" srcId="{192C7AE4-C43E-4D43-BFB6-73463ECA2D9C}" destId="{0EA7D839-7FCC-413A-895C-2029891ADA4D}" srcOrd="3" destOrd="0" presId="urn:microsoft.com/office/officeart/2005/8/layout/lProcess2"/>
    <dgm:cxn modelId="{6FF644EA-4612-4AE5-9C56-121B761B73EB}" type="presParOf" srcId="{192C7AE4-C43E-4D43-BFB6-73463ECA2D9C}" destId="{6D55757B-0C27-45D1-A6A6-A9EE26518074}" srcOrd="4" destOrd="0" presId="urn:microsoft.com/office/officeart/2005/8/layout/lProcess2"/>
    <dgm:cxn modelId="{05DCB7CE-99FF-46EE-BAF7-DA5B491568AD}" type="presParOf" srcId="{192C7AE4-C43E-4D43-BFB6-73463ECA2D9C}" destId="{5ECC5A55-5BE6-42A6-B0AD-B426E3A731A3}" srcOrd="5" destOrd="0" presId="urn:microsoft.com/office/officeart/2005/8/layout/lProcess2"/>
    <dgm:cxn modelId="{E31BFD78-A7E4-48DF-9651-B6E568B3C727}" type="presParOf" srcId="{192C7AE4-C43E-4D43-BFB6-73463ECA2D9C}" destId="{69D82369-1BD5-42EF-B09A-1A1EF84078F1}" srcOrd="6" destOrd="0" presId="urn:microsoft.com/office/officeart/2005/8/layout/lProcess2"/>
    <dgm:cxn modelId="{6E0E569A-A29B-4296-8126-8902FC3F8194}" type="presParOf" srcId="{192C7AE4-C43E-4D43-BFB6-73463ECA2D9C}" destId="{241C3221-3050-4166-988F-03E08E34844C}" srcOrd="7" destOrd="0" presId="urn:microsoft.com/office/officeart/2005/8/layout/lProcess2"/>
    <dgm:cxn modelId="{34EDC949-5950-4BBE-8982-0230474F2E92}" type="presParOf" srcId="{192C7AE4-C43E-4D43-BFB6-73463ECA2D9C}" destId="{8922FB51-F74E-49EF-96AA-FE5CE6221375}" srcOrd="8" destOrd="0" presId="urn:microsoft.com/office/officeart/2005/8/layout/lProcess2"/>
    <dgm:cxn modelId="{7561D81D-9406-4F05-908B-B3E78404277A}" type="presParOf" srcId="{A0E5079D-5988-4965-BAB3-6729CEF840C3}" destId="{A0C30274-69C3-45F5-AAD0-0B03BB1A0C70}" srcOrd="5" destOrd="0" presId="urn:microsoft.com/office/officeart/2005/8/layout/lProcess2"/>
    <dgm:cxn modelId="{CD76C719-DF2A-4566-9822-DBFB0B13F7C6}" type="presParOf" srcId="{A0E5079D-5988-4965-BAB3-6729CEF840C3}" destId="{89503066-7DF0-47D1-8BB1-042B05291E35}" srcOrd="6" destOrd="0" presId="urn:microsoft.com/office/officeart/2005/8/layout/lProcess2"/>
    <dgm:cxn modelId="{4BE7AA7D-DD72-408A-9B31-B3721D968F6B}" type="presParOf" srcId="{89503066-7DF0-47D1-8BB1-042B05291E35}" destId="{02FBA2EF-4BE3-4CEC-A2F8-7CB098F6C26F}" srcOrd="0" destOrd="0" presId="urn:microsoft.com/office/officeart/2005/8/layout/lProcess2"/>
    <dgm:cxn modelId="{801F6353-C903-413F-9168-0E1B91CC4CE9}" type="presParOf" srcId="{89503066-7DF0-47D1-8BB1-042B05291E35}" destId="{0612E954-A6A0-4AEC-AB91-691885C806D5}" srcOrd="1" destOrd="0" presId="urn:microsoft.com/office/officeart/2005/8/layout/lProcess2"/>
    <dgm:cxn modelId="{1FB4C71B-1655-4081-A137-A75EBF36A45B}" type="presParOf" srcId="{89503066-7DF0-47D1-8BB1-042B05291E35}" destId="{13596677-1969-4F64-9443-73C9EEE51C05}" srcOrd="2" destOrd="0" presId="urn:microsoft.com/office/officeart/2005/8/layout/lProcess2"/>
    <dgm:cxn modelId="{E1F61C7F-567C-49BC-8795-1163C5824B10}" type="presParOf" srcId="{13596677-1969-4F64-9443-73C9EEE51C05}" destId="{60855F0F-5946-47BE-AE89-B4B2FCEC1322}" srcOrd="0" destOrd="0" presId="urn:microsoft.com/office/officeart/2005/8/layout/lProcess2"/>
    <dgm:cxn modelId="{4DF69133-1E26-40D8-A370-57C76C227F4A}" type="presParOf" srcId="{60855F0F-5946-47BE-AE89-B4B2FCEC1322}" destId="{6B677174-C325-4E8A-A027-4A6C9E466F02}" srcOrd="0" destOrd="0" presId="urn:microsoft.com/office/officeart/2005/8/layout/lProcess2"/>
    <dgm:cxn modelId="{470224B8-0349-43D0-A876-84843DF7049F}" type="presParOf" srcId="{60855F0F-5946-47BE-AE89-B4B2FCEC1322}" destId="{E28D348B-B087-4C52-8298-F74D40375A81}" srcOrd="1" destOrd="0" presId="urn:microsoft.com/office/officeart/2005/8/layout/lProcess2"/>
    <dgm:cxn modelId="{1C71BCA0-E8A8-406E-9461-6B1C923EB5E7}" type="presParOf" srcId="{60855F0F-5946-47BE-AE89-B4B2FCEC1322}" destId="{BC08235A-C4CF-473F-9906-872DB5CF1AC0}" srcOrd="2" destOrd="0" presId="urn:microsoft.com/office/officeart/2005/8/layout/lProcess2"/>
    <dgm:cxn modelId="{4CFED75F-7462-4211-893C-F318CD9B3441}" type="presParOf" srcId="{60855F0F-5946-47BE-AE89-B4B2FCEC1322}" destId="{2B4056D4-F3D9-4F74-BC91-E9EABEBFF7EB}" srcOrd="3" destOrd="0" presId="urn:microsoft.com/office/officeart/2005/8/layout/lProcess2"/>
    <dgm:cxn modelId="{D02ABC9F-4D65-4634-92E8-1BB491E20BD2}" type="presParOf" srcId="{60855F0F-5946-47BE-AE89-B4B2FCEC1322}" destId="{BAC943C2-9787-4373-8BCD-980B042E8525}" srcOrd="4" destOrd="0" presId="urn:microsoft.com/office/officeart/2005/8/layout/lProcess2"/>
    <dgm:cxn modelId="{004ABB19-1CA8-4E3D-A9F3-3D733F0F15EF}" type="presParOf" srcId="{60855F0F-5946-47BE-AE89-B4B2FCEC1322}" destId="{2807591E-4C8C-492D-8FBF-43414E94DC2B}" srcOrd="5" destOrd="0" presId="urn:microsoft.com/office/officeart/2005/8/layout/lProcess2"/>
    <dgm:cxn modelId="{DD4CF04B-E2FA-480E-83BD-4B685508BE87}" type="presParOf" srcId="{60855F0F-5946-47BE-AE89-B4B2FCEC1322}" destId="{F208F530-D95D-4295-81F4-7B6CF69BCA2C}" srcOrd="6" destOrd="0" presId="urn:microsoft.com/office/officeart/2005/8/layout/lProcess2"/>
    <dgm:cxn modelId="{C46B55BA-8BCE-48C6-934D-3E02E664B6C3}" type="presParOf" srcId="{60855F0F-5946-47BE-AE89-B4B2FCEC1322}" destId="{A335AB99-1734-42D4-87FA-4BB7FD86CB96}" srcOrd="7" destOrd="0" presId="urn:microsoft.com/office/officeart/2005/8/layout/lProcess2"/>
    <dgm:cxn modelId="{746062B3-B742-414F-8BE0-687418EFB0D1}" type="presParOf" srcId="{60855F0F-5946-47BE-AE89-B4B2FCEC1322}" destId="{85B15966-9C0D-431B-9263-4316D2ADCAF7}" srcOrd="8" destOrd="0" presId="urn:microsoft.com/office/officeart/2005/8/layout/l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6EFB-DFE4-48B0-B86B-7C871A3F98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E9AF67-0012-425E-BCD0-F9D9194A5F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Statically Typed</a:t>
          </a:r>
          <a:endParaRPr lang="en-GB" sz="2000" b="1" dirty="0"/>
        </a:p>
      </dgm:t>
    </dgm:pt>
    <dgm:pt modelId="{E4E0ACDF-85EC-4F7E-85E7-9A2C26057D0A}" type="parTrans" cxnId="{0FCFDCAD-66FA-4D91-99AF-5D5F5D35C6F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61B8FD6C-235F-4A23-B239-1A2EFCFD171F}" type="sibTrans" cxnId="{0FCFDCAD-66FA-4D91-99AF-5D5F5D35C6F2}">
      <dgm:prSet/>
      <dgm:spPr/>
      <dgm:t>
        <a:bodyPr/>
        <a:lstStyle/>
        <a:p>
          <a:endParaRPr lang="en-GB"/>
        </a:p>
      </dgm:t>
    </dgm:pt>
    <dgm:pt modelId="{33362331-C4C0-479A-9E69-A5C61B0E39F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Succinct</a:t>
          </a:r>
          <a:endParaRPr lang="en-GB" sz="2000" b="1" dirty="0"/>
        </a:p>
      </dgm:t>
    </dgm:pt>
    <dgm:pt modelId="{01103240-4C88-4187-82A0-5437449330B9}" type="parTrans" cxnId="{7E65BE70-FEEF-4F4D-9CB8-EA88299C4CD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F4A1AF50-4F97-44FD-8BB2-7B9629E5C164}" type="sibTrans" cxnId="{7E65BE70-FEEF-4F4D-9CB8-EA88299C4CDE}">
      <dgm:prSet/>
      <dgm:spPr/>
      <dgm:t>
        <a:bodyPr/>
        <a:lstStyle/>
        <a:p>
          <a:endParaRPr lang="en-GB"/>
        </a:p>
      </dgm:t>
    </dgm:pt>
    <dgm:pt modelId="{74993499-1DEF-4E20-8B21-8CD07318D878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>
              <a:solidFill>
                <a:schemeClr val="tx1"/>
              </a:solidFill>
            </a:rPr>
            <a:t>F#</a:t>
          </a:r>
          <a:endParaRPr lang="en-GB" dirty="0">
            <a:solidFill>
              <a:schemeClr val="tx1"/>
            </a:solidFill>
          </a:endParaRPr>
        </a:p>
      </dgm:t>
    </dgm:pt>
    <dgm:pt modelId="{34DF5C84-07B3-4611-9125-E75C7DB9A500}" type="parTrans" cxnId="{D291D52B-C11A-43F3-A06B-A8E1D4D7F1A4}">
      <dgm:prSet/>
      <dgm:spPr/>
      <dgm:t>
        <a:bodyPr/>
        <a:lstStyle/>
        <a:p>
          <a:endParaRPr lang="en-GB"/>
        </a:p>
      </dgm:t>
    </dgm:pt>
    <dgm:pt modelId="{626E4DBC-042B-4ACE-A1E8-6876B1A5E43B}" type="sibTrans" cxnId="{D291D52B-C11A-43F3-A06B-A8E1D4D7F1A4}">
      <dgm:prSet/>
      <dgm:spPr/>
      <dgm:t>
        <a:bodyPr/>
        <a:lstStyle/>
        <a:p>
          <a:endParaRPr lang="en-GB"/>
        </a:p>
      </dgm:t>
    </dgm:pt>
    <dgm:pt modelId="{FA26E0E4-613F-43D1-9A9A-0786F08DD8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Libraries</a:t>
          </a:r>
        </a:p>
      </dgm:t>
    </dgm:pt>
    <dgm:pt modelId="{03FF78EA-A718-4249-9074-12E82B55D0AA}" type="parTrans" cxnId="{473BCC76-BFC6-4D33-8CA0-7000CBC9266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9C1E0A62-5CCE-4582-8545-3184F22D7BCF}" type="sibTrans" cxnId="{473BCC76-BFC6-4D33-8CA0-7000CBC92661}">
      <dgm:prSet/>
      <dgm:spPr/>
      <dgm:t>
        <a:bodyPr/>
        <a:lstStyle/>
        <a:p>
          <a:endParaRPr lang="en-GB"/>
        </a:p>
      </dgm:t>
    </dgm:pt>
    <dgm:pt modelId="{DB7B1319-1CF4-4FE7-8142-A25F2D85881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Explorative</a:t>
          </a:r>
          <a:endParaRPr lang="en-GB" sz="2000" b="1" dirty="0"/>
        </a:p>
      </dgm:t>
    </dgm:pt>
    <dgm:pt modelId="{7B149938-5F09-4D04-AF43-E124ED4818D0}" type="parTrans" cxnId="{68CF4D69-E6FC-4930-AF3C-91480BB8F60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EB8D02BD-CA62-4A6D-9FF6-042F831E69FF}" type="sibTrans" cxnId="{68CF4D69-E6FC-4930-AF3C-91480BB8F604}">
      <dgm:prSet/>
      <dgm:spPr/>
      <dgm:t>
        <a:bodyPr/>
        <a:lstStyle/>
        <a:p>
          <a:endParaRPr lang="en-GB"/>
        </a:p>
      </dgm:t>
    </dgm:pt>
    <dgm:pt modelId="{BF2642E4-B7B1-466A-8992-C515E4CB177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Interoperable</a:t>
          </a:r>
          <a:endParaRPr lang="en-GB" sz="2000" b="1" dirty="0"/>
        </a:p>
      </dgm:t>
    </dgm:pt>
    <dgm:pt modelId="{D3649AA9-E4E1-4AC5-ACFC-266F61D82D11}" type="parTrans" cxnId="{6F70A82D-7D26-4315-BA5B-E328EF3D52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F66B577B-ECAA-497F-913E-9A75A5C62F1C}" type="sibTrans" cxnId="{6F70A82D-7D26-4315-BA5B-E328EF3D526C}">
      <dgm:prSet/>
      <dgm:spPr/>
      <dgm:t>
        <a:bodyPr/>
        <a:lstStyle/>
        <a:p>
          <a:endParaRPr lang="en-GB"/>
        </a:p>
      </dgm:t>
    </dgm:pt>
    <dgm:pt modelId="{84FF6F92-158B-43BF-906F-6ADCF0938C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Efficient</a:t>
          </a:r>
        </a:p>
      </dgm:t>
    </dgm:pt>
    <dgm:pt modelId="{EE2896D6-17F6-4685-9E97-678096EAE925}" type="parTrans" cxnId="{268A123C-0555-40B1-AA0D-358E930D2AB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BCF09582-2F5D-4D8F-A848-F907A199D339}" type="sibTrans" cxnId="{268A123C-0555-40B1-AA0D-358E930D2AB2}">
      <dgm:prSet/>
      <dgm:spPr/>
      <dgm:t>
        <a:bodyPr/>
        <a:lstStyle/>
        <a:p>
          <a:endParaRPr lang="en-GB"/>
        </a:p>
      </dgm:t>
    </dgm:pt>
    <dgm:pt modelId="{99A1C928-2832-491B-9C49-8942EB19ED9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Scalable</a:t>
          </a:r>
          <a:endParaRPr lang="en-GB" sz="2000" b="1" dirty="0"/>
        </a:p>
      </dgm:t>
    </dgm:pt>
    <dgm:pt modelId="{9DA00083-8893-4F9C-9C40-48732B2E3130}" type="parTrans" cxnId="{88682247-AD40-428A-BC78-31CA1344C25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208E07AE-F12E-46C1-BDB5-9DC14C635C36}" type="sibTrans" cxnId="{88682247-AD40-428A-BC78-31CA1344C251}">
      <dgm:prSet/>
      <dgm:spPr/>
      <dgm:t>
        <a:bodyPr/>
        <a:lstStyle/>
        <a:p>
          <a:endParaRPr lang="en-GB"/>
        </a:p>
      </dgm:t>
    </dgm:pt>
    <dgm:pt modelId="{044FD503-271E-4041-9B74-8FDB38D9A27B}" type="pres">
      <dgm:prSet presAssocID="{583A6EFB-DFE4-48B0-B86B-7C871A3F98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00EDAB-6BFA-4AB6-87BE-A3E6B71A1E0A}" type="pres">
      <dgm:prSet presAssocID="{74993499-1DEF-4E20-8B21-8CD07318D878}" presName="centerShape" presStyleLbl="node0" presStyleIdx="0" presStyleCnt="1"/>
      <dgm:spPr/>
      <dgm:t>
        <a:bodyPr/>
        <a:lstStyle/>
        <a:p>
          <a:endParaRPr lang="en-GB"/>
        </a:p>
      </dgm:t>
    </dgm:pt>
    <dgm:pt modelId="{E0086FCE-E285-4A62-B42B-E8A01F7F5477}" type="pres">
      <dgm:prSet presAssocID="{E4E0ACDF-85EC-4F7E-85E7-9A2C26057D0A}" presName="parTrans" presStyleLbl="bgSibTrans2D1" presStyleIdx="0" presStyleCnt="7"/>
      <dgm:spPr/>
      <dgm:t>
        <a:bodyPr/>
        <a:lstStyle/>
        <a:p>
          <a:endParaRPr lang="en-GB"/>
        </a:p>
      </dgm:t>
    </dgm:pt>
    <dgm:pt modelId="{76A391E9-8CC0-4BBB-8BCC-76234AE64D90}" type="pres">
      <dgm:prSet presAssocID="{23E9AF67-0012-425E-BCD0-F9D9194A5F5E}" presName="node" presStyleLbl="node1" presStyleIdx="0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14AE7-E95D-497E-805F-CE9CC3755C69}" type="pres">
      <dgm:prSet presAssocID="{01103240-4C88-4187-82A0-5437449330B9}" presName="parTrans" presStyleLbl="bgSibTrans2D1" presStyleIdx="1" presStyleCnt="7"/>
      <dgm:spPr/>
      <dgm:t>
        <a:bodyPr/>
        <a:lstStyle/>
        <a:p>
          <a:endParaRPr lang="en-GB"/>
        </a:p>
      </dgm:t>
    </dgm:pt>
    <dgm:pt modelId="{755E51DA-A926-42B2-87F1-CDA12BA4893A}" type="pres">
      <dgm:prSet presAssocID="{33362331-C4C0-479A-9E69-A5C61B0E39F0}" presName="node" presStyleLbl="node1" presStyleIdx="1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CF76D0-40F2-4112-8E68-7D69001D26C0}" type="pres">
      <dgm:prSet presAssocID="{9DA00083-8893-4F9C-9C40-48732B2E3130}" presName="parTrans" presStyleLbl="bgSibTrans2D1" presStyleIdx="2" presStyleCnt="7"/>
      <dgm:spPr/>
      <dgm:t>
        <a:bodyPr/>
        <a:lstStyle/>
        <a:p>
          <a:endParaRPr lang="en-GB"/>
        </a:p>
      </dgm:t>
    </dgm:pt>
    <dgm:pt modelId="{0A39E56B-4062-49C9-9FF2-90CB4FC96ECD}" type="pres">
      <dgm:prSet presAssocID="{99A1C928-2832-491B-9C49-8942EB19ED9B}" presName="node" presStyleLbl="node1" presStyleIdx="2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AA5B1-698B-4403-8761-C48610C5C318}" type="pres">
      <dgm:prSet presAssocID="{03FF78EA-A718-4249-9074-12E82B55D0AA}" presName="parTrans" presStyleLbl="bgSibTrans2D1" presStyleIdx="3" presStyleCnt="7"/>
      <dgm:spPr/>
      <dgm:t>
        <a:bodyPr/>
        <a:lstStyle/>
        <a:p>
          <a:endParaRPr lang="en-GB"/>
        </a:p>
      </dgm:t>
    </dgm:pt>
    <dgm:pt modelId="{C4C7A058-6A74-4164-BF49-C0E4D6D7E147}" type="pres">
      <dgm:prSet presAssocID="{FA26E0E4-613F-43D1-9A9A-0786F08DD8EF}" presName="node" presStyleLbl="node1" presStyleIdx="3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D43E4-6AC6-4E8E-ADB6-67A6F6EFCE4C}" type="pres">
      <dgm:prSet presAssocID="{7B149938-5F09-4D04-AF43-E124ED4818D0}" presName="parTrans" presStyleLbl="bgSibTrans2D1" presStyleIdx="4" presStyleCnt="7"/>
      <dgm:spPr/>
      <dgm:t>
        <a:bodyPr/>
        <a:lstStyle/>
        <a:p>
          <a:endParaRPr lang="en-GB"/>
        </a:p>
      </dgm:t>
    </dgm:pt>
    <dgm:pt modelId="{20A31607-1B25-4CBB-9DA2-C2218C0DDD0F}" type="pres">
      <dgm:prSet presAssocID="{DB7B1319-1CF4-4FE7-8142-A25F2D858815}" presName="node" presStyleLbl="node1" presStyleIdx="4" presStyleCnt="7" custScaleX="1186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23A7-0142-4E3F-8BF8-5B3A1ECEC76B}" type="pres">
      <dgm:prSet presAssocID="{D3649AA9-E4E1-4AC5-ACFC-266F61D82D11}" presName="parTrans" presStyleLbl="bgSibTrans2D1" presStyleIdx="5" presStyleCnt="7"/>
      <dgm:spPr/>
      <dgm:t>
        <a:bodyPr/>
        <a:lstStyle/>
        <a:p>
          <a:endParaRPr lang="en-GB"/>
        </a:p>
      </dgm:t>
    </dgm:pt>
    <dgm:pt modelId="{69A35B74-35C8-4387-A54C-436D18F6B04D}" type="pres">
      <dgm:prSet presAssocID="{BF2642E4-B7B1-466A-8992-C515E4CB1774}" presName="node" presStyleLbl="node1" presStyleIdx="5" presStyleCnt="7" custScaleX="1330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A9D1C-07A3-472F-B240-CF45811F3670}" type="pres">
      <dgm:prSet presAssocID="{EE2896D6-17F6-4685-9E97-678096EAE925}" presName="parTrans" presStyleLbl="bgSibTrans2D1" presStyleIdx="6" presStyleCnt="7"/>
      <dgm:spPr/>
      <dgm:t>
        <a:bodyPr/>
        <a:lstStyle/>
        <a:p>
          <a:endParaRPr lang="en-GB"/>
        </a:p>
      </dgm:t>
    </dgm:pt>
    <dgm:pt modelId="{F719FB97-800B-49E0-9B9F-D33A3AFAA02B}" type="pres">
      <dgm:prSet presAssocID="{84FF6F92-158B-43BF-906F-6ADCF0938CD1}" presName="node" presStyleLbl="node1" presStyleIdx="6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C2CA00A-6799-446C-A741-AD533F87A067}" type="presOf" srcId="{583A6EFB-DFE4-48B0-B86B-7C871A3F98A9}" destId="{044FD503-271E-4041-9B74-8FDB38D9A27B}" srcOrd="0" destOrd="0" presId="urn:microsoft.com/office/officeart/2005/8/layout/radial4"/>
    <dgm:cxn modelId="{45B22E6F-0AF1-49C9-9B55-BE2F95B0AF73}" type="presOf" srcId="{DB7B1319-1CF4-4FE7-8142-A25F2D858815}" destId="{20A31607-1B25-4CBB-9DA2-C2218C0DDD0F}" srcOrd="0" destOrd="0" presId="urn:microsoft.com/office/officeart/2005/8/layout/radial4"/>
    <dgm:cxn modelId="{45AE38F8-35DC-46B4-8125-E1BCC285427B}" type="presOf" srcId="{D3649AA9-E4E1-4AC5-ACFC-266F61D82D11}" destId="{FAC823A7-0142-4E3F-8BF8-5B3A1ECEC76B}" srcOrd="0" destOrd="0" presId="urn:microsoft.com/office/officeart/2005/8/layout/radial4"/>
    <dgm:cxn modelId="{4BE95D73-D900-4B9A-BE25-01C59F235A0E}" type="presOf" srcId="{EE2896D6-17F6-4685-9E97-678096EAE925}" destId="{E0DA9D1C-07A3-472F-B240-CF45811F3670}" srcOrd="0" destOrd="0" presId="urn:microsoft.com/office/officeart/2005/8/layout/radial4"/>
    <dgm:cxn modelId="{92CAD18F-D219-470C-B436-AEFDA1356670}" type="presOf" srcId="{E4E0ACDF-85EC-4F7E-85E7-9A2C26057D0A}" destId="{E0086FCE-E285-4A62-B42B-E8A01F7F5477}" srcOrd="0" destOrd="0" presId="urn:microsoft.com/office/officeart/2005/8/layout/radial4"/>
    <dgm:cxn modelId="{C19CFDE7-BFF0-4948-9C3D-590A813CA792}" type="presOf" srcId="{33362331-C4C0-479A-9E69-A5C61B0E39F0}" destId="{755E51DA-A926-42B2-87F1-CDA12BA4893A}" srcOrd="0" destOrd="0" presId="urn:microsoft.com/office/officeart/2005/8/layout/radial4"/>
    <dgm:cxn modelId="{95DA82BE-031E-452F-B399-17BC3F7EC064}" type="presOf" srcId="{7B149938-5F09-4D04-AF43-E124ED4818D0}" destId="{BE0D43E4-6AC6-4E8E-ADB6-67A6F6EFCE4C}" srcOrd="0" destOrd="0" presId="urn:microsoft.com/office/officeart/2005/8/layout/radial4"/>
    <dgm:cxn modelId="{473BCC76-BFC6-4D33-8CA0-7000CBC92661}" srcId="{74993499-1DEF-4E20-8B21-8CD07318D878}" destId="{FA26E0E4-613F-43D1-9A9A-0786F08DD8EF}" srcOrd="3" destOrd="0" parTransId="{03FF78EA-A718-4249-9074-12E82B55D0AA}" sibTransId="{9C1E0A62-5CCE-4582-8545-3184F22D7BCF}"/>
    <dgm:cxn modelId="{268A123C-0555-40B1-AA0D-358E930D2AB2}" srcId="{74993499-1DEF-4E20-8B21-8CD07318D878}" destId="{84FF6F92-158B-43BF-906F-6ADCF0938CD1}" srcOrd="6" destOrd="0" parTransId="{EE2896D6-17F6-4685-9E97-678096EAE925}" sibTransId="{BCF09582-2F5D-4D8F-A848-F907A199D339}"/>
    <dgm:cxn modelId="{6E21D793-FC54-4431-8B7C-B42307E99A07}" type="presOf" srcId="{99A1C928-2832-491B-9C49-8942EB19ED9B}" destId="{0A39E56B-4062-49C9-9FF2-90CB4FC96ECD}" srcOrd="0" destOrd="0" presId="urn:microsoft.com/office/officeart/2005/8/layout/radial4"/>
    <dgm:cxn modelId="{DBE1080D-EE1B-4702-AD62-0F4D1C3D33D1}" type="presOf" srcId="{9DA00083-8893-4F9C-9C40-48732B2E3130}" destId="{76CF76D0-40F2-4112-8E68-7D69001D26C0}" srcOrd="0" destOrd="0" presId="urn:microsoft.com/office/officeart/2005/8/layout/radial4"/>
    <dgm:cxn modelId="{C6E8738A-7643-4663-B8F9-F88FDA2E47A1}" type="presOf" srcId="{74993499-1DEF-4E20-8B21-8CD07318D878}" destId="{0200EDAB-6BFA-4AB6-87BE-A3E6B71A1E0A}" srcOrd="0" destOrd="0" presId="urn:microsoft.com/office/officeart/2005/8/layout/radial4"/>
    <dgm:cxn modelId="{6F70A82D-7D26-4315-BA5B-E328EF3D526C}" srcId="{74993499-1DEF-4E20-8B21-8CD07318D878}" destId="{BF2642E4-B7B1-466A-8992-C515E4CB1774}" srcOrd="5" destOrd="0" parTransId="{D3649AA9-E4E1-4AC5-ACFC-266F61D82D11}" sibTransId="{F66B577B-ECAA-497F-913E-9A75A5C62F1C}"/>
    <dgm:cxn modelId="{7E65BE70-FEEF-4F4D-9CB8-EA88299C4CDE}" srcId="{74993499-1DEF-4E20-8B21-8CD07318D878}" destId="{33362331-C4C0-479A-9E69-A5C61B0E39F0}" srcOrd="1" destOrd="0" parTransId="{01103240-4C88-4187-82A0-5437449330B9}" sibTransId="{F4A1AF50-4F97-44FD-8BB2-7B9629E5C164}"/>
    <dgm:cxn modelId="{D8C53D50-CA3F-478B-9F59-9D2DFD77C019}" type="presOf" srcId="{01103240-4C88-4187-82A0-5437449330B9}" destId="{43814AE7-E95D-497E-805F-CE9CC3755C69}" srcOrd="0" destOrd="0" presId="urn:microsoft.com/office/officeart/2005/8/layout/radial4"/>
    <dgm:cxn modelId="{D291D52B-C11A-43F3-A06B-A8E1D4D7F1A4}" srcId="{583A6EFB-DFE4-48B0-B86B-7C871A3F98A9}" destId="{74993499-1DEF-4E20-8B21-8CD07318D878}" srcOrd="0" destOrd="0" parTransId="{34DF5C84-07B3-4611-9125-E75C7DB9A500}" sibTransId="{626E4DBC-042B-4ACE-A1E8-6876B1A5E43B}"/>
    <dgm:cxn modelId="{0FCFDCAD-66FA-4D91-99AF-5D5F5D35C6F2}" srcId="{74993499-1DEF-4E20-8B21-8CD07318D878}" destId="{23E9AF67-0012-425E-BCD0-F9D9194A5F5E}" srcOrd="0" destOrd="0" parTransId="{E4E0ACDF-85EC-4F7E-85E7-9A2C26057D0A}" sibTransId="{61B8FD6C-235F-4A23-B239-1A2EFCFD171F}"/>
    <dgm:cxn modelId="{BBD6998C-E559-4D81-9E9C-9EB42DFD4C26}" type="presOf" srcId="{FA26E0E4-613F-43D1-9A9A-0786F08DD8EF}" destId="{C4C7A058-6A74-4164-BF49-C0E4D6D7E147}" srcOrd="0" destOrd="0" presId="urn:microsoft.com/office/officeart/2005/8/layout/radial4"/>
    <dgm:cxn modelId="{72B2AF8C-929F-4C6C-AC44-5BEF399E5CA4}" type="presOf" srcId="{84FF6F92-158B-43BF-906F-6ADCF0938CD1}" destId="{F719FB97-800B-49E0-9B9F-D33A3AFAA02B}" srcOrd="0" destOrd="0" presId="urn:microsoft.com/office/officeart/2005/8/layout/radial4"/>
    <dgm:cxn modelId="{88682247-AD40-428A-BC78-31CA1344C251}" srcId="{74993499-1DEF-4E20-8B21-8CD07318D878}" destId="{99A1C928-2832-491B-9C49-8942EB19ED9B}" srcOrd="2" destOrd="0" parTransId="{9DA00083-8893-4F9C-9C40-48732B2E3130}" sibTransId="{208E07AE-F12E-46C1-BDB5-9DC14C635C36}"/>
    <dgm:cxn modelId="{8DA819F2-D2BB-4E73-8C9A-8FF9B7C56F05}" type="presOf" srcId="{23E9AF67-0012-425E-BCD0-F9D9194A5F5E}" destId="{76A391E9-8CC0-4BBB-8BCC-76234AE64D90}" srcOrd="0" destOrd="0" presId="urn:microsoft.com/office/officeart/2005/8/layout/radial4"/>
    <dgm:cxn modelId="{68CF4D69-E6FC-4930-AF3C-91480BB8F604}" srcId="{74993499-1DEF-4E20-8B21-8CD07318D878}" destId="{DB7B1319-1CF4-4FE7-8142-A25F2D858815}" srcOrd="4" destOrd="0" parTransId="{7B149938-5F09-4D04-AF43-E124ED4818D0}" sibTransId="{EB8D02BD-CA62-4A6D-9FF6-042F831E69FF}"/>
    <dgm:cxn modelId="{B2EAE643-6FE8-408A-B1CD-C1EBCE4F6B85}" type="presOf" srcId="{BF2642E4-B7B1-466A-8992-C515E4CB1774}" destId="{69A35B74-35C8-4387-A54C-436D18F6B04D}" srcOrd="0" destOrd="0" presId="urn:microsoft.com/office/officeart/2005/8/layout/radial4"/>
    <dgm:cxn modelId="{5013ABEA-D802-436B-96BD-A05E431D8D4D}" type="presOf" srcId="{03FF78EA-A718-4249-9074-12E82B55D0AA}" destId="{EE7AA5B1-698B-4403-8761-C48610C5C318}" srcOrd="0" destOrd="0" presId="urn:microsoft.com/office/officeart/2005/8/layout/radial4"/>
    <dgm:cxn modelId="{C67F2646-1617-441C-8288-3B36536863DE}" type="presParOf" srcId="{044FD503-271E-4041-9B74-8FDB38D9A27B}" destId="{0200EDAB-6BFA-4AB6-87BE-A3E6B71A1E0A}" srcOrd="0" destOrd="0" presId="urn:microsoft.com/office/officeart/2005/8/layout/radial4"/>
    <dgm:cxn modelId="{45C837E6-A108-4B85-9FF2-696E0EDE718F}" type="presParOf" srcId="{044FD503-271E-4041-9B74-8FDB38D9A27B}" destId="{E0086FCE-E285-4A62-B42B-E8A01F7F5477}" srcOrd="1" destOrd="0" presId="urn:microsoft.com/office/officeart/2005/8/layout/radial4"/>
    <dgm:cxn modelId="{D67B7E48-9E22-4CAB-AA5B-3BDDD8CCD841}" type="presParOf" srcId="{044FD503-271E-4041-9B74-8FDB38D9A27B}" destId="{76A391E9-8CC0-4BBB-8BCC-76234AE64D90}" srcOrd="2" destOrd="0" presId="urn:microsoft.com/office/officeart/2005/8/layout/radial4"/>
    <dgm:cxn modelId="{981DAB16-3BC1-47CF-B8EF-DF96B29AB6E8}" type="presParOf" srcId="{044FD503-271E-4041-9B74-8FDB38D9A27B}" destId="{43814AE7-E95D-497E-805F-CE9CC3755C69}" srcOrd="3" destOrd="0" presId="urn:microsoft.com/office/officeart/2005/8/layout/radial4"/>
    <dgm:cxn modelId="{D75F2A7B-0749-4831-AFF1-CB60B0954FA8}" type="presParOf" srcId="{044FD503-271E-4041-9B74-8FDB38D9A27B}" destId="{755E51DA-A926-42B2-87F1-CDA12BA4893A}" srcOrd="4" destOrd="0" presId="urn:microsoft.com/office/officeart/2005/8/layout/radial4"/>
    <dgm:cxn modelId="{0ACD13F0-7382-4ECE-AFE5-B9DBA1CC05F5}" type="presParOf" srcId="{044FD503-271E-4041-9B74-8FDB38D9A27B}" destId="{76CF76D0-40F2-4112-8E68-7D69001D26C0}" srcOrd="5" destOrd="0" presId="urn:microsoft.com/office/officeart/2005/8/layout/radial4"/>
    <dgm:cxn modelId="{4D3D8D1D-B115-4883-8059-8C40A000A25E}" type="presParOf" srcId="{044FD503-271E-4041-9B74-8FDB38D9A27B}" destId="{0A39E56B-4062-49C9-9FF2-90CB4FC96ECD}" srcOrd="6" destOrd="0" presId="urn:microsoft.com/office/officeart/2005/8/layout/radial4"/>
    <dgm:cxn modelId="{829F10BB-5F36-47D5-91A2-7424820ED043}" type="presParOf" srcId="{044FD503-271E-4041-9B74-8FDB38D9A27B}" destId="{EE7AA5B1-698B-4403-8761-C48610C5C318}" srcOrd="7" destOrd="0" presId="urn:microsoft.com/office/officeart/2005/8/layout/radial4"/>
    <dgm:cxn modelId="{19FDDB74-DA88-48CA-B993-AFDC5ABDB1A4}" type="presParOf" srcId="{044FD503-271E-4041-9B74-8FDB38D9A27B}" destId="{C4C7A058-6A74-4164-BF49-C0E4D6D7E147}" srcOrd="8" destOrd="0" presId="urn:microsoft.com/office/officeart/2005/8/layout/radial4"/>
    <dgm:cxn modelId="{255A512F-5C19-4295-920C-90ED0D63E83E}" type="presParOf" srcId="{044FD503-271E-4041-9B74-8FDB38D9A27B}" destId="{BE0D43E4-6AC6-4E8E-ADB6-67A6F6EFCE4C}" srcOrd="9" destOrd="0" presId="urn:microsoft.com/office/officeart/2005/8/layout/radial4"/>
    <dgm:cxn modelId="{7CFB193E-63B7-42AB-BE8D-BF1537D9EBDE}" type="presParOf" srcId="{044FD503-271E-4041-9B74-8FDB38D9A27B}" destId="{20A31607-1B25-4CBB-9DA2-C2218C0DDD0F}" srcOrd="10" destOrd="0" presId="urn:microsoft.com/office/officeart/2005/8/layout/radial4"/>
    <dgm:cxn modelId="{83F9CEFA-1084-4FD3-9CE8-74994BBE9267}" type="presParOf" srcId="{044FD503-271E-4041-9B74-8FDB38D9A27B}" destId="{FAC823A7-0142-4E3F-8BF8-5B3A1ECEC76B}" srcOrd="11" destOrd="0" presId="urn:microsoft.com/office/officeart/2005/8/layout/radial4"/>
    <dgm:cxn modelId="{E5F28F20-20FE-458B-8390-8B19FD454E70}" type="presParOf" srcId="{044FD503-271E-4041-9B74-8FDB38D9A27B}" destId="{69A35B74-35C8-4387-A54C-436D18F6B04D}" srcOrd="12" destOrd="0" presId="urn:microsoft.com/office/officeart/2005/8/layout/radial4"/>
    <dgm:cxn modelId="{1008C556-822B-4B19-B78F-5EC8EF29AC75}" type="presParOf" srcId="{044FD503-271E-4041-9B74-8FDB38D9A27B}" destId="{E0DA9D1C-07A3-472F-B240-CF45811F3670}" srcOrd="13" destOrd="0" presId="urn:microsoft.com/office/officeart/2005/8/layout/radial4"/>
    <dgm:cxn modelId="{17268EFF-FD37-4E00-ABDA-EEEE47D0A956}" type="presParOf" srcId="{044FD503-271E-4041-9B74-8FDB38D9A27B}" destId="{F719FB97-800B-49E0-9B9F-D33A3AFAA02B}" srcOrd="14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11/8/2007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Please customize this slide with the resources relevant to your session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5EDF1-FFB6-449A-A975-4BB98777FBFC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-box_BIG.png"/>
          <p:cNvPicPr>
            <a:picLocks noChangeAspect="1"/>
          </p:cNvPicPr>
          <p:nvPr userDrawn="1"/>
        </p:nvPicPr>
        <p:blipFill>
          <a:blip r:embed="rId2"/>
          <a:srcRect t="32419"/>
          <a:stretch>
            <a:fillRect/>
          </a:stretch>
        </p:blipFill>
        <p:spPr bwMode="auto">
          <a:xfrm>
            <a:off x="430213" y="0"/>
            <a:ext cx="33131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ev-logo_BIG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11200" y="685800"/>
            <a:ext cx="2722563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without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4" y="866775"/>
            <a:ext cx="8715375" cy="9413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GB" sz="3600" spc="-150" baseline="0" smtClean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cs typeface="Arial" charset="0"/>
              </a:defRPr>
            </a:lvl1pPr>
          </a:lstStyle>
          <a:p>
            <a:r>
              <a:rPr lang="en-GB" sz="3600" spc="-150" dirty="0" smtClean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rPr>
              <a:t>Click to edit Master title style</a:t>
            </a:r>
            <a:endParaRPr lang="en-US" dirty="0"/>
          </a:p>
        </p:txBody>
      </p:sp>
      <p:pic>
        <p:nvPicPr>
          <p:cNvPr id="7" name="Picture 16" descr="PPT_Header.bmp                                                 00003143HAGGEN/MICROSOFT               BEEB6CD9:"/>
          <p:cNvPicPr>
            <a:picLocks noChangeAspect="1" noChangeArrowheads="1"/>
          </p:cNvPicPr>
          <p:nvPr userDrawn="1"/>
        </p:nvPicPr>
        <p:blipFill>
          <a:blip r:embed="rId2" cstate="screen"/>
          <a:srcRect b="33668"/>
          <a:stretch>
            <a:fillRect/>
          </a:stretch>
        </p:blipFill>
        <p:spPr bwMode="auto">
          <a:xfrm>
            <a:off x="0" y="1"/>
            <a:ext cx="9144000" cy="100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6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msn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logs.msdn.com/dsyme" TargetMode="External"/><Relationship Id="rId5" Type="http://schemas.openxmlformats.org/officeDocument/2006/relationships/hyperlink" Target="http://research.microsoft.com/projects/fsharp" TargetMode="External"/><Relationship Id="rId4" Type="http://schemas.openxmlformats.org/officeDocument/2006/relationships/image" Target="../media/image14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microsoft.com/communities/default.mspx" TargetMode="External"/><Relationship Id="rId7" Type="http://schemas.openxmlformats.org/officeDocument/2006/relationships/hyperlink" Target="http://www.microsoft.com/technet/downloads/trials/default.msp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crosoft.com/technet" TargetMode="External"/><Relationship Id="rId5" Type="http://schemas.openxmlformats.org/officeDocument/2006/relationships/hyperlink" Target="http://microsoft.com/msdn" TargetMode="External"/><Relationship Id="rId4" Type="http://schemas.openxmlformats.org/officeDocument/2006/relationships/hyperlink" Target="http://www.microsoft.com/learning/default.mspx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Parallel and Asynchronous Functional Programming on .NET with F#</a:t>
            </a:r>
            <a:endParaRPr lang="en-US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Senior Researcher, Microsoft Research, Cambridge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List.map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Seq.fold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Array.filter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Lazy.force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Set.union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Map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LazyList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Events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[ 0..1000 ]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[|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|]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071934" y="2071678"/>
            <a:ext cx="1643074" cy="646331"/>
          </a:xfrm>
          <a:prstGeom prst="wedgeRectCallout">
            <a:avLst>
              <a:gd name="adj1" fmla="val -127500"/>
              <a:gd name="adj2" fmla="val 24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Range</a:t>
            </a:r>
          </a:p>
          <a:p>
            <a:pPr algn="ctr"/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5500694" y="3571876"/>
            <a:ext cx="1643074" cy="369332"/>
          </a:xfrm>
          <a:prstGeom prst="wedgeRectCallout">
            <a:avLst>
              <a:gd name="adj1" fmla="val -102572"/>
              <a:gd name="adj2" fmla="val 18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List via query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643702" y="4286256"/>
            <a:ext cx="1857388" cy="369332"/>
          </a:xfrm>
          <a:prstGeom prst="wedgeRectCallout">
            <a:avLst>
              <a:gd name="adj1" fmla="val -52829"/>
              <a:gd name="adj2" fmla="val 9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Array via query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7000892" y="4857760"/>
            <a:ext cx="1857388" cy="646331"/>
          </a:xfrm>
          <a:prstGeom prst="wedgeRectCallout">
            <a:avLst>
              <a:gd name="adj1" fmla="val -77444"/>
              <a:gd name="adj2" fmla="val 34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err="1" smtClean="0"/>
              <a:t>IEnumerable</a:t>
            </a:r>
            <a:endParaRPr lang="en-GB" dirty="0" smtClean="0"/>
          </a:p>
          <a:p>
            <a:pPr algn="ctr"/>
            <a:r>
              <a:rPr lang="en-GB" dirty="0" smtClean="0"/>
              <a:t>via query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Dictionary&lt;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int,string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&gt;(1000)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dict.[17] &lt;- "Seventeen"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dict.[1000] &lt;- "One Grand"</a:t>
            </a:r>
          </a:p>
          <a:p>
            <a:pPr eaLnBrk="1" hangingPunct="1"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KeyValue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"key = %d, value = %s" k v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072198" y="928670"/>
            <a:ext cx="1643074" cy="857256"/>
          </a:xfrm>
          <a:prstGeom prst="wedgeRectCallout">
            <a:avLst>
              <a:gd name="adj1" fmla="val -118224"/>
              <a:gd name="adj2" fmla="val 128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Using .NET collections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357950" y="2786058"/>
            <a:ext cx="1643074" cy="857256"/>
          </a:xfrm>
          <a:prstGeom prst="wedgeRectCallout">
            <a:avLst>
              <a:gd name="adj1" fmla="val -126340"/>
              <a:gd name="adj2" fmla="val 20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Mutation when you need it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786578" y="3929066"/>
            <a:ext cx="2000264" cy="642942"/>
          </a:xfrm>
          <a:prstGeom prst="wedgeRectCallout">
            <a:avLst>
              <a:gd name="adj1" fmla="val -76713"/>
              <a:gd name="adj2" fmla="val 10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 effects when you need them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readAllLines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(file)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res = new List&lt;_&gt;()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res.Add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res.ToArray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500826" y="2714620"/>
            <a:ext cx="2000264" cy="646331"/>
          </a:xfrm>
          <a:prstGeom prst="wedgeRectCallout">
            <a:avLst>
              <a:gd name="adj1" fmla="val -103731"/>
              <a:gd name="adj2" fmla="val 7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Localization and Separation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285720" y="1357298"/>
            <a:ext cx="1643074" cy="646331"/>
          </a:xfrm>
          <a:prstGeom prst="wedgeRectCallout">
            <a:avLst>
              <a:gd name="adj1" fmla="val 26124"/>
              <a:gd name="adj2" fmla="val 346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“use” = </a:t>
            </a:r>
          </a:p>
          <a:p>
            <a:pPr algn="ctr"/>
            <a:r>
              <a:rPr lang="en-GB" dirty="0" smtClean="0"/>
              <a:t>C# “using”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"test.txt"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|&gt;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Seq.truncate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1000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|&gt; Seq.map (fun s -&gt; uppercase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s,s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|&gt;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Seq.to_array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786446" y="1428736"/>
            <a:ext cx="1643074" cy="646331"/>
          </a:xfrm>
          <a:prstGeom prst="wedgeRectCallout">
            <a:avLst>
              <a:gd name="adj1" fmla="val -137934"/>
              <a:gd name="adj2" fmla="val 10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Read lines on demand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429388" y="4071942"/>
            <a:ext cx="1643074" cy="369332"/>
          </a:xfrm>
          <a:prstGeom prst="wedgeRectCallout">
            <a:avLst>
              <a:gd name="adj1" fmla="val -139673"/>
              <a:gd name="adj2" fmla="val 170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Pipelines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Let’s </a:t>
            </a:r>
            <a:r>
              <a:rPr lang="en-US" dirty="0" err="1" smtClean="0"/>
              <a:t>WebCrawl</a:t>
            </a:r>
            <a:r>
              <a:rPr lang="en-US" dirty="0" smtClean="0"/>
              <a:t>…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sz="2000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000372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214950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state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 internal state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Mutate internal state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MyTable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(data: Set&lt;string&gt;)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table1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HashMultiMap.Create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[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x.Length,x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x.GetStringsWithLength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(n)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table1.FindAll(n)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x.GetStrings</a:t>
            </a:r>
            <a:r>
              <a:rPr lang="en-US" sz="2000" b="1" kern="120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= data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x.NumStrings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data.Length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Immutable inputs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858016" y="1857364"/>
            <a:ext cx="1643074" cy="857256"/>
          </a:xfrm>
          <a:prstGeom prst="wedgeRectCallout">
            <a:avLst>
              <a:gd name="adj1" fmla="val -112427"/>
              <a:gd name="adj2" fmla="val -16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tables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 access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Language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PropLogic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And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of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PropLogic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PropLogic</a:t>
            </a:r>
            <a:endParaRPr lang="en-US" sz="24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PropLogic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True</a:t>
            </a:r>
            <a:endParaRPr lang="en-US" sz="24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 rec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(prop)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prop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And(</a:t>
            </a:r>
            <a:r>
              <a:rPr lang="en-US" sz="24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a,b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(a)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(b)</a:t>
            </a:r>
            <a:endParaRPr lang="en-US" sz="24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Not(a)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(a))</a:t>
            </a:r>
          </a:p>
          <a:p>
            <a:pPr eaLnBrk="1" hangingPunct="1"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True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true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572264" y="714356"/>
            <a:ext cx="1643074" cy="857256"/>
          </a:xfrm>
          <a:prstGeom prst="wedgeRectCallout">
            <a:avLst>
              <a:gd name="adj1" fmla="val -163441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Embedded Language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858016" y="3143248"/>
            <a:ext cx="1643074" cy="857256"/>
          </a:xfrm>
          <a:prstGeom prst="wedgeRectCallout">
            <a:avLst>
              <a:gd name="adj1" fmla="val -163441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Crisp Semantics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Session Prerequisites</a:t>
            </a:r>
            <a:endParaRPr lang="en-US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TLA407: Joe Duffy: </a:t>
            </a:r>
            <a:r>
              <a:rPr lang="en-US" smtClean="0"/>
              <a:t>Dealing with Concurrency and Multi-Core CPUs with Today’s Development Technologies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What is it For?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r>
              <a:rPr lang="en-US" dirty="0" smtClean="0"/>
              <a:t>F# is “A Bridge Language”</a:t>
            </a:r>
          </a:p>
          <a:p>
            <a:pPr marL="987425" lvl="1" indent="-361950" eaLnBrk="1" hangingPunct="1"/>
            <a:r>
              <a:rPr lang="en-US" dirty="0" smtClean="0"/>
              <a:t>“A Language Both Researchers and Developers Can Speak</a:t>
            </a:r>
            <a:r>
              <a:rPr lang="en-US" dirty="0" smtClean="0"/>
              <a:t>”</a:t>
            </a:r>
            <a:endParaRPr lang="en-US" dirty="0" smtClean="0"/>
          </a:p>
          <a:p>
            <a:pPr marL="987425" lvl="1" indent="-361950" eaLnBrk="1" hangingPunct="1"/>
            <a:r>
              <a:rPr lang="en-US" dirty="0" smtClean="0"/>
              <a:t>Scientific data analysis</a:t>
            </a:r>
          </a:p>
          <a:p>
            <a:pPr marL="987425" lvl="1" indent="-361950" eaLnBrk="1" hangingPunct="1"/>
            <a:r>
              <a:rPr lang="en-US" dirty="0" smtClean="0"/>
              <a:t>Data mining</a:t>
            </a:r>
          </a:p>
          <a:p>
            <a:pPr marL="987425" lvl="1" indent="-361950" eaLnBrk="1" hangingPunct="1"/>
            <a:r>
              <a:rPr lang="en-US" dirty="0" smtClean="0"/>
              <a:t>Domain-specific </a:t>
            </a:r>
            <a:r>
              <a:rPr lang="en-US" dirty="0" smtClean="0"/>
              <a:t>modeling</a:t>
            </a:r>
          </a:p>
          <a:p>
            <a:pPr marL="987425" lvl="1" indent="-361950" eaLnBrk="1" hangingPunct="1">
              <a:buNone/>
            </a:pPr>
            <a:endParaRPr lang="en-US" dirty="0" smtClean="0"/>
          </a:p>
          <a:p>
            <a:pPr marL="357188" indent="-357188" eaLnBrk="1" hangingPunct="1"/>
            <a:r>
              <a:rPr lang="en-US" dirty="0" smtClean="0"/>
              <a:t>F</a:t>
            </a:r>
            <a:r>
              <a:rPr lang="en-US" dirty="0" smtClean="0"/>
              <a:t># is for language related tasks</a:t>
            </a:r>
          </a:p>
          <a:p>
            <a:pPr marL="987425" lvl="1" indent="-361950" eaLnBrk="1" hangingPunct="1"/>
            <a:r>
              <a:rPr lang="en-US" dirty="0" smtClean="0"/>
              <a:t>Manipulating concrete formats</a:t>
            </a:r>
          </a:p>
          <a:p>
            <a:pPr marL="987425" lvl="1" indent="-361950" eaLnBrk="1" hangingPunct="1"/>
            <a:r>
              <a:rPr lang="en-US" dirty="0" smtClean="0"/>
              <a:t>Implementing Domain Specific Languages</a:t>
            </a:r>
          </a:p>
          <a:p>
            <a:pPr marL="987425" lvl="1" indent="-361950" eaLnBrk="1" hangingPunct="1"/>
            <a:r>
              <a:rPr lang="en-US" dirty="0" smtClean="0"/>
              <a:t>Compilation, Analysis, Transformation</a:t>
            </a: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Cash-cow of Search</a:t>
            </a:r>
          </a:p>
          <a:p>
            <a:r>
              <a:rPr lang="en-GB" sz="3600" dirty="0" smtClean="0"/>
              <a:t>Selling “web space” at </a:t>
            </a:r>
            <a:r>
              <a:rPr lang="en-GB" sz="3600" dirty="0" smtClean="0">
                <a:hlinkClick r:id="rId3"/>
              </a:rPr>
              <a:t>www.live.com</a:t>
            </a:r>
            <a:r>
              <a:rPr lang="en-GB" sz="3600" dirty="0"/>
              <a:t> </a:t>
            </a:r>
            <a:r>
              <a:rPr lang="en-GB" sz="3600" dirty="0" smtClean="0"/>
              <a:t>and </a:t>
            </a:r>
            <a:r>
              <a:rPr lang="en-GB" sz="3600" dirty="0" smtClean="0">
                <a:hlinkClick r:id="rId4"/>
              </a:rPr>
              <a:t>www.msn.com</a:t>
            </a:r>
            <a:r>
              <a:rPr lang="en-GB" sz="3600" dirty="0" smtClean="0"/>
              <a:t>.  </a:t>
            </a:r>
            <a:endParaRPr lang="en-GB" sz="3200" dirty="0" smtClean="0"/>
          </a:p>
          <a:p>
            <a:r>
              <a:rPr lang="en-GB" sz="3500" dirty="0" smtClean="0"/>
              <a:t>“Paid Search” (prices by auctions)</a:t>
            </a:r>
          </a:p>
          <a:p>
            <a:r>
              <a:rPr lang="en-GB" sz="3600" dirty="0" smtClean="0"/>
              <a:t>The internal competition focuses on Paid Search.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7,000,000,000 </a:t>
            </a:r>
            <a:r>
              <a:rPr lang="en-GB" b="1" dirty="0" smtClean="0">
                <a:solidFill>
                  <a:schemeClr val="accent1"/>
                </a:solidFill>
              </a:rPr>
              <a:t>impressions, 6TB data</a:t>
            </a:r>
            <a:endParaRPr lang="en-GB" b="1" dirty="0" smtClean="0">
              <a:solidFill>
                <a:schemeClr val="accent1"/>
              </a:solidFill>
            </a:endParaRP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172.8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</a:t>
            </a:r>
            <a:r>
              <a:rPr lang="en-US" sz="3200" dirty="0" smtClean="0"/>
              <a:t>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APG Machine Learning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9413"/>
            <a:ext cx="8382000" cy="4993239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800" b="1" dirty="0" smtClean="0"/>
              <a:t>Observations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Quick Coding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Agile Coding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Scripting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Memory-Faithful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Succinct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Symbolic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.NET Integration</a:t>
            </a:r>
            <a:endParaRPr lang="en-GB" sz="28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15000" y="990600"/>
            <a:ext cx="2743200" cy="1015663"/>
          </a:xfrm>
          <a:prstGeom prst="wedgeRectCallout">
            <a:avLst>
              <a:gd name="adj1" fmla="val -124158"/>
              <a:gd name="adj2" fmla="val 6512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7400" y="1981200"/>
            <a:ext cx="2743200" cy="1323439"/>
          </a:xfrm>
          <a:prstGeom prst="wedgeRectCallout">
            <a:avLst>
              <a:gd name="adj1" fmla="val -140342"/>
              <a:gd name="adj2" fmla="val 362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functional/ OO code is easily factored and re-used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15000" y="2133600"/>
            <a:ext cx="2743200" cy="1938992"/>
          </a:xfrm>
          <a:prstGeom prst="wedgeRectCallout">
            <a:avLst>
              <a:gd name="adj1" fmla="val -143020"/>
              <a:gd name="adj2" fmla="val 30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Interactive “hands-on” exploration of algorithms and data over smaller data sets. Used in combination with Excel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72200" y="2286000"/>
            <a:ext cx="2743200" cy="707886"/>
          </a:xfrm>
          <a:prstGeom prst="wedgeRectCallout">
            <a:avLst>
              <a:gd name="adj1" fmla="val -151712"/>
              <a:gd name="adj2" fmla="val 12491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943600" y="3352800"/>
            <a:ext cx="2743200" cy="707886"/>
          </a:xfrm>
          <a:prstGeom prst="wedgeRectCallout">
            <a:avLst>
              <a:gd name="adj1" fmla="val -124570"/>
              <a:gd name="adj2" fmla="val 2546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0" y="3505200"/>
            <a:ext cx="2743200" cy="707886"/>
          </a:xfrm>
          <a:prstGeom prst="wedgeRectCallout">
            <a:avLst>
              <a:gd name="adj1" fmla="val -157186"/>
              <a:gd name="adj2" fmla="val 7237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96000" y="4038600"/>
            <a:ext cx="2743200" cy="1631216"/>
          </a:xfrm>
          <a:prstGeom prst="wedgeRectCallout">
            <a:avLst>
              <a:gd name="adj1" fmla="val -152241"/>
              <a:gd name="adj2" fmla="val 5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efficient “Schedule” representations key to success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943600" y="5638800"/>
            <a:ext cx="2743200" cy="707886"/>
          </a:xfrm>
          <a:prstGeom prst="wedgeRectCallout">
            <a:avLst>
              <a:gd name="adj1" fmla="val -119712"/>
              <a:gd name="adj2" fmla="val -8977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1">
              <a:defRPr/>
            </a:pPr>
            <a:r>
              <a:rPr lang="en-GB" sz="2000" dirty="0" smtClean="0"/>
              <a:t>TrueSkill extensions developed and deployed</a:t>
            </a:r>
          </a:p>
          <a:p>
            <a:pPr lvl="1" hangingPunct="1">
              <a:defRPr/>
            </a:pPr>
            <a:r>
              <a:rPr lang="en-GB" sz="2000" b="1" dirty="0" smtClean="0"/>
              <a:t>Partial updates</a:t>
            </a:r>
            <a:r>
              <a:rPr lang="en-GB" sz="2000" dirty="0" smtClean="0"/>
              <a:t>: Progressive Hill-climbing experience</a:t>
            </a:r>
          </a:p>
          <a:p>
            <a:pPr lvl="1" hangingPunct="1">
              <a:defRPr/>
            </a:pPr>
            <a:r>
              <a:rPr lang="en-GB" sz="2000" b="1" dirty="0" smtClean="0"/>
              <a:t>Skill transformation</a:t>
            </a:r>
            <a:r>
              <a:rPr lang="en-GB" sz="2000" dirty="0" smtClean="0"/>
              <a:t>: Linking skill- and experience-based ranking (monotonically increasing smooth </a:t>
            </a:r>
            <a:r>
              <a:rPr lang="en-GB" sz="2000" dirty="0" err="1" smtClean="0"/>
              <a:t>splines</a:t>
            </a:r>
            <a:r>
              <a:rPr lang="en-GB" sz="2000" dirty="0" smtClean="0"/>
              <a:t>)</a:t>
            </a:r>
          </a:p>
          <a:p>
            <a:pPr hangingPunct="1">
              <a:defRPr/>
            </a:pPr>
            <a:r>
              <a:rPr lang="en-GB" sz="2000" dirty="0" smtClean="0"/>
              <a:t>Public beta-test 2007</a:t>
            </a:r>
          </a:p>
          <a:p>
            <a:pPr lvl="1" hangingPunct="1">
              <a:defRPr/>
            </a:pPr>
            <a:r>
              <a:rPr lang="en-GB" sz="2000" dirty="0" smtClean="0"/>
              <a:t>Simulation of level distribution (2006) matched almost exactly findings during the beta test (2007).</a:t>
            </a:r>
          </a:p>
          <a:p>
            <a:pPr hangingPunct="1">
              <a:defRPr/>
            </a:pPr>
            <a:r>
              <a:rPr lang="en-GB" sz="2000" dirty="0" smtClean="0"/>
              <a:t>From a consumer entertainment standpoint, comparable to Spiderman 3 or Harry Potter (Shane Kim).</a:t>
            </a:r>
          </a:p>
          <a:p>
            <a:pPr hangingPunct="1">
              <a:defRPr/>
            </a:pPr>
            <a:r>
              <a:rPr lang="en-GB" sz="2000" dirty="0" smtClean="0"/>
              <a:t>Applied Games team will be mentioned in game credits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00188"/>
            <a:ext cx="7739063" cy="3627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GB" dirty="0" err="1" smtClean="0"/>
              <a:t>TrueSkill</a:t>
            </a:r>
            <a:r>
              <a:rPr lang="en-GB" dirty="0" smtClean="0"/>
              <a:t> in Halo 3</a:t>
            </a:r>
          </a:p>
        </p:txBody>
      </p:sp>
      <p:pic>
        <p:nvPicPr>
          <p:cNvPr id="12297" name="Picture 9" descr="http://image.com.com/gamespot/images/2006/333/926632_20061130_screen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33400"/>
            <a:ext cx="3759405" cy="21162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Challenges of modern language design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6180" name="Text Box 4"/>
          <p:cNvSpPr txBox="1">
            <a:spLocks noChangeArrowheads="1"/>
          </p:cNvSpPr>
          <p:nvPr/>
        </p:nvSpPr>
        <p:spPr bwMode="auto">
          <a:xfrm>
            <a:off x="2611438" y="1412875"/>
            <a:ext cx="3360214" cy="83099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n-lt"/>
              </a:rPr>
              <a:t>Statically typed, hence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+mn-lt"/>
              </a:rPr>
              <a:t>Scalable (&gt; 100K LOC)</a:t>
            </a:r>
          </a:p>
        </p:txBody>
      </p:sp>
      <p:sp>
        <p:nvSpPr>
          <p:cNvPr id="946181" name="Text Box 5"/>
          <p:cNvSpPr txBox="1">
            <a:spLocks noChangeArrowheads="1"/>
          </p:cNvSpPr>
          <p:nvPr/>
        </p:nvSpPr>
        <p:spPr bwMode="auto">
          <a:xfrm>
            <a:off x="5651500" y="5084763"/>
            <a:ext cx="1604927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+mn-lt"/>
              </a:rPr>
              <a:t>Interactive</a:t>
            </a:r>
          </a:p>
        </p:txBody>
      </p:sp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1258888" y="5229225"/>
            <a:ext cx="2000868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+mn-lt"/>
              </a:rPr>
              <a:t>Interoperable</a:t>
            </a:r>
          </a:p>
        </p:txBody>
      </p:sp>
      <p:sp>
        <p:nvSpPr>
          <p:cNvPr id="946183" name="AutoShape 7"/>
          <p:cNvSpPr>
            <a:spLocks noChangeArrowheads="1"/>
          </p:cNvSpPr>
          <p:nvPr/>
        </p:nvSpPr>
        <p:spPr bwMode="auto">
          <a:xfrm>
            <a:off x="2555875" y="2349500"/>
            <a:ext cx="3600450" cy="3240088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46184" name="Text Box 8"/>
          <p:cNvSpPr txBox="1">
            <a:spLocks noChangeArrowheads="1"/>
          </p:cNvSpPr>
          <p:nvPr/>
        </p:nvSpPr>
        <p:spPr bwMode="auto">
          <a:xfrm>
            <a:off x="5616575" y="2349500"/>
            <a:ext cx="817852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+mn-lt"/>
              </a:rPr>
              <a:t>Safe</a:t>
            </a:r>
          </a:p>
        </p:txBody>
      </p:sp>
      <p:sp>
        <p:nvSpPr>
          <p:cNvPr id="946185" name="Text Box 9"/>
          <p:cNvSpPr txBox="1">
            <a:spLocks noChangeArrowheads="1"/>
          </p:cNvSpPr>
          <p:nvPr/>
        </p:nvSpPr>
        <p:spPr bwMode="auto">
          <a:xfrm>
            <a:off x="6238875" y="3716338"/>
            <a:ext cx="1367682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+mn-lt"/>
              </a:rPr>
              <a:t>Libraries</a:t>
            </a:r>
          </a:p>
        </p:txBody>
      </p:sp>
      <p:sp>
        <p:nvSpPr>
          <p:cNvPr id="946186" name="Text Box 10"/>
          <p:cNvSpPr txBox="1">
            <a:spLocks noChangeArrowheads="1"/>
          </p:cNvSpPr>
          <p:nvPr/>
        </p:nvSpPr>
        <p:spPr bwMode="auto">
          <a:xfrm>
            <a:off x="3690938" y="5661025"/>
            <a:ext cx="1330814" cy="83099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+mn-lt"/>
              </a:rPr>
              <a:t>Good</a:t>
            </a:r>
          </a:p>
          <a:p>
            <a:pPr algn="ctr"/>
            <a:r>
              <a:rPr lang="en-GB" sz="2400">
                <a:solidFill>
                  <a:schemeClr val="bg1"/>
                </a:solidFill>
                <a:latin typeface="+mn-lt"/>
              </a:rPr>
              <a:t>Platform</a:t>
            </a:r>
          </a:p>
        </p:txBody>
      </p:sp>
      <p:sp>
        <p:nvSpPr>
          <p:cNvPr id="946187" name="Text Box 11"/>
          <p:cNvSpPr txBox="1">
            <a:spLocks noChangeArrowheads="1"/>
          </p:cNvSpPr>
          <p:nvPr/>
        </p:nvSpPr>
        <p:spPr bwMode="auto">
          <a:xfrm>
            <a:off x="900113" y="3789363"/>
            <a:ext cx="1273938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n-lt"/>
              </a:rPr>
              <a:t>Efficient</a:t>
            </a:r>
          </a:p>
        </p:txBody>
      </p:sp>
      <p:sp>
        <p:nvSpPr>
          <p:cNvPr id="946188" name="Text Box 12"/>
          <p:cNvSpPr txBox="1">
            <a:spLocks noChangeArrowheads="1"/>
          </p:cNvSpPr>
          <p:nvPr/>
        </p:nvSpPr>
        <p:spPr bwMode="auto">
          <a:xfrm>
            <a:off x="1438275" y="2420938"/>
            <a:ext cx="1348446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n-lt"/>
              </a:rPr>
              <a:t>Succinct</a:t>
            </a:r>
          </a:p>
        </p:txBody>
      </p:sp>
      <p:sp>
        <p:nvSpPr>
          <p:cNvPr id="946189" name="AutoShape 13"/>
          <p:cNvSpPr>
            <a:spLocks noChangeArrowheads="1"/>
          </p:cNvSpPr>
          <p:nvPr/>
        </p:nvSpPr>
        <p:spPr bwMode="auto">
          <a:xfrm>
            <a:off x="6948488" y="1801813"/>
            <a:ext cx="1833562" cy="1022350"/>
          </a:xfrm>
          <a:prstGeom prst="wedgeRectCallout">
            <a:avLst>
              <a:gd name="adj1" fmla="val -66538"/>
              <a:gd name="adj2" fmla="val 76240"/>
            </a:avLst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Comic Sans MS" pitchFamily="66" charset="0"/>
              </a:rPr>
              <a:t>It’s the 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latin typeface="Comic Sans MS" pitchFamily="66" charset="0"/>
              </a:rPr>
              <a:t>combination that </a:t>
            </a:r>
            <a:r>
              <a:rPr lang="en-GB" sz="2000" b="1" dirty="0" smtClean="0">
                <a:solidFill>
                  <a:schemeClr val="bg1"/>
                </a:solidFill>
                <a:latin typeface="Comic Sans MS" pitchFamily="66" charset="0"/>
              </a:rPr>
              <a:t>counts!</a:t>
            </a:r>
            <a:endParaRPr lang="en-GB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Concurrent</a:t>
            </a:r>
            <a:r>
              <a:rPr lang="en-US" dirty="0" smtClean="0"/>
              <a:t>: 	</a:t>
            </a:r>
            <a:r>
              <a:rPr lang="en-US" i="1" dirty="0" smtClean="0">
                <a:solidFill>
                  <a:schemeClr val="accent1"/>
                </a:solidFill>
              </a:rPr>
              <a:t>Multiple threads </a:t>
            </a:r>
            <a:r>
              <a:rPr lang="en-US" dirty="0" smtClean="0"/>
              <a:t>of execution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: 		These execute </a:t>
            </a:r>
            <a:r>
              <a:rPr lang="en-US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Asynchronous</a:t>
            </a:r>
            <a:r>
              <a:rPr lang="en-US" dirty="0" smtClean="0"/>
              <a:t>: 	Computations that complete "</a:t>
            </a:r>
            <a:r>
              <a:rPr lang="en-US" i="1" dirty="0" smtClean="0">
                <a:solidFill>
                  <a:schemeClr val="accent1"/>
                </a:solidFill>
              </a:rPr>
              <a:t>later</a:t>
            </a:r>
            <a:r>
              <a:rPr lang="en-US" dirty="0" smtClean="0"/>
              <a:t>"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: 		</a:t>
            </a:r>
            <a:r>
              <a:rPr lang="en-US" i="1" dirty="0" smtClean="0">
                <a:solidFill>
                  <a:schemeClr val="accent1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responding</a:t>
            </a:r>
            <a:r>
              <a:rPr lang="en-US" dirty="0" smtClean="0"/>
              <a:t> is normal</a:t>
            </a:r>
            <a:endParaRPr lang="en-US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tx2"/>
                </a:solidFill>
              </a:rPr>
              <a:t>Concurrent</a:t>
            </a:r>
            <a:r>
              <a:rPr lang="en-US" dirty="0" smtClean="0">
                <a:solidFill>
                  <a:schemeClr val="tx2"/>
                </a:solidFill>
              </a:rPr>
              <a:t>: 	</a:t>
            </a:r>
            <a:r>
              <a:rPr lang="en-US" i="1" dirty="0" smtClean="0">
                <a:solidFill>
                  <a:schemeClr val="tx2"/>
                </a:solidFill>
              </a:rPr>
              <a:t>Multiple threads </a:t>
            </a:r>
            <a:r>
              <a:rPr lang="en-US" dirty="0" smtClean="0">
                <a:solidFill>
                  <a:schemeClr val="tx2"/>
                </a:solidFill>
              </a:rPr>
              <a:t>of execution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: 		These execute </a:t>
            </a:r>
            <a:r>
              <a:rPr lang="en-US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Asynchronous</a:t>
            </a:r>
            <a:r>
              <a:rPr lang="en-US" dirty="0" smtClean="0"/>
              <a:t>: 	Computations that complete "</a:t>
            </a:r>
            <a:r>
              <a:rPr lang="en-US" i="1" dirty="0" smtClean="0">
                <a:solidFill>
                  <a:schemeClr val="accent1"/>
                </a:solidFill>
              </a:rPr>
              <a:t>later</a:t>
            </a:r>
            <a:r>
              <a:rPr lang="en-US" dirty="0" smtClean="0"/>
              <a:t>"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: 		</a:t>
            </a:r>
            <a:r>
              <a:rPr lang="en-US" i="1" dirty="0" smtClean="0">
                <a:solidFill>
                  <a:schemeClr val="accent1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responding</a:t>
            </a:r>
            <a:r>
              <a:rPr lang="en-US" dirty="0" smtClean="0"/>
              <a:t> is normal</a:t>
            </a:r>
            <a:endParaRPr lang="en-US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Foundation Technologies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.NET/Win32 Threads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err="1" smtClean="0"/>
              <a:t>System.Threading</a:t>
            </a:r>
            <a:r>
              <a:rPr lang="en-US" dirty="0" smtClean="0"/>
              <a:t> 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 </a:t>
            </a:r>
            <a:r>
              <a:rPr lang="en-US" dirty="0" smtClean="0"/>
              <a:t>Thread Pool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</a:t>
            </a:r>
            <a:r>
              <a:rPr lang="en-US" dirty="0" smtClean="0"/>
              <a:t>NET </a:t>
            </a:r>
            <a:r>
              <a:rPr lang="en-US" dirty="0" err="1" smtClean="0"/>
              <a:t>BackgroundWorker</a:t>
            </a:r>
            <a:r>
              <a:rPr lang="en-US" dirty="0" smtClean="0"/>
              <a:t> and </a:t>
            </a:r>
            <a:r>
              <a:rPr lang="en-US" dirty="0" err="1" smtClean="0"/>
              <a:t>SynchronizationContexts</a:t>
            </a:r>
            <a:endParaRPr lang="en-US" dirty="0" smtClean="0"/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err="1" smtClean="0"/>
              <a:t>ParallelWorker</a:t>
            </a:r>
            <a:endParaRPr lang="en-US" dirty="0" smtClean="0"/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>
              <a:buNone/>
            </a:pPr>
            <a:endParaRPr lang="en-US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Session Objectives and Agenda</a:t>
            </a:r>
            <a:endParaRPr lang="en-US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Introducing F#</a:t>
            </a:r>
          </a:p>
          <a:p>
            <a:pPr eaLnBrk="1" hangingPunct="1"/>
            <a:r>
              <a:rPr lang="en-GB" dirty="0" smtClean="0"/>
              <a:t>F</a:t>
            </a:r>
            <a:r>
              <a:rPr lang="en-GB" dirty="0" smtClean="0"/>
              <a:t># Asynchronous Workflows for Reactive </a:t>
            </a:r>
            <a:r>
              <a:rPr lang="en-GB" dirty="0" smtClean="0"/>
              <a:t>Programming</a:t>
            </a:r>
          </a:p>
          <a:p>
            <a:pPr eaLnBrk="1" hangingPunct="1"/>
            <a:r>
              <a:rPr lang="en-GB" dirty="0" smtClean="0"/>
              <a:t>F# and Parallel FX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8921" t="54878"/>
          <a:stretch>
            <a:fillRect/>
          </a:stretch>
        </p:blipFill>
        <p:spPr bwMode="auto">
          <a:xfrm>
            <a:off x="762000" y="2438400"/>
            <a:ext cx="812353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250" y="5410200"/>
            <a:ext cx="6638924" cy="1015663"/>
          </a:xfrm>
          <a:prstGeom prst="rect">
            <a:avLst/>
          </a:prstGeom>
          <a:solidFill>
            <a:schemeClr val="accent4"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Stream.BeginRead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...</a:t>
            </a:r>
          </a:p>
          <a:p>
            <a:endParaRPr lang="en-GB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Stream.EndRead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1323439"/>
          </a:xfrm>
          <a:prstGeom prst="wedgeRectCallout">
            <a:avLst>
              <a:gd name="adj1" fmla="val -175245"/>
              <a:gd name="adj2" fmla="val 1060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Target: make it easy to use Begin/End operations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2971800"/>
            <a:ext cx="12954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Typical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5146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BeginRead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3733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EndRead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7" idx="2"/>
            <a:endCxn id="16" idx="1"/>
          </p:cNvCxnSpPr>
          <p:nvPr/>
        </p:nvCxnSpPr>
        <p:spPr>
          <a:xfrm rot="16200000" flipH="1">
            <a:off x="3048000" y="3238500"/>
            <a:ext cx="800100" cy="1028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6" idx="2"/>
            <a:endCxn id="17" idx="1"/>
          </p:cNvCxnSpPr>
          <p:nvPr/>
        </p:nvCxnSpPr>
        <p:spPr>
          <a:xfrm rot="16200000" flipH="1">
            <a:off x="4762500" y="4648200"/>
            <a:ext cx="952500" cy="8001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00200" y="2362200"/>
            <a:ext cx="4419600" cy="2362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1219200" cy="3429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6248400" y="1676400"/>
            <a:ext cx="1828800" cy="584775"/>
          </a:xfrm>
          <a:prstGeom prst="wedgeRectCallout">
            <a:avLst>
              <a:gd name="adj1" fmla="val -99203"/>
              <a:gd name="adj2" fmla="val 976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Compositional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thread-hopping?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14612" y="3857628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14612" y="3929066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43438" y="507207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43438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8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71800" y="3124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ReadAsync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0"/>
          <p:cNvCxnSpPr>
            <a:stCxn id="7" idx="2"/>
            <a:endCxn id="17" idx="1"/>
          </p:cNvCxnSpPr>
          <p:nvPr/>
        </p:nvCxnSpPr>
        <p:spPr>
          <a:xfrm rot="16200000" flipH="1">
            <a:off x="3962400" y="3848100"/>
            <a:ext cx="1562100" cy="1790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2133600" cy="9525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43306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43306" y="521495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5419726" cy="584775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2*2 + 3*6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-&gt;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+ 5 - 1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584775"/>
          </a:xfrm>
          <a:prstGeom prst="wedgeRectCallout">
            <a:avLst>
              <a:gd name="adj1" fmla="val -73928"/>
              <a:gd name="adj2" fmla="val 90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Compute 22 and 7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7981976" cy="830997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"http://www.live.com";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"http://www.yahoo.com";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"http://www.google.com" ]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86600" y="2209800"/>
            <a:ext cx="1828800" cy="1077218"/>
          </a:xfrm>
          <a:prstGeom prst="wedgeRectCallout">
            <a:avLst>
              <a:gd name="adj1" fmla="val -86305"/>
              <a:gd name="adj2" fmla="val 53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Get these three web pages and wait until all have come back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731603"/>
            <a:ext cx="8534400" cy="584775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parArrMap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_[]) = 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Async.Run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[|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-&gt; f x } |])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724525" y="5562600"/>
            <a:ext cx="2657475" cy="1077218"/>
          </a:xfrm>
          <a:prstGeom prst="wedgeRectCallout">
            <a:avLst>
              <a:gd name="adj1" fmla="val -75992"/>
              <a:gd name="adj2" fmla="val -5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Naive Parallel Array Map</a:t>
            </a: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Note: </a:t>
            </a:r>
            <a:r>
              <a:rPr lang="en-GB" sz="1600" b="1" dirty="0" err="1" smtClean="0">
                <a:solidFill>
                  <a:schemeClr val="tx1"/>
                </a:solidFill>
              </a:rPr>
              <a:t>ParallelFX</a:t>
            </a:r>
            <a:r>
              <a:rPr lang="en-GB" sz="1600" b="1" dirty="0" smtClean="0">
                <a:solidFill>
                  <a:schemeClr val="tx1"/>
                </a:solidFill>
              </a:rPr>
              <a:t> much better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Workflows By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Read from the file,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asynchronously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“!” 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smtClean="0">
                <a:solidFill>
                  <a:schemeClr val="tx1"/>
                </a:solidFill>
              </a:rPr>
              <a:t>Write the result, asynchronously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28800" y="1143000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(same </a:t>
            </a:r>
            <a:r>
              <a:rPr lang="en-GB" b="1" dirty="0" err="1" smtClean="0">
                <a:solidFill>
                  <a:schemeClr val="bg1"/>
                </a:solidFill>
              </a:rPr>
              <a:t>perf</a:t>
            </a:r>
            <a:r>
              <a:rPr lang="en-GB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647700"/>
            <a:ext cx="1828800" cy="914400"/>
          </a:xfrm>
          <a:prstGeom prst="wedgeRectCallout">
            <a:avLst>
              <a:gd name="adj1" fmla="val -34753"/>
              <a:gd name="adj2" fmla="val 147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System.Threading;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public class BulkImageProcAsync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String ImageBaseName = "tmpImage-";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numImages = 200;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numPixels = 512 * 512;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ProcessImage has a simple O(N) loop, and you can vary the number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processImageRepeats = 20;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Threads must decrement NumImagesToFinish, and protect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their access to it through a mutex.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NumImagesToFinish = numImages;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NumImagesMutex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WaitObject is signalled when all image processing is done.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WaitObject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class ImageStateObject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int imageNum;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FileStream fs;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676400"/>
            <a:ext cx="373380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/>
            <a:r>
              <a:rPr lang="en-GB" sz="1600" dirty="0" smtClean="0">
                <a:solidFill>
                  <a:schemeClr val="tx1"/>
                </a:solidFill>
              </a:rPr>
              <a:t>Create </a:t>
            </a:r>
            <a:r>
              <a:rPr lang="en-GB" sz="1600" b="1" dirty="0" smtClean="0">
                <a:solidFill>
                  <a:schemeClr val="tx1"/>
                </a:solidFill>
              </a:rPr>
              <a:t>10, 000s</a:t>
            </a:r>
            <a:r>
              <a:rPr lang="en-GB" sz="1600" dirty="0" smtClean="0">
                <a:solidFill>
                  <a:schemeClr val="tx1"/>
                </a:solidFill>
              </a:rPr>
              <a:t> of “asynchronous tasks”</a:t>
            </a:r>
          </a:p>
          <a:p>
            <a:pPr marL="336550" indent="-336550"/>
            <a:endParaRPr lang="en-GB" sz="1600" dirty="0" smtClean="0">
              <a:solidFill>
                <a:schemeClr val="tx1"/>
              </a:solidFill>
            </a:endParaRPr>
          </a:p>
          <a:p>
            <a:pPr marL="336550" indent="-336550"/>
            <a:r>
              <a:rPr lang="en-GB" sz="1600" dirty="0" smtClean="0">
                <a:solidFill>
                  <a:schemeClr val="tx1"/>
                </a:solidFill>
              </a:rPr>
              <a:t>Mostly </a:t>
            </a:r>
            <a:r>
              <a:rPr lang="en-GB" sz="1600" b="1" dirty="0" smtClean="0">
                <a:solidFill>
                  <a:schemeClr val="tx1"/>
                </a:solidFill>
              </a:rPr>
              <a:t>queued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en-GB" sz="1600" b="1" dirty="0" smtClean="0">
                <a:solidFill>
                  <a:schemeClr val="tx1"/>
                </a:solidFill>
              </a:rPr>
              <a:t>suspended</a:t>
            </a:r>
            <a:r>
              <a:rPr lang="en-GB" sz="1600" dirty="0" smtClean="0">
                <a:solidFill>
                  <a:schemeClr val="tx1"/>
                </a:solidFill>
              </a:rPr>
              <a:t> and </a:t>
            </a:r>
            <a:r>
              <a:rPr lang="en-GB" sz="1600" b="1" dirty="0" smtClean="0">
                <a:solidFill>
                  <a:schemeClr val="tx1"/>
                </a:solidFill>
              </a:rPr>
              <a:t>executed</a:t>
            </a:r>
            <a:r>
              <a:rPr lang="en-GB" sz="1600" dirty="0" smtClean="0">
                <a:solidFill>
                  <a:schemeClr val="tx1"/>
                </a:solidFill>
              </a:rPr>
              <a:t> in the thread pool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4114800"/>
            <a:ext cx="3733800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/>
            <a:r>
              <a:rPr lang="en-GB" sz="1600" b="1" dirty="0" smtClean="0">
                <a:solidFill>
                  <a:schemeClr val="tx1"/>
                </a:solidFill>
              </a:rPr>
              <a:t>Exceptions </a:t>
            </a:r>
            <a:r>
              <a:rPr lang="en-GB" sz="1600" dirty="0" smtClean="0">
                <a:solidFill>
                  <a:schemeClr val="tx1"/>
                </a:solidFill>
              </a:rPr>
              <a:t>can be handled properly</a:t>
            </a:r>
          </a:p>
          <a:p>
            <a:pPr marL="336550" indent="-336550"/>
            <a:endParaRPr lang="en-GB" sz="1600" b="1" dirty="0" smtClean="0">
              <a:solidFill>
                <a:schemeClr val="tx1"/>
              </a:solidFill>
            </a:endParaRPr>
          </a:p>
          <a:p>
            <a:pPr marL="336550" indent="-336550"/>
            <a:r>
              <a:rPr lang="en-GB" sz="1600" b="1" dirty="0" smtClean="0">
                <a:solidFill>
                  <a:schemeClr val="tx1"/>
                </a:solidFill>
              </a:rPr>
              <a:t>Cancellation checks </a:t>
            </a:r>
            <a:r>
              <a:rPr lang="en-GB" sz="1600" dirty="0" smtClean="0">
                <a:solidFill>
                  <a:schemeClr val="tx1"/>
                </a:solidFill>
              </a:rPr>
              <a:t>inserted automatically</a:t>
            </a:r>
          </a:p>
          <a:p>
            <a:pPr marL="336550" indent="-336550"/>
            <a:endParaRPr lang="en-GB" sz="1600" b="1" dirty="0" smtClean="0">
              <a:solidFill>
                <a:schemeClr val="tx1"/>
              </a:solidFill>
            </a:endParaRPr>
          </a:p>
          <a:p>
            <a:pPr marL="336550" indent="-336550"/>
            <a:r>
              <a:rPr lang="en-GB" sz="1600" b="1" dirty="0" smtClean="0">
                <a:solidFill>
                  <a:schemeClr val="tx1"/>
                </a:solidFill>
              </a:rPr>
              <a:t>Resources</a:t>
            </a:r>
            <a:r>
              <a:rPr lang="en-GB" sz="1600" dirty="0" smtClean="0">
                <a:solidFill>
                  <a:schemeClr val="tx1"/>
                </a:solidFill>
              </a:rPr>
              <a:t> can be disposed properly on failure</a:t>
            </a:r>
          </a:p>
          <a:p>
            <a:pPr marL="336550" indent="-336550"/>
            <a:endParaRPr lang="en-GB" sz="1600" b="1" dirty="0" smtClean="0">
              <a:solidFill>
                <a:schemeClr val="tx1"/>
              </a:solidFill>
            </a:endParaRPr>
          </a:p>
          <a:p>
            <a:pPr marL="336550" indent="-336550"/>
            <a:r>
              <a:rPr lang="en-GB" sz="1600" b="1" dirty="0" smtClean="0">
                <a:solidFill>
                  <a:schemeClr val="tx1"/>
                </a:solidFill>
              </a:rPr>
              <a:t>CPU threads are not blocked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285720" y="1571612"/>
            <a:ext cx="8589458" cy="430345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(1024*1024)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Image </a:t>
            </a:r>
            <a:r>
              <a:rPr lang="en-US" dirty="0" smtClean="0"/>
              <a:t>Processing</a:t>
            </a:r>
            <a:endParaRPr lang="en-US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F#: Combining Paradigms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19074" y="1943100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285720" y="1571612"/>
            <a:ext cx="8589458" cy="430345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(1024*1024)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Image Processing Fault Injection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Based on a way to make writing continuation-passing programs simpler and compositional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Similar to techniques used in Haskell</a:t>
            </a:r>
          </a:p>
          <a:p>
            <a:endParaRPr lang="en-GB" dirty="0" smtClean="0"/>
          </a:p>
          <a:p>
            <a:r>
              <a:rPr lang="en-GB" dirty="0" smtClean="0"/>
              <a:t>A syntactic wrapper over the .NET Thread Pool and .NET synchronization primitives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14775" y="291465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Async</a:t>
            </a:r>
            <a:r>
              <a:rPr lang="en-GB" b="1" dirty="0" smtClean="0">
                <a:solidFill>
                  <a:schemeClr val="tx1"/>
                </a:solidFill>
              </a:rPr>
              <a:t>&lt;T&gt;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71825" y="3219450"/>
            <a:ext cx="838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10225" y="3067050"/>
            <a:ext cx="838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10225" y="3524250"/>
            <a:ext cx="838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4625" y="337185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Exception continuation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0825" y="283845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 continuation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3048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Execution request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</a:t>
            </a:r>
            <a:r>
              <a:rPr lang="en-US" dirty="0" err="1" smtClean="0"/>
              <a:t>Erlang</a:t>
            </a:r>
            <a:r>
              <a:rPr lang="en-US" dirty="0" smtClean="0"/>
              <a:t>-style Message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Microsoft.FSharp.Control.Mailboxes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counter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MailboxProcessor.Create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inbox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loop(n)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"n = %d" n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let!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inbox.Receive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return!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loop(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n+msg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}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loop(0))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Web Crawling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Web Crawling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Using Parallel FX from F#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714348" y="1857364"/>
            <a:ext cx="2282872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3357554" y="1928802"/>
            <a:ext cx="2305155" cy="312654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1928802"/>
            <a:ext cx="221217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333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2400" b="0" dirty="0" smtClean="0">
                <a:latin typeface="+mn-lt"/>
                <a:hlinkClick r:id="rId5"/>
              </a:rPr>
              <a:t>research.microsoft.com/</a:t>
            </a:r>
            <a:r>
              <a:rPr lang="en-GB" sz="2400" b="0" dirty="0" err="1" smtClean="0">
                <a:latin typeface="+mn-lt"/>
                <a:hlinkClick r:id="rId5"/>
              </a:rPr>
              <a:t>fsharp</a:t>
            </a:r>
            <a:r>
              <a:rPr lang="en-GB" sz="2400" b="0" dirty="0" smtClean="0">
                <a:latin typeface="+mn-lt"/>
              </a:rPr>
              <a:t> </a:t>
            </a:r>
          </a:p>
          <a:p>
            <a:r>
              <a:rPr lang="en-GB" sz="2400" dirty="0" smtClean="0">
                <a:latin typeface="+mn-lt"/>
                <a:hlinkClick r:id="rId6"/>
              </a:rPr>
              <a:t>	blogs.msdn.com/</a:t>
            </a:r>
            <a:r>
              <a:rPr lang="en-GB" sz="2400" dirty="0" err="1" smtClean="0">
                <a:latin typeface="+mn-lt"/>
                <a:hlinkClick r:id="rId6"/>
              </a:rPr>
              <a:t>dsyme</a:t>
            </a:r>
            <a:r>
              <a:rPr lang="en-GB" sz="2400" dirty="0" smtClean="0">
                <a:latin typeface="+mn-lt"/>
              </a:rPr>
              <a:t> </a:t>
            </a:r>
            <a:endParaRPr lang="en-GB" sz="2400" b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Parallel Technologies: Interactive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Parallel FX		Task Parallel Library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Parallel </a:t>
            </a:r>
            <a:r>
              <a:rPr lang="en-GB" sz="2000" dirty="0" smtClean="0"/>
              <a:t>FX		PLINQ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Languages		F#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Research</a:t>
            </a:r>
            <a:r>
              <a:rPr lang="en-GB" sz="2000" dirty="0" smtClean="0"/>
              <a:t>		F# Asynchronous Workflows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Research</a:t>
            </a:r>
            <a:r>
              <a:rPr lang="en-GB" sz="2000" dirty="0" smtClean="0"/>
              <a:t>		Joins Library 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smtClean="0"/>
              <a:t>Robotics Studio</a:t>
            </a:r>
            <a:r>
              <a:rPr lang="en-GB" sz="2000" dirty="0" smtClean="0"/>
              <a:t>		CCR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Parallel Technologies: Interactive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>
                <a:solidFill>
                  <a:schemeClr val="accent1"/>
                </a:solidFill>
              </a:rPr>
              <a:t>TPL</a:t>
            </a:r>
            <a:r>
              <a:rPr lang="en-GB" sz="2000" dirty="0" smtClean="0"/>
              <a:t> 	makes CPU Parallelism Simpler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>
                <a:solidFill>
                  <a:schemeClr val="accent1"/>
                </a:solidFill>
              </a:rPr>
              <a:t>PLINQ</a:t>
            </a:r>
            <a:r>
              <a:rPr lang="en-GB" sz="2000" dirty="0" smtClean="0"/>
              <a:t> 	makes In-memory Data Parallel Queries Simpler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>
                <a:solidFill>
                  <a:schemeClr val="accent1"/>
                </a:solidFill>
              </a:rPr>
              <a:t>F#</a:t>
            </a:r>
            <a:r>
              <a:rPr lang="en-GB" sz="2000" dirty="0" smtClean="0"/>
              <a:t>		makes programming with less state simpler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>
                <a:solidFill>
                  <a:schemeClr val="accent1"/>
                </a:solidFill>
              </a:rPr>
              <a:t>F# </a:t>
            </a:r>
            <a:r>
              <a:rPr lang="en-GB" sz="2000" b="1" dirty="0" err="1" smtClean="0">
                <a:solidFill>
                  <a:schemeClr val="accent1"/>
                </a:solidFill>
              </a:rPr>
              <a:t>Async</a:t>
            </a:r>
            <a:r>
              <a:rPr lang="en-GB" sz="2000" b="1" dirty="0" smtClean="0">
                <a:solidFill>
                  <a:schemeClr val="accent1"/>
                </a:solidFill>
              </a:rPr>
              <a:t> Workflows</a:t>
            </a:r>
            <a:r>
              <a:rPr lang="en-GB" sz="2000" dirty="0" smtClean="0"/>
              <a:t> make writing non-blocking code simpler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>
                <a:solidFill>
                  <a:schemeClr val="accent1"/>
                </a:solidFill>
              </a:rPr>
              <a:t>Joins</a:t>
            </a:r>
            <a:r>
              <a:rPr lang="en-GB" sz="2000" dirty="0" smtClean="0"/>
              <a:t> 	makes implementing concurrent synchronization constructs simpler</a:t>
            </a:r>
          </a:p>
          <a:p>
            <a:pPr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F#: The Combination Counts!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539751" y="1600200"/>
            <a:ext cx="6032500" cy="4525963"/>
          </a:xfrm>
        </p:spPr>
        <p:txBody>
          <a:bodyPr/>
          <a:lstStyle/>
          <a:p>
            <a:pPr defTabSz="912813"/>
            <a:r>
              <a:rPr lang="en-US" sz="1600" b="1" dirty="0" smtClean="0"/>
              <a:t>Technical Communities, Webcasts, Blogs, Chats &amp; User Groups</a:t>
            </a:r>
            <a:br>
              <a:rPr lang="en-US" sz="1600" b="1" dirty="0" smtClean="0"/>
            </a:br>
            <a:r>
              <a:rPr lang="en-US" sz="1600" b="1" dirty="0" smtClean="0">
                <a:hlinkClick r:id="rId3"/>
              </a:rPr>
              <a:t>http://www.microsoft.com/communities/default.mspx</a:t>
            </a:r>
            <a:r>
              <a:rPr lang="en-US" sz="1600" b="1" dirty="0" smtClean="0"/>
              <a:t>  </a:t>
            </a:r>
          </a:p>
          <a:p>
            <a:pPr defTabSz="912813"/>
            <a:endParaRPr lang="en-US" sz="1600" b="1" dirty="0" smtClean="0"/>
          </a:p>
          <a:p>
            <a:pPr defTabSz="912813"/>
            <a:r>
              <a:rPr lang="en-US" sz="1600" b="1" dirty="0" smtClean="0"/>
              <a:t>Microsoft Learning and Certification</a:t>
            </a:r>
            <a:br>
              <a:rPr lang="en-US" sz="1600" b="1" dirty="0" smtClean="0"/>
            </a:br>
            <a:r>
              <a:rPr lang="en-US" sz="1600" b="1" dirty="0" smtClean="0">
                <a:hlinkClick r:id="rId4"/>
              </a:rPr>
              <a:t>http://www.microsoft.com/learning/default.mspx</a:t>
            </a:r>
            <a:r>
              <a:rPr lang="en-US" sz="1600" b="1" dirty="0" smtClean="0"/>
              <a:t>  </a:t>
            </a:r>
          </a:p>
          <a:p>
            <a:pPr defTabSz="912813">
              <a:spcBef>
                <a:spcPct val="0"/>
              </a:spcBef>
            </a:pPr>
            <a:endParaRPr lang="en-US" sz="1600" b="1" dirty="0" smtClean="0"/>
          </a:p>
          <a:p>
            <a:pPr defTabSz="912813">
              <a:spcBef>
                <a:spcPct val="0"/>
              </a:spcBef>
            </a:pPr>
            <a:r>
              <a:rPr lang="en-US" sz="1600" b="1" dirty="0" smtClean="0"/>
              <a:t>Microsoft Developer Network (MSDN) &amp; TechNet </a:t>
            </a:r>
            <a:br>
              <a:rPr lang="en-US" sz="1600" b="1" dirty="0" smtClean="0"/>
            </a:br>
            <a:r>
              <a:rPr lang="en-US" sz="1600" b="1" dirty="0" smtClean="0">
                <a:hlinkClick r:id="rId5"/>
              </a:rPr>
              <a:t>http://microsoft.com/msdn</a:t>
            </a:r>
            <a:r>
              <a:rPr lang="en-US" sz="1600" b="1" dirty="0" smtClean="0"/>
              <a:t>  </a:t>
            </a:r>
            <a:br>
              <a:rPr lang="en-US" sz="1600" b="1" dirty="0" smtClean="0"/>
            </a:br>
            <a:r>
              <a:rPr lang="en-US" sz="1600" b="1" u="sng" dirty="0" smtClean="0">
                <a:hlinkClick r:id="rId6" tooltip="http://microsoft.com/technet"/>
              </a:rPr>
              <a:t>http://microsoft.com/technet</a:t>
            </a:r>
            <a:r>
              <a:rPr lang="en-US" sz="1600" b="1" dirty="0" smtClean="0"/>
              <a:t> </a:t>
            </a:r>
            <a:endParaRPr lang="en-US" sz="1600" dirty="0" smtClean="0">
              <a:solidFill>
                <a:schemeClr val="tx1"/>
              </a:solidFill>
              <a:cs typeface="Arial" charset="0"/>
            </a:endParaRPr>
          </a:p>
          <a:p>
            <a:pPr defTabSz="912813">
              <a:spcBef>
                <a:spcPct val="0"/>
              </a:spcBef>
            </a:pPr>
            <a:endParaRPr lang="en-US" sz="1600" b="1" dirty="0" smtClean="0"/>
          </a:p>
          <a:p>
            <a:pPr defTabSz="912813">
              <a:spcBef>
                <a:spcPct val="0"/>
              </a:spcBef>
            </a:pPr>
            <a:r>
              <a:rPr lang="en-US" sz="1600" b="1" dirty="0" smtClean="0"/>
              <a:t>Trial Software and Virtual Labs</a:t>
            </a:r>
            <a:br>
              <a:rPr lang="en-US" sz="1600" b="1" dirty="0" smtClean="0"/>
            </a:br>
            <a:r>
              <a:rPr lang="en-US" sz="1600" b="1" u="sng" dirty="0" smtClean="0">
                <a:hlinkClick r:id="rId7" tooltip="http://www.microsoft.com/technet/downloads/trials/default.mspx"/>
              </a:rPr>
              <a:t>http://www.microsoft.com/technet/downloads/trials/default.mspx</a:t>
            </a:r>
            <a:r>
              <a:rPr lang="en-US" sz="1600" b="1" dirty="0" smtClean="0"/>
              <a:t> </a:t>
            </a:r>
          </a:p>
          <a:p>
            <a:pPr defTabSz="912813">
              <a:spcBef>
                <a:spcPct val="0"/>
              </a:spcBef>
            </a:pPr>
            <a:endParaRPr lang="en-GB" sz="1600" b="1" dirty="0" smtClean="0"/>
          </a:p>
          <a:p>
            <a:pPr defTabSz="912813">
              <a:spcBef>
                <a:spcPct val="0"/>
              </a:spcBef>
            </a:pPr>
            <a:r>
              <a:rPr lang="en-US" sz="1600" b="1" dirty="0" smtClean="0"/>
              <a:t>New, as a pilot for 2007, the Breakout sessions will be available post event, in the </a:t>
            </a:r>
            <a:r>
              <a:rPr lang="en-US" sz="1600" b="1" dirty="0" err="1" smtClean="0"/>
              <a:t>TechEd</a:t>
            </a:r>
            <a:r>
              <a:rPr lang="en-US" sz="1600" b="1" dirty="0" smtClean="0"/>
              <a:t> Video Library, via the </a:t>
            </a:r>
            <a:br>
              <a:rPr lang="en-US" sz="1600" b="1" dirty="0" smtClean="0"/>
            </a:br>
            <a:r>
              <a:rPr lang="en-US" sz="1600" b="1" dirty="0" smtClean="0"/>
              <a:t>My Event page of the website</a:t>
            </a:r>
          </a:p>
        </p:txBody>
      </p:sp>
      <p:sp>
        <p:nvSpPr>
          <p:cNvPr id="4" name="Rectangle 3"/>
          <p:cNvSpPr/>
          <p:nvPr/>
        </p:nvSpPr>
        <p:spPr bwMode="black">
          <a:xfrm>
            <a:off x="-2200275" y="0"/>
            <a:ext cx="2133600" cy="2027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6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Required slide:</a:t>
            </a:r>
          </a:p>
          <a:p>
            <a:pPr algn="ctr" defTabSz="10969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defTabSz="1096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Please customize this slide with the resources relevant to your session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98321" y="1199398"/>
            <a:ext cx="1538841" cy="50826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8322" y="3477435"/>
            <a:ext cx="154379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MSDN Library </a:t>
            </a:r>
            <a:r>
              <a:rPr lang="en-US" sz="1600" dirty="0" smtClean="0">
                <a:solidFill>
                  <a:schemeClr val="tx2"/>
                </a:solidFill>
              </a:rPr>
              <a:t>Knowledge Base </a:t>
            </a:r>
            <a:r>
              <a:rPr lang="en-US" dirty="0" smtClean="0">
                <a:solidFill>
                  <a:schemeClr val="tx2"/>
                </a:solidFill>
              </a:rPr>
              <a:t>Forums </a:t>
            </a:r>
            <a:r>
              <a:rPr lang="en-US" sz="1100" dirty="0" smtClean="0">
                <a:solidFill>
                  <a:schemeClr val="tx2"/>
                </a:solidFill>
              </a:rPr>
              <a:t>MSDN </a:t>
            </a:r>
            <a:r>
              <a:rPr lang="en-US" sz="1200" dirty="0" smtClean="0">
                <a:solidFill>
                  <a:schemeClr val="tx2"/>
                </a:solidFill>
              </a:rPr>
              <a:t>Magazine </a:t>
            </a:r>
            <a:r>
              <a:rPr lang="en-US" sz="1400" dirty="0" smtClean="0">
                <a:solidFill>
                  <a:schemeClr val="tx2"/>
                </a:solidFill>
              </a:rPr>
              <a:t>User Groups </a:t>
            </a:r>
            <a:r>
              <a:rPr lang="en-US" dirty="0" smtClean="0">
                <a:solidFill>
                  <a:schemeClr val="tx2"/>
                </a:solidFill>
              </a:rPr>
              <a:t>Newsgroups</a:t>
            </a:r>
            <a:endParaRPr lang="en-US" sz="11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E-learning</a:t>
            </a:r>
            <a:r>
              <a:rPr lang="en-US" sz="1100" dirty="0" smtClean="0">
                <a:solidFill>
                  <a:schemeClr val="tx2"/>
                </a:solidFill>
              </a:rPr>
              <a:t> Product Evaluations </a:t>
            </a:r>
            <a:r>
              <a:rPr lang="en-US" sz="1400" dirty="0" smtClean="0">
                <a:solidFill>
                  <a:schemeClr val="tx2"/>
                </a:solidFill>
              </a:rPr>
              <a:t>Videos Webcasts </a:t>
            </a:r>
            <a:r>
              <a:rPr lang="en-US" sz="1100" dirty="0" smtClean="0">
                <a:solidFill>
                  <a:schemeClr val="tx2"/>
                </a:solidFill>
              </a:rPr>
              <a:t>V-labs </a:t>
            </a:r>
            <a:r>
              <a:rPr lang="en-US" sz="2000" dirty="0" smtClean="0">
                <a:solidFill>
                  <a:schemeClr val="tx2"/>
                </a:solidFill>
              </a:rPr>
              <a:t>Blogs </a:t>
            </a:r>
            <a:r>
              <a:rPr lang="en-US" sz="1200" dirty="0" smtClean="0">
                <a:solidFill>
                  <a:schemeClr val="tx2"/>
                </a:solidFill>
              </a:rPr>
              <a:t>MVPs </a:t>
            </a:r>
            <a:r>
              <a:rPr lang="en-US" sz="1100" dirty="0" smtClean="0">
                <a:solidFill>
                  <a:schemeClr val="tx2"/>
                </a:solidFill>
              </a:rPr>
              <a:t>Certification </a:t>
            </a:r>
            <a:r>
              <a:rPr lang="en-US" sz="1200" dirty="0" smtClean="0">
                <a:solidFill>
                  <a:schemeClr val="tx2"/>
                </a:solidFill>
              </a:rPr>
              <a:t>Chats</a:t>
            </a:r>
            <a:endParaRPr lang="en-US" sz="1100" dirty="0" smtClean="0">
              <a:solidFill>
                <a:schemeClr val="tx2"/>
              </a:solidFill>
            </a:endParaRPr>
          </a:p>
          <a:p>
            <a:endParaRPr lang="en-US" sz="1100" dirty="0" smtClean="0">
              <a:solidFill>
                <a:schemeClr val="tx2"/>
              </a:solidFill>
            </a:endParaRP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28949" y="1911920"/>
            <a:ext cx="1233059" cy="16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6445" y="1896093"/>
            <a:ext cx="1531918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spc="100" dirty="0" smtClean="0">
                <a:solidFill>
                  <a:schemeClr val="accent1"/>
                </a:solidFill>
              </a:rPr>
              <a:t>learn</a:t>
            </a:r>
          </a:p>
          <a:p>
            <a:pPr algn="ctr">
              <a:lnSpc>
                <a:spcPct val="150000"/>
              </a:lnSpc>
            </a:pPr>
            <a:r>
              <a:rPr lang="en-US" sz="1400" b="1" i="1" spc="100" dirty="0" smtClean="0">
                <a:solidFill>
                  <a:schemeClr val="accent1"/>
                </a:solidFill>
              </a:rPr>
              <a:t>support</a:t>
            </a:r>
          </a:p>
          <a:p>
            <a:pPr algn="ctr">
              <a:lnSpc>
                <a:spcPct val="150000"/>
              </a:lnSpc>
            </a:pPr>
            <a:r>
              <a:rPr lang="en-US" sz="1400" b="1" i="1" spc="100" dirty="0" smtClean="0">
                <a:solidFill>
                  <a:schemeClr val="accent1"/>
                </a:solidFill>
              </a:rPr>
              <a:t>connect</a:t>
            </a:r>
          </a:p>
          <a:p>
            <a:pPr algn="ctr">
              <a:lnSpc>
                <a:spcPct val="150000"/>
              </a:lnSpc>
            </a:pPr>
            <a:r>
              <a:rPr lang="en-US" sz="1400" b="1" i="1" spc="100" dirty="0" smtClean="0">
                <a:solidFill>
                  <a:schemeClr val="accent1"/>
                </a:solidFill>
              </a:rPr>
              <a:t>subscribe</a:t>
            </a:r>
            <a:endParaRPr lang="en-US" sz="1400" b="1" i="1" spc="1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74474" y="3346820"/>
            <a:ext cx="1233059" cy="16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519446"/>
            <a:ext cx="91439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66666"/>
                </a:solidFill>
              </a:rPr>
              <a:t>Visit MSDN in the ATE Pavilion and get a </a:t>
            </a:r>
            <a:r>
              <a:rPr lang="en-US" sz="1600" b="1" u="sng" dirty="0" smtClean="0">
                <a:solidFill>
                  <a:srgbClr val="666666"/>
                </a:solidFill>
              </a:rPr>
              <a:t>FREE 180-day trial of MS Visual Studio Team System!</a:t>
            </a:r>
            <a:endParaRPr lang="en-US" sz="1600" b="1" u="sng" dirty="0">
              <a:solidFill>
                <a:srgbClr val="666666"/>
              </a:solidFill>
            </a:endParaRPr>
          </a:p>
        </p:txBody>
      </p:sp>
      <p:pic>
        <p:nvPicPr>
          <p:cNvPr id="14" name="Picture 13" descr="msd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1900" y="1295399"/>
            <a:ext cx="1146760" cy="58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2" descr="title-slide-lines-grey_BIG.png"/>
          <p:cNvPicPr>
            <a:picLocks noChangeAspect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11" descr="title-slide-lines_BI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5"/>
          <p:cNvSpPr>
            <a:spLocks noGrp="1"/>
          </p:cNvSpPr>
          <p:nvPr>
            <p:ph type="title"/>
          </p:nvPr>
        </p:nvSpPr>
        <p:spPr>
          <a:xfrm>
            <a:off x="539750" y="285750"/>
            <a:ext cx="8604250" cy="1143000"/>
          </a:xfrm>
        </p:spPr>
        <p:txBody>
          <a:bodyPr/>
          <a:lstStyle/>
          <a:p>
            <a:r>
              <a:rPr lang="en-US" sz="3000" smtClean="0"/>
              <a:t>Complete your evaluation on the My Event pages of the website at the CommNet or the Feedback Terminals to win!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400550" y="1966907"/>
            <a:ext cx="404495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All attendees who submit </a:t>
            </a:r>
            <a:br>
              <a:rPr lang="en-US" dirty="0" smtClean="0"/>
            </a:br>
            <a:r>
              <a:rPr lang="en-US" dirty="0" smtClean="0"/>
              <a:t>a session feedback form within 12 hours after the session ends will have the chance to win the very latest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HTC 'Touch' </a:t>
            </a:r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smartphone</a:t>
            </a:r>
            <a:r>
              <a:rPr lang="en-US" dirty="0" smtClean="0"/>
              <a:t> complete with Windows Mobile® 6 Professional </a:t>
            </a:r>
            <a:endParaRPr lang="en-US" dirty="0"/>
          </a:p>
        </p:txBody>
      </p:sp>
      <p:pic>
        <p:nvPicPr>
          <p:cNvPr id="7" name="Picture 6" descr="HTC-touch-smartpho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745" y="2014532"/>
            <a:ext cx="2489485" cy="4214756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29702" name="Picture 5" descr="htc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7550" y="5343525"/>
            <a:ext cx="15652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8" descr="MCP-CMYK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3800" y="5676900"/>
            <a:ext cx="1066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5"/>
          <p:cNvGrpSpPr>
            <a:grpSpLocks/>
          </p:cNvGrpSpPr>
          <p:nvPr/>
        </p:nvGrpSpPr>
        <p:grpSpPr bwMode="auto">
          <a:xfrm>
            <a:off x="430213" y="0"/>
            <a:ext cx="3313112" cy="1897063"/>
            <a:chOff x="430894" y="0"/>
            <a:chExt cx="3312795" cy="1896946"/>
          </a:xfrm>
        </p:grpSpPr>
        <p:pic>
          <p:nvPicPr>
            <p:cNvPr id="54278" name="Picture 6" descr="logo-box_BIG.png"/>
            <p:cNvPicPr>
              <a:picLocks noChangeAspect="1"/>
            </p:cNvPicPr>
            <p:nvPr/>
          </p:nvPicPr>
          <p:blipFill>
            <a:blip r:embed="rId3"/>
            <a:srcRect t="32419"/>
            <a:stretch>
              <a:fillRect/>
            </a:stretch>
          </p:blipFill>
          <p:spPr bwMode="auto">
            <a:xfrm>
              <a:off x="430894" y="0"/>
              <a:ext cx="3312795" cy="189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7" descr="Dev-logo_BIG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1200" y="685570"/>
              <a:ext cx="2721864" cy="846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5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5161991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(1,2,3)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g(x) 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g(a), g(b), g(c)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/>
              <a:t>Orthogonal &amp; Unified Constructs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502882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f(x) = x + 1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(f,f)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352925" y="2643182"/>
            <a:ext cx="1878013" cy="71755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140200" y="3644900"/>
            <a:ext cx="1766830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656263" y="2852738"/>
            <a:ext cx="323850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Lucida Console" pitchFamily="49" charset="0"/>
              </a:rPr>
              <a:t>predicate = 'a -&gt; </a:t>
            </a:r>
            <a:r>
              <a:rPr lang="en-GB" dirty="0" err="1">
                <a:solidFill>
                  <a:schemeClr val="accent2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6000750" y="3429000"/>
            <a:ext cx="2547938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Lucida Console" pitchFamily="49" charset="0"/>
              </a:rPr>
              <a:t>send = 'a 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076825" y="4076700"/>
            <a:ext cx="3790950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accent2"/>
                </a:solidFill>
                <a:latin typeface="Lucida Console" pitchFamily="49" charset="0"/>
              </a:rPr>
              <a:t>threadStart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Lucida Console" pitchFamily="49" charset="0"/>
              </a:rPr>
              <a:t>comparer = 'a </a:t>
            </a:r>
            <a:r>
              <a:rPr lang="en-GB" dirty="0" smtClean="0">
                <a:solidFill>
                  <a:schemeClr val="accent2"/>
                </a:solidFill>
                <a:latin typeface="Lucida Console" pitchFamily="49" charset="0"/>
              </a:rPr>
              <a:t>-&gt; </a:t>
            </a:r>
            <a:r>
              <a:rPr lang="en-GB" dirty="0">
                <a:solidFill>
                  <a:schemeClr val="accent2"/>
                </a:solidFill>
                <a:latin typeface="Lucida Console" pitchFamily="49" charset="0"/>
              </a:rPr>
              <a:t>'a -&gt; </a:t>
            </a:r>
            <a:r>
              <a:rPr lang="en-GB" dirty="0" err="1">
                <a:solidFill>
                  <a:schemeClr val="accent2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accent2"/>
                </a:solidFill>
                <a:latin typeface="Lucida Console" pitchFamily="49" charset="0"/>
              </a:rPr>
              <a:t>hasher = 'a -&gt; int</a:t>
            </a: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accent2"/>
                </a:solidFill>
                <a:latin typeface="Lucida Console" pitchFamily="49" charset="0"/>
              </a:rPr>
              <a:t>equality = 'a -&gt; 'a -&gt; bool</a:t>
            </a: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928662" y="1428736"/>
            <a:ext cx="2492990" cy="10156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 </a:t>
            </a:r>
            <a:r>
              <a:rPr lang="en-GB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3.1415</a:t>
            </a:r>
          </a:p>
          <a:p>
            <a:endParaRPr lang="en-GB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&lt;- 4.0</a:t>
            </a:r>
          </a:p>
        </p:txBody>
      </p:sp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496862" y="3773473"/>
            <a:ext cx="1800225" cy="1022350"/>
          </a:xfrm>
          <a:prstGeom prst="wedgeRectCallout">
            <a:avLst>
              <a:gd name="adj1" fmla="val -36065"/>
              <a:gd name="adj2" fmla="val -162111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sp>
        <p:nvSpPr>
          <p:cNvPr id="900102" name="Text Box 6"/>
          <p:cNvSpPr txBox="1">
            <a:spLocks noChangeArrowheads="1"/>
          </p:cNvSpPr>
          <p:nvPr/>
        </p:nvSpPr>
        <p:spPr bwMode="auto">
          <a:xfrm>
            <a:off x="2441550" y="2940036"/>
            <a:ext cx="5994400" cy="2298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 Name  : string;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Birth : </a:t>
            </a:r>
            <a:r>
              <a:rPr lang="en-GB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endParaRPr lang="en-GB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bob = {Name = "bob"; 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Birth= new </a:t>
            </a:r>
            <a:r>
              <a:rPr lang="en-GB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(1,10,1970)}</a:t>
            </a:r>
          </a:p>
          <a:p>
            <a:endParaRPr lang="en-GB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bob.Birth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new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(1,10,1969) </a:t>
            </a:r>
          </a:p>
        </p:txBody>
      </p:sp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68125"/>
              <a:gd name="adj2" fmla="val 122787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900106" name="Rectangle 10"/>
          <p:cNvSpPr>
            <a:spLocks noChangeArrowheads="1"/>
          </p:cNvSpPr>
          <p:nvPr/>
        </p:nvSpPr>
        <p:spPr bwMode="auto">
          <a:xfrm>
            <a:off x="173012" y="2028811"/>
            <a:ext cx="704850" cy="5794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r>
              <a:rPr lang="en-GB" sz="3200">
                <a:solidFill>
                  <a:srgbClr val="FF3300"/>
                </a:solidFill>
                <a:sym typeface="Wingdings" pitchFamily="2" charset="2"/>
              </a:rPr>
              <a:t>!</a:t>
            </a:r>
          </a:p>
        </p:txBody>
      </p:sp>
      <p:sp>
        <p:nvSpPr>
          <p:cNvPr id="900107" name="Rectangle 11"/>
          <p:cNvSpPr>
            <a:spLocks noChangeArrowheads="1"/>
          </p:cNvSpPr>
          <p:nvPr/>
        </p:nvSpPr>
        <p:spPr bwMode="auto">
          <a:xfrm>
            <a:off x="1649387" y="4908536"/>
            <a:ext cx="704850" cy="5794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r>
              <a:rPr lang="en-GB" sz="3200" dirty="0">
                <a:solidFill>
                  <a:srgbClr val="FF3300"/>
                </a:solidFill>
                <a:sym typeface="Wingdings" pitchFamily="2" charset="2"/>
              </a:rPr>
              <a:t>!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900106" grpId="0"/>
      <p:bldP spid="900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 x = x+1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pair x =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 x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= (Some [1;2;3], Some [4;5;6])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Some(nums1), Some(nums2) -&gt; nums1 @ nums2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), None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None      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failwith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"missing!"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</TotalTime>
  <Words>2020</Words>
  <Application>Microsoft Office PowerPoint</Application>
  <PresentationFormat>On-screen Show (4:3)</PresentationFormat>
  <Paragraphs>788</Paragraphs>
  <Slides>52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TechEd2007-Developer</vt:lpstr>
      <vt:lpstr>Parallel and Asynchronous Functional Programming on .NET with F#</vt:lpstr>
      <vt:lpstr>Session Prerequisites</vt:lpstr>
      <vt:lpstr>Session Objectives and Agenda</vt:lpstr>
      <vt:lpstr>F#: Combining Paradigms</vt:lpstr>
      <vt:lpstr>F#: The Combination Counts!</vt:lpstr>
      <vt:lpstr>Orthogonal &amp; Unified Constructs</vt:lpstr>
      <vt:lpstr>Orthogonal &amp; Unified Constructs</vt:lpstr>
      <vt:lpstr>Immutability the norm…</vt:lpstr>
      <vt:lpstr>F# - Functional</vt:lpstr>
      <vt:lpstr>F# - Functional</vt:lpstr>
      <vt:lpstr>F# - Imperative + Functional</vt:lpstr>
      <vt:lpstr>F# - Imperative + Functional</vt:lpstr>
      <vt:lpstr>F# - Imperative + Functional</vt:lpstr>
      <vt:lpstr>Demo: Let’s WebCrawl…</vt:lpstr>
      <vt:lpstr>F# - Objects + Functional</vt:lpstr>
      <vt:lpstr>F# - Objects + Functional</vt:lpstr>
      <vt:lpstr>F# - Objects + Functional</vt:lpstr>
      <vt:lpstr>F# - Objects + Functional</vt:lpstr>
      <vt:lpstr>F# - Language Oriented</vt:lpstr>
      <vt:lpstr>F# - What is it For?  </vt:lpstr>
      <vt:lpstr>The adCenter Problem</vt:lpstr>
      <vt:lpstr>The Scale of Things</vt:lpstr>
      <vt:lpstr>F# and adCenter</vt:lpstr>
      <vt:lpstr>APG Machine Learning</vt:lpstr>
      <vt:lpstr>TrueSkill in Halo 3</vt:lpstr>
      <vt:lpstr>Challenges of modern language design</vt:lpstr>
      <vt:lpstr>F# - Concurrent/Reactive/Parallel  </vt:lpstr>
      <vt:lpstr>F# - Concurrent/Reactive/Parallel  </vt:lpstr>
      <vt:lpstr>Some Foundation Technologies</vt:lpstr>
      <vt:lpstr>Taming Asynchronous I/O</vt:lpstr>
      <vt:lpstr>Taming Asynchronous I/O</vt:lpstr>
      <vt:lpstr>Taming Asynchronous I/O</vt:lpstr>
      <vt:lpstr>Simple Examples</vt:lpstr>
      <vt:lpstr>Demo: Asynchronous Workflows By Example</vt:lpstr>
      <vt:lpstr>Taming Asynchronous I/O</vt:lpstr>
      <vt:lpstr>Taming Asynchronous I/O</vt:lpstr>
      <vt:lpstr>Taming Asynchronous I/O</vt:lpstr>
      <vt:lpstr>Taming Asynchronous I/O</vt:lpstr>
      <vt:lpstr>Demo: Asynchronous Image Processing</vt:lpstr>
      <vt:lpstr>Taming Asynchronous I/O</vt:lpstr>
      <vt:lpstr>Demo: Asynchronous Image Processing Fault Injection</vt:lpstr>
      <vt:lpstr>How does it work?</vt:lpstr>
      <vt:lpstr>F# - Erlang-style Message Agents</vt:lpstr>
      <vt:lpstr>Demo: Asynchronous Web Crawling</vt:lpstr>
      <vt:lpstr>Demo: Asynchronous Web Crawling</vt:lpstr>
      <vt:lpstr>Demo: Using Parallel FX from F#</vt:lpstr>
      <vt:lpstr>Books about F#</vt:lpstr>
      <vt:lpstr>Parallel Technologies: Interactive Session</vt:lpstr>
      <vt:lpstr>Parallel Technologies: Interactive Session</vt:lpstr>
      <vt:lpstr>Resources</vt:lpstr>
      <vt:lpstr>Complete your evaluation on the My Event pages of the website at the CommNet or the Feedback Terminals to win!</vt:lpstr>
      <vt:lpstr>Slide 52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170</cp:revision>
  <dcterms:created xsi:type="dcterms:W3CDTF">2007-05-01T12:49:55Z</dcterms:created>
  <dcterms:modified xsi:type="dcterms:W3CDTF">2007-11-09T14:16:05Z</dcterms:modified>
</cp:coreProperties>
</file>