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gif" ContentType="image/gif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7" r:id="rId2"/>
    <p:sldId id="386" r:id="rId3"/>
    <p:sldId id="347" r:id="rId4"/>
    <p:sldId id="397" r:id="rId5"/>
    <p:sldId id="429" r:id="rId6"/>
    <p:sldId id="387" r:id="rId7"/>
    <p:sldId id="405" r:id="rId8"/>
    <p:sldId id="406" r:id="rId9"/>
    <p:sldId id="407" r:id="rId10"/>
    <p:sldId id="408" r:id="rId11"/>
    <p:sldId id="376" r:id="rId12"/>
    <p:sldId id="409" r:id="rId13"/>
    <p:sldId id="377" r:id="rId14"/>
    <p:sldId id="313" r:id="rId15"/>
    <p:sldId id="314" r:id="rId16"/>
    <p:sldId id="428" r:id="rId17"/>
    <p:sldId id="392" r:id="rId18"/>
    <p:sldId id="410" r:id="rId19"/>
    <p:sldId id="312" r:id="rId20"/>
    <p:sldId id="315" r:id="rId21"/>
    <p:sldId id="393" r:id="rId22"/>
    <p:sldId id="394" r:id="rId23"/>
    <p:sldId id="395" r:id="rId24"/>
    <p:sldId id="316" r:id="rId25"/>
    <p:sldId id="343" r:id="rId26"/>
    <p:sldId id="344" r:id="rId27"/>
    <p:sldId id="310" r:id="rId28"/>
    <p:sldId id="345" r:id="rId29"/>
    <p:sldId id="311" r:id="rId30"/>
    <p:sldId id="398" r:id="rId31"/>
    <p:sldId id="426" r:id="rId32"/>
    <p:sldId id="411" r:id="rId33"/>
    <p:sldId id="358" r:id="rId34"/>
    <p:sldId id="359" r:id="rId35"/>
    <p:sldId id="352" r:id="rId36"/>
    <p:sldId id="369" r:id="rId37"/>
    <p:sldId id="308" r:id="rId38"/>
    <p:sldId id="383" r:id="rId39"/>
    <p:sldId id="384" r:id="rId40"/>
    <p:sldId id="385" r:id="rId41"/>
    <p:sldId id="328" r:id="rId42"/>
    <p:sldId id="371" r:id="rId43"/>
    <p:sldId id="318" r:id="rId44"/>
    <p:sldId id="319" r:id="rId45"/>
    <p:sldId id="320" r:id="rId46"/>
    <p:sldId id="326" r:id="rId47"/>
    <p:sldId id="427" r:id="rId48"/>
    <p:sldId id="413" r:id="rId49"/>
    <p:sldId id="373" r:id="rId50"/>
    <p:sldId id="400" r:id="rId51"/>
    <p:sldId id="380" r:id="rId52"/>
    <p:sldId id="292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A2998A"/>
        </a:solidFill>
        <a:latin typeface="Segoe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A2998A"/>
        </a:solidFill>
        <a:latin typeface="Segoe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A2998A"/>
        </a:solidFill>
        <a:latin typeface="Segoe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A2998A"/>
        </a:solidFill>
        <a:latin typeface="Segoe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33CC"/>
    <a:srgbClr val="00CC00"/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716" autoAdjust="0"/>
    <p:restoredTop sz="84333" autoAdjust="0"/>
  </p:normalViewPr>
  <p:slideViewPr>
    <p:cSldViewPr>
      <p:cViewPr>
        <p:scale>
          <a:sx n="70" d="100"/>
          <a:sy n="70" d="100"/>
        </p:scale>
        <p:origin x="-1182" y="-210"/>
      </p:cViewPr>
      <p:guideLst>
        <p:guide orient="horz" pos="3974"/>
        <p:guide orient="horz" pos="1565"/>
        <p:guide orient="horz" pos="4195"/>
        <p:guide pos="2880"/>
        <p:guide pos="340"/>
        <p:guide pos="1040"/>
        <p:guide pos="54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376"/>
    </p:cViewPr>
  </p:sorter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A803E8-D386-4BE0-9140-7C95411C6353}" type="doc">
      <dgm:prSet loTypeId="urn:microsoft.com/office/officeart/2005/8/layout/lProcess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484F974B-717E-4F0A-8EFC-4A436B105EB5}">
      <dgm:prSet custT="1"/>
      <dgm:spPr/>
      <dgm:t>
        <a:bodyPr/>
        <a:lstStyle/>
        <a:p>
          <a:pPr rtl="0"/>
          <a:r>
            <a:rPr lang="en-GB" sz="2400" b="1" dirty="0" smtClean="0"/>
            <a:t>Functional </a:t>
          </a:r>
          <a:endParaRPr lang="en-GB" sz="2400" dirty="0"/>
        </a:p>
      </dgm:t>
    </dgm:pt>
    <dgm:pt modelId="{2609C66D-E358-4992-9111-F227E5558D85}" type="parTrans" cxnId="{E33FF905-C098-400B-AAE4-06127888414B}">
      <dgm:prSet/>
      <dgm:spPr/>
      <dgm:t>
        <a:bodyPr/>
        <a:lstStyle/>
        <a:p>
          <a:endParaRPr lang="en-GB"/>
        </a:p>
      </dgm:t>
    </dgm:pt>
    <dgm:pt modelId="{DCE3B0E6-EC17-494F-8178-7924DC24E381}" type="sibTrans" cxnId="{E33FF905-C098-400B-AAE4-06127888414B}">
      <dgm:prSet/>
      <dgm:spPr/>
      <dgm:t>
        <a:bodyPr/>
        <a:lstStyle/>
        <a:p>
          <a:endParaRPr lang="en-GB"/>
        </a:p>
      </dgm:t>
    </dgm:pt>
    <dgm:pt modelId="{262514B5-FF42-4954-9932-A7C5BB10E321}">
      <dgm:prSet/>
      <dgm:spPr/>
      <dgm:t>
        <a:bodyPr/>
        <a:lstStyle/>
        <a:p>
          <a:pPr rtl="0"/>
          <a:r>
            <a:rPr lang="en-GB" b="1" dirty="0" smtClean="0"/>
            <a:t>Strong Typing</a:t>
          </a:r>
          <a:endParaRPr lang="en-GB" dirty="0"/>
        </a:p>
      </dgm:t>
    </dgm:pt>
    <dgm:pt modelId="{F012503B-FDC5-4A67-BB8E-DEED321050FA}" type="parTrans" cxnId="{00AD8EC6-0827-4A06-A08C-EC7C8640DB0A}">
      <dgm:prSet/>
      <dgm:spPr/>
      <dgm:t>
        <a:bodyPr/>
        <a:lstStyle/>
        <a:p>
          <a:endParaRPr lang="en-GB"/>
        </a:p>
      </dgm:t>
    </dgm:pt>
    <dgm:pt modelId="{9BA8E53E-AE1C-4596-A7C7-2D1EF567CD42}" type="sibTrans" cxnId="{00AD8EC6-0827-4A06-A08C-EC7C8640DB0A}">
      <dgm:prSet/>
      <dgm:spPr/>
      <dgm:t>
        <a:bodyPr/>
        <a:lstStyle/>
        <a:p>
          <a:endParaRPr lang="en-GB"/>
        </a:p>
      </dgm:t>
    </dgm:pt>
    <dgm:pt modelId="{F3217A73-6944-46A5-BFDE-C617C444F727}">
      <dgm:prSet/>
      <dgm:spPr/>
      <dgm:t>
        <a:bodyPr/>
        <a:lstStyle/>
        <a:p>
          <a:pPr rtl="0"/>
          <a:r>
            <a:rPr lang="en-GB" b="1" dirty="0" smtClean="0"/>
            <a:t>Succinct</a:t>
          </a:r>
          <a:endParaRPr lang="en-GB" dirty="0"/>
        </a:p>
      </dgm:t>
    </dgm:pt>
    <dgm:pt modelId="{7ED02946-162F-4E38-90E9-DFC39EE84CF1}" type="parTrans" cxnId="{AC4A14C1-C6A2-426B-B033-E6584830CF92}">
      <dgm:prSet/>
      <dgm:spPr/>
      <dgm:t>
        <a:bodyPr/>
        <a:lstStyle/>
        <a:p>
          <a:endParaRPr lang="en-GB"/>
        </a:p>
      </dgm:t>
    </dgm:pt>
    <dgm:pt modelId="{257DF064-799F-4FC0-8E52-6078652B77F0}" type="sibTrans" cxnId="{AC4A14C1-C6A2-426B-B033-E6584830CF92}">
      <dgm:prSet/>
      <dgm:spPr/>
      <dgm:t>
        <a:bodyPr/>
        <a:lstStyle/>
        <a:p>
          <a:endParaRPr lang="en-GB"/>
        </a:p>
      </dgm:t>
    </dgm:pt>
    <dgm:pt modelId="{1C3CEE49-D88D-47ED-9195-7A177F0C393A}">
      <dgm:prSet/>
      <dgm:spPr/>
      <dgm:t>
        <a:bodyPr/>
        <a:lstStyle/>
        <a:p>
          <a:pPr rtl="0"/>
          <a:r>
            <a:rPr lang="en-GB" b="1" dirty="0" smtClean="0"/>
            <a:t>Type Inference</a:t>
          </a:r>
          <a:endParaRPr lang="en-GB" dirty="0"/>
        </a:p>
      </dgm:t>
    </dgm:pt>
    <dgm:pt modelId="{D6946C49-1B2D-47FA-8308-427DA0C6EE0F}" type="parTrans" cxnId="{E1B223A9-4A89-4E28-B4BC-6DA97427FAFF}">
      <dgm:prSet/>
      <dgm:spPr/>
      <dgm:t>
        <a:bodyPr/>
        <a:lstStyle/>
        <a:p>
          <a:endParaRPr lang="en-GB"/>
        </a:p>
      </dgm:t>
    </dgm:pt>
    <dgm:pt modelId="{6BD05078-479E-49A6-8E20-E15F7C4430D7}" type="sibTrans" cxnId="{E1B223A9-4A89-4E28-B4BC-6DA97427FAFF}">
      <dgm:prSet/>
      <dgm:spPr/>
      <dgm:t>
        <a:bodyPr/>
        <a:lstStyle/>
        <a:p>
          <a:endParaRPr lang="en-GB"/>
        </a:p>
      </dgm:t>
    </dgm:pt>
    <dgm:pt modelId="{E93E6999-6ABE-496E-AD38-C3371CE57B09}">
      <dgm:prSet/>
      <dgm:spPr/>
      <dgm:t>
        <a:bodyPr/>
        <a:lstStyle/>
        <a:p>
          <a:pPr rtl="0"/>
          <a:r>
            <a:rPr lang="en-GB" b="1" dirty="0" smtClean="0"/>
            <a:t>Data Types and Patterns</a:t>
          </a:r>
          <a:endParaRPr lang="en-GB" dirty="0"/>
        </a:p>
      </dgm:t>
    </dgm:pt>
    <dgm:pt modelId="{C5FC0BB1-E732-4E21-A292-F0FD1712C4A8}" type="parTrans" cxnId="{D365314C-F111-4A78-B8B2-AFD038EAFB5D}">
      <dgm:prSet/>
      <dgm:spPr/>
      <dgm:t>
        <a:bodyPr/>
        <a:lstStyle/>
        <a:p>
          <a:endParaRPr lang="en-GB"/>
        </a:p>
      </dgm:t>
    </dgm:pt>
    <dgm:pt modelId="{62E48B58-EF1A-4745-9D2B-B3C52EC2D0AE}" type="sibTrans" cxnId="{D365314C-F111-4A78-B8B2-AFD038EAFB5D}">
      <dgm:prSet/>
      <dgm:spPr/>
      <dgm:t>
        <a:bodyPr/>
        <a:lstStyle/>
        <a:p>
          <a:endParaRPr lang="en-GB"/>
        </a:p>
      </dgm:t>
    </dgm:pt>
    <dgm:pt modelId="{11AFE90B-04F1-43E9-8648-8F7DA9AADAEE}">
      <dgm:prSet/>
      <dgm:spPr/>
      <dgm:t>
        <a:bodyPr/>
        <a:lstStyle/>
        <a:p>
          <a:pPr rtl="0"/>
          <a:r>
            <a:rPr lang="en-GB" b="1" dirty="0" smtClean="0"/>
            <a:t>1</a:t>
          </a:r>
          <a:r>
            <a:rPr lang="en-GB" b="1" baseline="30000" dirty="0" smtClean="0"/>
            <a:t>st</a:t>
          </a:r>
          <a:r>
            <a:rPr lang="en-GB" b="1" dirty="0" smtClean="0"/>
            <a:t> Class Functions</a:t>
          </a:r>
          <a:endParaRPr lang="en-GB" dirty="0"/>
        </a:p>
      </dgm:t>
    </dgm:pt>
    <dgm:pt modelId="{1E434222-6BC1-40E8-9279-077ABB8D5141}" type="parTrans" cxnId="{18D9C93E-9300-431C-938C-3D34C2A460D4}">
      <dgm:prSet/>
      <dgm:spPr/>
      <dgm:t>
        <a:bodyPr/>
        <a:lstStyle/>
        <a:p>
          <a:endParaRPr lang="en-GB"/>
        </a:p>
      </dgm:t>
    </dgm:pt>
    <dgm:pt modelId="{A4CD8AD7-0A35-4A96-A1C8-B71C08DCED88}" type="sibTrans" cxnId="{18D9C93E-9300-431C-938C-3D34C2A460D4}">
      <dgm:prSet/>
      <dgm:spPr/>
      <dgm:t>
        <a:bodyPr/>
        <a:lstStyle/>
        <a:p>
          <a:endParaRPr lang="en-GB"/>
        </a:p>
      </dgm:t>
    </dgm:pt>
    <dgm:pt modelId="{2B85FE52-18B1-47F7-8DF8-5F07E7AB63AF}">
      <dgm:prSet/>
      <dgm:spPr/>
      <dgm:t>
        <a:bodyPr/>
        <a:lstStyle/>
        <a:p>
          <a:pPr rtl="0"/>
          <a:r>
            <a:rPr lang="en-GB" b="1" dirty="0" smtClean="0"/>
            <a:t>Meta-Programming</a:t>
          </a:r>
          <a:endParaRPr lang="en-GB" dirty="0"/>
        </a:p>
      </dgm:t>
    </dgm:pt>
    <dgm:pt modelId="{FFD91978-2483-415E-B05E-D562D3A0B58D}" type="parTrans" cxnId="{EA8B339F-B46A-4346-9095-86D36397C0EA}">
      <dgm:prSet/>
      <dgm:spPr/>
      <dgm:t>
        <a:bodyPr/>
        <a:lstStyle/>
        <a:p>
          <a:endParaRPr lang="en-GB"/>
        </a:p>
      </dgm:t>
    </dgm:pt>
    <dgm:pt modelId="{42BB2408-B33A-4283-B90F-470A003A75FE}" type="sibTrans" cxnId="{EA8B339F-B46A-4346-9095-86D36397C0EA}">
      <dgm:prSet/>
      <dgm:spPr/>
      <dgm:t>
        <a:bodyPr/>
        <a:lstStyle/>
        <a:p>
          <a:endParaRPr lang="en-GB"/>
        </a:p>
      </dgm:t>
    </dgm:pt>
    <dgm:pt modelId="{EF4AFB31-6AAF-4AB6-8414-27AA404DCCB9}">
      <dgm:prSet custT="1"/>
      <dgm:spPr/>
      <dgm:t>
        <a:bodyPr/>
        <a:lstStyle/>
        <a:p>
          <a:pPr rtl="0"/>
          <a:r>
            <a:rPr lang="en-GB" sz="2400" b="1" dirty="0" smtClean="0"/>
            <a:t>Objects</a:t>
          </a:r>
          <a:endParaRPr lang="en-GB" sz="2400" dirty="0"/>
        </a:p>
      </dgm:t>
    </dgm:pt>
    <dgm:pt modelId="{B411183A-E874-4B1E-8B36-109494EAA235}" type="parTrans" cxnId="{046A5787-4FD5-4D3A-B38B-BC5761CE2ABA}">
      <dgm:prSet/>
      <dgm:spPr/>
      <dgm:t>
        <a:bodyPr/>
        <a:lstStyle/>
        <a:p>
          <a:endParaRPr lang="en-GB"/>
        </a:p>
      </dgm:t>
    </dgm:pt>
    <dgm:pt modelId="{070EE6C6-789A-4DDF-8781-977F4A956D67}" type="sibTrans" cxnId="{046A5787-4FD5-4D3A-B38B-BC5761CE2ABA}">
      <dgm:prSet/>
      <dgm:spPr/>
      <dgm:t>
        <a:bodyPr/>
        <a:lstStyle/>
        <a:p>
          <a:endParaRPr lang="en-GB"/>
        </a:p>
      </dgm:t>
    </dgm:pt>
    <dgm:pt modelId="{ECF64DD0-535A-4905-AA90-377CEA04F64D}">
      <dgm:prSet/>
      <dgm:spPr/>
      <dgm:t>
        <a:bodyPr/>
        <a:lstStyle/>
        <a:p>
          <a:pPr rtl="0"/>
          <a:r>
            <a:rPr lang="en-GB" b="1" dirty="0" smtClean="0"/>
            <a:t>.NET OO Model</a:t>
          </a:r>
          <a:endParaRPr lang="en-GB" dirty="0"/>
        </a:p>
      </dgm:t>
    </dgm:pt>
    <dgm:pt modelId="{977D1339-EB8B-43DF-9513-C811B65DAACA}" type="parTrans" cxnId="{F0043E61-CD76-4F02-B0B0-29655C518D5E}">
      <dgm:prSet/>
      <dgm:spPr/>
      <dgm:t>
        <a:bodyPr/>
        <a:lstStyle/>
        <a:p>
          <a:endParaRPr lang="en-GB"/>
        </a:p>
      </dgm:t>
    </dgm:pt>
    <dgm:pt modelId="{0E0226AB-DD32-4B68-B08A-61B695DC59B9}" type="sibTrans" cxnId="{F0043E61-CD76-4F02-B0B0-29655C518D5E}">
      <dgm:prSet/>
      <dgm:spPr/>
      <dgm:t>
        <a:bodyPr/>
        <a:lstStyle/>
        <a:p>
          <a:endParaRPr lang="en-GB"/>
        </a:p>
      </dgm:t>
    </dgm:pt>
    <dgm:pt modelId="{CC532CA4-5605-4697-A260-76CF72A2F0F0}">
      <dgm:prSet/>
      <dgm:spPr/>
      <dgm:t>
        <a:bodyPr/>
        <a:lstStyle/>
        <a:p>
          <a:pPr rtl="0"/>
          <a:r>
            <a:rPr lang="en-GB" b="1" dirty="0" smtClean="0"/>
            <a:t>Interoperable</a:t>
          </a:r>
          <a:endParaRPr lang="en-GB" dirty="0"/>
        </a:p>
      </dgm:t>
    </dgm:pt>
    <dgm:pt modelId="{3241D9DA-0518-4F61-B62E-718C418A8F94}" type="parTrans" cxnId="{F180E8A5-F725-46C9-B0C2-95F5B1A57073}">
      <dgm:prSet/>
      <dgm:spPr/>
      <dgm:t>
        <a:bodyPr/>
        <a:lstStyle/>
        <a:p>
          <a:endParaRPr lang="en-GB"/>
        </a:p>
      </dgm:t>
    </dgm:pt>
    <dgm:pt modelId="{14D7E7C9-814E-4CD2-A1EA-CB16258F6045}" type="sibTrans" cxnId="{F180E8A5-F725-46C9-B0C2-95F5B1A57073}">
      <dgm:prSet/>
      <dgm:spPr/>
      <dgm:t>
        <a:bodyPr/>
        <a:lstStyle/>
        <a:p>
          <a:endParaRPr lang="en-GB"/>
        </a:p>
      </dgm:t>
    </dgm:pt>
    <dgm:pt modelId="{377C65EE-07AF-41F3-95E4-4CC7FDC241A4}">
      <dgm:prSet/>
      <dgm:spPr/>
      <dgm:t>
        <a:bodyPr/>
        <a:lstStyle/>
        <a:p>
          <a:pPr rtl="0"/>
          <a:r>
            <a:rPr lang="en-GB" b="1" dirty="0" smtClean="0"/>
            <a:t>Compact type-inferred classes</a:t>
          </a:r>
          <a:endParaRPr lang="en-GB" dirty="0"/>
        </a:p>
      </dgm:t>
    </dgm:pt>
    <dgm:pt modelId="{8A457E11-9929-4AC7-A077-BD1C5A4393B4}" type="parTrans" cxnId="{31328804-8E35-45DC-92F2-49F0A4C168C6}">
      <dgm:prSet/>
      <dgm:spPr/>
      <dgm:t>
        <a:bodyPr/>
        <a:lstStyle/>
        <a:p>
          <a:endParaRPr lang="en-GB"/>
        </a:p>
      </dgm:t>
    </dgm:pt>
    <dgm:pt modelId="{82499DD5-D331-46F5-929D-7EA5570184C0}" type="sibTrans" cxnId="{31328804-8E35-45DC-92F2-49F0A4C168C6}">
      <dgm:prSet/>
      <dgm:spPr/>
      <dgm:t>
        <a:bodyPr/>
        <a:lstStyle/>
        <a:p>
          <a:endParaRPr lang="en-GB"/>
        </a:p>
      </dgm:t>
    </dgm:pt>
    <dgm:pt modelId="{26358D91-FF76-46EA-83BB-1CE768002665}">
      <dgm:prSet custT="1"/>
      <dgm:spPr/>
      <dgm:t>
        <a:bodyPr/>
        <a:lstStyle/>
        <a:p>
          <a:pPr rtl="0"/>
          <a:r>
            <a:rPr lang="en-GB" sz="2400" b="1" dirty="0" smtClean="0"/>
            <a:t>.NET</a:t>
          </a:r>
          <a:endParaRPr lang="en-GB" sz="2400" dirty="0"/>
        </a:p>
      </dgm:t>
    </dgm:pt>
    <dgm:pt modelId="{6180D6EA-6D63-4393-A4AC-F2BB21B83C0C}" type="parTrans" cxnId="{A6640747-29EC-4EA0-9B43-DEB98AB71D01}">
      <dgm:prSet/>
      <dgm:spPr/>
      <dgm:t>
        <a:bodyPr/>
        <a:lstStyle/>
        <a:p>
          <a:endParaRPr lang="en-GB"/>
        </a:p>
      </dgm:t>
    </dgm:pt>
    <dgm:pt modelId="{CB0AB22E-7166-4984-8FB8-2489B04237E1}" type="sibTrans" cxnId="{A6640747-29EC-4EA0-9B43-DEB98AB71D01}">
      <dgm:prSet/>
      <dgm:spPr/>
      <dgm:t>
        <a:bodyPr/>
        <a:lstStyle/>
        <a:p>
          <a:endParaRPr lang="en-GB"/>
        </a:p>
      </dgm:t>
    </dgm:pt>
    <dgm:pt modelId="{E7B715D5-9868-4170-9936-9658C7A63F36}">
      <dgm:prSet/>
      <dgm:spPr/>
      <dgm:t>
        <a:bodyPr/>
        <a:lstStyle/>
        <a:p>
          <a:pPr rtl="0"/>
          <a:r>
            <a:rPr lang="en-GB" b="1" dirty="0" smtClean="0"/>
            <a:t>Visual Studio</a:t>
          </a:r>
          <a:endParaRPr lang="en-GB" dirty="0"/>
        </a:p>
      </dgm:t>
    </dgm:pt>
    <dgm:pt modelId="{7ACC80FC-F9CA-46C1-91E1-15A4E7BCEBDE}" type="parTrans" cxnId="{8588CA71-CA04-4AE3-AD86-38A79AA62CEC}">
      <dgm:prSet/>
      <dgm:spPr/>
      <dgm:t>
        <a:bodyPr/>
        <a:lstStyle/>
        <a:p>
          <a:endParaRPr lang="en-GB"/>
        </a:p>
      </dgm:t>
    </dgm:pt>
    <dgm:pt modelId="{0B0C0BEE-1B2C-4C9C-AF36-09816FE90AF9}" type="sibTrans" cxnId="{8588CA71-CA04-4AE3-AD86-38A79AA62CEC}">
      <dgm:prSet/>
      <dgm:spPr/>
      <dgm:t>
        <a:bodyPr/>
        <a:lstStyle/>
        <a:p>
          <a:endParaRPr lang="en-GB"/>
        </a:p>
      </dgm:t>
    </dgm:pt>
    <dgm:pt modelId="{DC035546-64D2-4F18-BD5B-C44C2D3155C6}">
      <dgm:prSet/>
      <dgm:spPr/>
      <dgm:t>
        <a:bodyPr/>
        <a:lstStyle/>
        <a:p>
          <a:pPr rtl="0"/>
          <a:r>
            <a:rPr lang="en-US" b="1" dirty="0" smtClean="0"/>
            <a:t>Libraries</a:t>
          </a:r>
          <a:endParaRPr lang="en-GB" b="1" dirty="0"/>
        </a:p>
      </dgm:t>
    </dgm:pt>
    <dgm:pt modelId="{3AA5EB27-3F88-4214-A6DC-E11D217DDBC1}" type="parTrans" cxnId="{58AB6D9F-5088-469B-B976-9AD1ED8B5E23}">
      <dgm:prSet/>
      <dgm:spPr/>
      <dgm:t>
        <a:bodyPr/>
        <a:lstStyle/>
        <a:p>
          <a:endParaRPr lang="en-GB"/>
        </a:p>
      </dgm:t>
    </dgm:pt>
    <dgm:pt modelId="{3901A0AD-610F-48DE-AD14-9F2127734FC0}" type="sibTrans" cxnId="{58AB6D9F-5088-469B-B976-9AD1ED8B5E23}">
      <dgm:prSet/>
      <dgm:spPr/>
      <dgm:t>
        <a:bodyPr/>
        <a:lstStyle/>
        <a:p>
          <a:endParaRPr lang="en-GB"/>
        </a:p>
      </dgm:t>
    </dgm:pt>
    <dgm:pt modelId="{7353C217-014A-42AF-93D8-9C6FBB1173FB}">
      <dgm:prSet/>
      <dgm:spPr/>
      <dgm:t>
        <a:bodyPr/>
        <a:lstStyle/>
        <a:p>
          <a:pPr rtl="0"/>
          <a:r>
            <a:rPr lang="en-GB" b="1" dirty="0" smtClean="0"/>
            <a:t>Tools</a:t>
          </a:r>
          <a:endParaRPr lang="en-GB" dirty="0"/>
        </a:p>
      </dgm:t>
    </dgm:pt>
    <dgm:pt modelId="{0EE617FD-F06A-453F-B49E-DF1CEDE7DC91}" type="parTrans" cxnId="{CE17BE77-A647-40B2-9655-F3D8F4798338}">
      <dgm:prSet/>
      <dgm:spPr/>
      <dgm:t>
        <a:bodyPr/>
        <a:lstStyle/>
        <a:p>
          <a:endParaRPr lang="en-GB"/>
        </a:p>
      </dgm:t>
    </dgm:pt>
    <dgm:pt modelId="{D3F78AFC-B099-430B-80C9-214832158E00}" type="sibTrans" cxnId="{CE17BE77-A647-40B2-9655-F3D8F4798338}">
      <dgm:prSet/>
      <dgm:spPr/>
      <dgm:t>
        <a:bodyPr/>
        <a:lstStyle/>
        <a:p>
          <a:endParaRPr lang="en-GB"/>
        </a:p>
      </dgm:t>
    </dgm:pt>
    <dgm:pt modelId="{53EEE749-9CEC-4F25-B749-6E093E4931AF}">
      <dgm:prSet/>
      <dgm:spPr/>
      <dgm:t>
        <a:bodyPr/>
        <a:lstStyle/>
        <a:p>
          <a:pPr rtl="0"/>
          <a:r>
            <a:rPr lang="en-GB" b="1" dirty="0" smtClean="0"/>
            <a:t>Concurrency</a:t>
          </a:r>
          <a:endParaRPr lang="en-GB" dirty="0"/>
        </a:p>
      </dgm:t>
    </dgm:pt>
    <dgm:pt modelId="{2EC7525D-7339-4916-804B-C8C8AEA1F260}" type="parTrans" cxnId="{A1A750A4-3E85-49F1-9E0F-C11C50A1128E}">
      <dgm:prSet/>
      <dgm:spPr/>
      <dgm:t>
        <a:bodyPr/>
        <a:lstStyle/>
        <a:p>
          <a:endParaRPr lang="en-GB"/>
        </a:p>
      </dgm:t>
    </dgm:pt>
    <dgm:pt modelId="{C1D70F70-F64A-4790-86B3-7249BC1DB6F1}" type="sibTrans" cxnId="{A1A750A4-3E85-49F1-9E0F-C11C50A1128E}">
      <dgm:prSet/>
      <dgm:spPr/>
      <dgm:t>
        <a:bodyPr/>
        <a:lstStyle/>
        <a:p>
          <a:endParaRPr lang="en-GB"/>
        </a:p>
      </dgm:t>
    </dgm:pt>
    <dgm:pt modelId="{5B9F6148-EA10-442F-9667-DBE4BD7FABEB}">
      <dgm:prSet/>
      <dgm:spPr/>
      <dgm:t>
        <a:bodyPr/>
        <a:lstStyle/>
        <a:p>
          <a:pPr rtl="0"/>
          <a:r>
            <a:rPr lang="en-GB" b="1" dirty="0" smtClean="0"/>
            <a:t>LINQ</a:t>
          </a:r>
          <a:endParaRPr lang="en-GB" dirty="0"/>
        </a:p>
      </dgm:t>
    </dgm:pt>
    <dgm:pt modelId="{5F68DFE1-2A9C-48B3-851D-15789C806E3C}" type="parTrans" cxnId="{EA70CF2E-8A04-44E7-8A9F-F228B2AD7C79}">
      <dgm:prSet/>
      <dgm:spPr/>
      <dgm:t>
        <a:bodyPr/>
        <a:lstStyle/>
        <a:p>
          <a:endParaRPr lang="en-GB"/>
        </a:p>
      </dgm:t>
    </dgm:pt>
    <dgm:pt modelId="{8AA01C80-A8F4-49BD-9CA2-333B4BD75F71}" type="sibTrans" cxnId="{EA70CF2E-8A04-44E7-8A9F-F228B2AD7C79}">
      <dgm:prSet/>
      <dgm:spPr/>
      <dgm:t>
        <a:bodyPr/>
        <a:lstStyle/>
        <a:p>
          <a:endParaRPr lang="en-GB"/>
        </a:p>
      </dgm:t>
    </dgm:pt>
    <dgm:pt modelId="{B5633F82-22C9-46C0-BD4B-CC280D6250F3}">
      <dgm:prSet custT="1"/>
      <dgm:spPr/>
      <dgm:t>
        <a:bodyPr/>
        <a:lstStyle/>
        <a:p>
          <a:pPr rtl="0"/>
          <a:r>
            <a:rPr lang="en-GB" sz="2400" b="1" dirty="0" smtClean="0"/>
            <a:t>Tools</a:t>
          </a:r>
          <a:endParaRPr lang="en-GB" sz="2400" dirty="0"/>
        </a:p>
      </dgm:t>
    </dgm:pt>
    <dgm:pt modelId="{94BF9759-DE06-40E0-9944-215C9B34E284}" type="parTrans" cxnId="{BBBCCA94-078A-4D49-98CD-EA5D1140D5F9}">
      <dgm:prSet/>
      <dgm:spPr/>
      <dgm:t>
        <a:bodyPr/>
        <a:lstStyle/>
        <a:p>
          <a:endParaRPr lang="en-GB"/>
        </a:p>
      </dgm:t>
    </dgm:pt>
    <dgm:pt modelId="{0624F7D5-2963-4444-827F-73D04EA91C23}" type="sibTrans" cxnId="{BBBCCA94-078A-4D49-98CD-EA5D1140D5F9}">
      <dgm:prSet/>
      <dgm:spPr/>
      <dgm:t>
        <a:bodyPr/>
        <a:lstStyle/>
        <a:p>
          <a:endParaRPr lang="en-GB"/>
        </a:p>
      </dgm:t>
    </dgm:pt>
    <dgm:pt modelId="{C0BE2572-A19C-463A-9575-67FAE406B8B8}">
      <dgm:prSet/>
      <dgm:spPr/>
      <dgm:t>
        <a:bodyPr/>
        <a:lstStyle/>
        <a:p>
          <a:pPr rtl="0"/>
          <a:r>
            <a:rPr lang="en-GB" b="1" dirty="0" smtClean="0"/>
            <a:t>F# Compiler</a:t>
          </a:r>
          <a:endParaRPr lang="en-GB" dirty="0"/>
        </a:p>
      </dgm:t>
    </dgm:pt>
    <dgm:pt modelId="{AC1CAA6E-7423-48AB-BA61-00F83010C8B5}" type="parTrans" cxnId="{595DD419-E784-4AF9-B4C8-D0F79719CA14}">
      <dgm:prSet/>
      <dgm:spPr/>
      <dgm:t>
        <a:bodyPr/>
        <a:lstStyle/>
        <a:p>
          <a:endParaRPr lang="en-GB"/>
        </a:p>
      </dgm:t>
    </dgm:pt>
    <dgm:pt modelId="{2FA1FA5F-86D2-4B45-A7B4-1BFD53DC1D92}" type="sibTrans" cxnId="{595DD419-E784-4AF9-B4C8-D0F79719CA14}">
      <dgm:prSet/>
      <dgm:spPr/>
      <dgm:t>
        <a:bodyPr/>
        <a:lstStyle/>
        <a:p>
          <a:endParaRPr lang="en-GB"/>
        </a:p>
      </dgm:t>
    </dgm:pt>
    <dgm:pt modelId="{88E04629-F130-4262-B887-ADC09C21D7FF}">
      <dgm:prSet/>
      <dgm:spPr/>
      <dgm:t>
        <a:bodyPr/>
        <a:lstStyle/>
        <a:p>
          <a:pPr rtl="0"/>
          <a:r>
            <a:rPr lang="en-GB" b="1" dirty="0" smtClean="0"/>
            <a:t>F# Interactive</a:t>
          </a:r>
          <a:endParaRPr lang="en-GB" dirty="0"/>
        </a:p>
      </dgm:t>
    </dgm:pt>
    <dgm:pt modelId="{225B346D-C9B6-400A-B614-5AA2A7E8CE9B}" type="parTrans" cxnId="{6FE986D4-A65E-4C7F-A64F-35F5D804071A}">
      <dgm:prSet/>
      <dgm:spPr/>
      <dgm:t>
        <a:bodyPr/>
        <a:lstStyle/>
        <a:p>
          <a:endParaRPr lang="en-GB"/>
        </a:p>
      </dgm:t>
    </dgm:pt>
    <dgm:pt modelId="{4959874B-6177-48B8-8C8C-559B0E9C3772}" type="sibTrans" cxnId="{6FE986D4-A65E-4C7F-A64F-35F5D804071A}">
      <dgm:prSet/>
      <dgm:spPr/>
      <dgm:t>
        <a:bodyPr/>
        <a:lstStyle/>
        <a:p>
          <a:endParaRPr lang="en-GB"/>
        </a:p>
      </dgm:t>
    </dgm:pt>
    <dgm:pt modelId="{BFA94B30-684E-41AD-99EE-F87F3FE168FF}">
      <dgm:prSet/>
      <dgm:spPr/>
      <dgm:t>
        <a:bodyPr/>
        <a:lstStyle/>
        <a:p>
          <a:pPr rtl="0"/>
          <a:r>
            <a:rPr lang="en-GB" b="1" dirty="0" smtClean="0"/>
            <a:t>Visual Studio Integration</a:t>
          </a:r>
          <a:endParaRPr lang="en-GB" dirty="0"/>
        </a:p>
      </dgm:t>
    </dgm:pt>
    <dgm:pt modelId="{1B34DD6B-9D39-4985-A5A8-B1B216229D9F}" type="parTrans" cxnId="{3A77BDA4-CAE6-451D-AC90-23FFA5B9FDDD}">
      <dgm:prSet/>
      <dgm:spPr/>
      <dgm:t>
        <a:bodyPr/>
        <a:lstStyle/>
        <a:p>
          <a:endParaRPr lang="en-GB"/>
        </a:p>
      </dgm:t>
    </dgm:pt>
    <dgm:pt modelId="{2BBAD99E-16D5-468E-89B4-D8B0E3D59310}" type="sibTrans" cxnId="{3A77BDA4-CAE6-451D-AC90-23FFA5B9FDDD}">
      <dgm:prSet/>
      <dgm:spPr/>
      <dgm:t>
        <a:bodyPr/>
        <a:lstStyle/>
        <a:p>
          <a:endParaRPr lang="en-GB"/>
        </a:p>
      </dgm:t>
    </dgm:pt>
    <dgm:pt modelId="{7A7A3C48-FAC4-4D0E-9DEB-3B252F4424A9}">
      <dgm:prSet/>
      <dgm:spPr/>
      <dgm:t>
        <a:bodyPr/>
        <a:lstStyle/>
        <a:p>
          <a:pPr rtl="0"/>
          <a:r>
            <a:rPr lang="en-GB" b="1" dirty="0" smtClean="0"/>
            <a:t>Math/Plot Bindings</a:t>
          </a:r>
          <a:endParaRPr lang="en-GB" b="1" dirty="0"/>
        </a:p>
      </dgm:t>
    </dgm:pt>
    <dgm:pt modelId="{B6483D3C-18DF-427A-9216-53A97D8517D8}" type="parTrans" cxnId="{E53AA9A4-D436-4897-BE04-8F57015E2ABD}">
      <dgm:prSet/>
      <dgm:spPr/>
      <dgm:t>
        <a:bodyPr/>
        <a:lstStyle/>
        <a:p>
          <a:endParaRPr lang="en-GB"/>
        </a:p>
      </dgm:t>
    </dgm:pt>
    <dgm:pt modelId="{03B3B780-3695-4DF2-BAAD-E548722E0756}" type="sibTrans" cxnId="{E53AA9A4-D436-4897-BE04-8F57015E2ABD}">
      <dgm:prSet/>
      <dgm:spPr/>
      <dgm:t>
        <a:bodyPr/>
        <a:lstStyle/>
        <a:p>
          <a:endParaRPr lang="en-GB"/>
        </a:p>
      </dgm:t>
    </dgm:pt>
    <dgm:pt modelId="{7F652268-4280-4BF5-A062-5D1D683F000D}">
      <dgm:prSet/>
      <dgm:spPr/>
      <dgm:t>
        <a:bodyPr/>
        <a:lstStyle/>
        <a:p>
          <a:pPr rtl="0"/>
          <a:r>
            <a:rPr lang="en-GB" b="1" dirty="0" err="1" smtClean="0"/>
            <a:t>Lex</a:t>
          </a:r>
          <a:r>
            <a:rPr lang="en-GB" b="1" dirty="0" smtClean="0"/>
            <a:t> and </a:t>
          </a:r>
          <a:r>
            <a:rPr lang="en-GB" b="1" dirty="0" err="1" smtClean="0"/>
            <a:t>Yacc</a:t>
          </a:r>
          <a:endParaRPr lang="en-GB" b="1" dirty="0"/>
        </a:p>
      </dgm:t>
    </dgm:pt>
    <dgm:pt modelId="{3FB54217-A504-4A7E-BFCF-5C8CFF79A422}" type="parTrans" cxnId="{F78A4FEA-DFF6-423D-903E-AABB480C9926}">
      <dgm:prSet/>
      <dgm:spPr/>
      <dgm:t>
        <a:bodyPr/>
        <a:lstStyle/>
        <a:p>
          <a:endParaRPr lang="en-GB"/>
        </a:p>
      </dgm:t>
    </dgm:pt>
    <dgm:pt modelId="{7183EFFD-64EE-44B3-AE28-F43723E1111C}" type="sibTrans" cxnId="{F78A4FEA-DFF6-423D-903E-AABB480C9926}">
      <dgm:prSet/>
      <dgm:spPr/>
      <dgm:t>
        <a:bodyPr/>
        <a:lstStyle/>
        <a:p>
          <a:endParaRPr lang="en-GB"/>
        </a:p>
      </dgm:t>
    </dgm:pt>
    <dgm:pt modelId="{A0E5079D-5988-4965-BAB3-6729CEF840C3}" type="pres">
      <dgm:prSet presAssocID="{53A803E8-D386-4BE0-9140-7C95411C635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EA03DDE-9719-42FC-8C2B-9A16828FBD0E}" type="pres">
      <dgm:prSet presAssocID="{484F974B-717E-4F0A-8EFC-4A436B105EB5}" presName="compNode" presStyleCnt="0"/>
      <dgm:spPr/>
      <dgm:t>
        <a:bodyPr/>
        <a:lstStyle/>
        <a:p>
          <a:endParaRPr lang="en-GB"/>
        </a:p>
      </dgm:t>
    </dgm:pt>
    <dgm:pt modelId="{AE7B3922-A0AC-4E74-8065-F37E2E2979F9}" type="pres">
      <dgm:prSet presAssocID="{484F974B-717E-4F0A-8EFC-4A436B105EB5}" presName="aNode" presStyleLbl="bgShp" presStyleIdx="0" presStyleCnt="4"/>
      <dgm:spPr/>
      <dgm:t>
        <a:bodyPr/>
        <a:lstStyle/>
        <a:p>
          <a:endParaRPr lang="en-GB"/>
        </a:p>
      </dgm:t>
    </dgm:pt>
    <dgm:pt modelId="{CC96DC91-A56E-4FF7-B1CA-E1C5643E686C}" type="pres">
      <dgm:prSet presAssocID="{484F974B-717E-4F0A-8EFC-4A436B105EB5}" presName="textNode" presStyleLbl="bgShp" presStyleIdx="0" presStyleCnt="4"/>
      <dgm:spPr/>
      <dgm:t>
        <a:bodyPr/>
        <a:lstStyle/>
        <a:p>
          <a:endParaRPr lang="en-GB"/>
        </a:p>
      </dgm:t>
    </dgm:pt>
    <dgm:pt modelId="{5C7F365A-77DD-4A40-A85E-6A4725593129}" type="pres">
      <dgm:prSet presAssocID="{484F974B-717E-4F0A-8EFC-4A436B105EB5}" presName="compChildNode" presStyleCnt="0"/>
      <dgm:spPr/>
      <dgm:t>
        <a:bodyPr/>
        <a:lstStyle/>
        <a:p>
          <a:endParaRPr lang="en-GB"/>
        </a:p>
      </dgm:t>
    </dgm:pt>
    <dgm:pt modelId="{3E5D8D87-50BC-4866-83DC-6F2635B804EB}" type="pres">
      <dgm:prSet presAssocID="{484F974B-717E-4F0A-8EFC-4A436B105EB5}" presName="theInnerList" presStyleCnt="0"/>
      <dgm:spPr/>
      <dgm:t>
        <a:bodyPr/>
        <a:lstStyle/>
        <a:p>
          <a:endParaRPr lang="en-GB"/>
        </a:p>
      </dgm:t>
    </dgm:pt>
    <dgm:pt modelId="{774B38B0-3C96-4CA3-B56D-AB987E2B81BA}" type="pres">
      <dgm:prSet presAssocID="{262514B5-FF42-4954-9932-A7C5BB10E321}" presName="childNode" presStyleLbl="node1" presStyleIdx="0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D73924F-A3A5-415A-96E5-BEF924D1F813}" type="pres">
      <dgm:prSet presAssocID="{262514B5-FF42-4954-9932-A7C5BB10E321}" presName="aSpace2" presStyleCnt="0"/>
      <dgm:spPr/>
      <dgm:t>
        <a:bodyPr/>
        <a:lstStyle/>
        <a:p>
          <a:endParaRPr lang="en-GB"/>
        </a:p>
      </dgm:t>
    </dgm:pt>
    <dgm:pt modelId="{487D2843-E026-4C58-8499-41CAA4DB64E5}" type="pres">
      <dgm:prSet presAssocID="{F3217A73-6944-46A5-BFDE-C617C444F727}" presName="childNode" presStyleLbl="node1" presStyleIdx="1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1F9712A-FA8A-4371-874B-A56AB963B997}" type="pres">
      <dgm:prSet presAssocID="{F3217A73-6944-46A5-BFDE-C617C444F727}" presName="aSpace2" presStyleCnt="0"/>
      <dgm:spPr/>
      <dgm:t>
        <a:bodyPr/>
        <a:lstStyle/>
        <a:p>
          <a:endParaRPr lang="en-GB"/>
        </a:p>
      </dgm:t>
    </dgm:pt>
    <dgm:pt modelId="{AD24785D-AF21-4692-B5CA-EAE452183895}" type="pres">
      <dgm:prSet presAssocID="{1C3CEE49-D88D-47ED-9195-7A177F0C393A}" presName="childNode" presStyleLbl="node1" presStyleIdx="2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A7BB803-BAAC-42DD-920E-F49C869CAEC6}" type="pres">
      <dgm:prSet presAssocID="{1C3CEE49-D88D-47ED-9195-7A177F0C393A}" presName="aSpace2" presStyleCnt="0"/>
      <dgm:spPr/>
      <dgm:t>
        <a:bodyPr/>
        <a:lstStyle/>
        <a:p>
          <a:endParaRPr lang="en-GB"/>
        </a:p>
      </dgm:t>
    </dgm:pt>
    <dgm:pt modelId="{C25966E8-EE20-444B-9DEA-4485094B0791}" type="pres">
      <dgm:prSet presAssocID="{E93E6999-6ABE-496E-AD38-C3371CE57B09}" presName="childNode" presStyleLbl="node1" presStyleIdx="3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33A633F-419F-418E-9807-59742003B93E}" type="pres">
      <dgm:prSet presAssocID="{E93E6999-6ABE-496E-AD38-C3371CE57B09}" presName="aSpace2" presStyleCnt="0"/>
      <dgm:spPr/>
      <dgm:t>
        <a:bodyPr/>
        <a:lstStyle/>
        <a:p>
          <a:endParaRPr lang="en-GB"/>
        </a:p>
      </dgm:t>
    </dgm:pt>
    <dgm:pt modelId="{9653218C-7BDA-4932-818B-39DADD68D478}" type="pres">
      <dgm:prSet presAssocID="{11AFE90B-04F1-43E9-8648-8F7DA9AADAEE}" presName="childNode" presStyleLbl="node1" presStyleIdx="4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811D6B1-E31A-4C1D-A5E3-65F291733AB4}" type="pres">
      <dgm:prSet presAssocID="{11AFE90B-04F1-43E9-8648-8F7DA9AADAEE}" presName="aSpace2" presStyleCnt="0"/>
      <dgm:spPr/>
      <dgm:t>
        <a:bodyPr/>
        <a:lstStyle/>
        <a:p>
          <a:endParaRPr lang="en-GB"/>
        </a:p>
      </dgm:t>
    </dgm:pt>
    <dgm:pt modelId="{62BEF908-E844-4365-89E9-6F42C5476F8A}" type="pres">
      <dgm:prSet presAssocID="{2B85FE52-18B1-47F7-8DF8-5F07E7AB63AF}" presName="childNode" presStyleLbl="node1" presStyleIdx="5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61F3B31-9876-4D32-9890-9F03EB378412}" type="pres">
      <dgm:prSet presAssocID="{484F974B-717E-4F0A-8EFC-4A436B105EB5}" presName="aSpace" presStyleCnt="0"/>
      <dgm:spPr/>
      <dgm:t>
        <a:bodyPr/>
        <a:lstStyle/>
        <a:p>
          <a:endParaRPr lang="en-GB"/>
        </a:p>
      </dgm:t>
    </dgm:pt>
    <dgm:pt modelId="{1C4B4159-77DE-4C74-A316-EB15CFFFCE2E}" type="pres">
      <dgm:prSet presAssocID="{EF4AFB31-6AAF-4AB6-8414-27AA404DCCB9}" presName="compNode" presStyleCnt="0"/>
      <dgm:spPr/>
      <dgm:t>
        <a:bodyPr/>
        <a:lstStyle/>
        <a:p>
          <a:endParaRPr lang="en-GB"/>
        </a:p>
      </dgm:t>
    </dgm:pt>
    <dgm:pt modelId="{CF39B783-1D3A-4ECA-AC13-0BDF05DB6E3F}" type="pres">
      <dgm:prSet presAssocID="{EF4AFB31-6AAF-4AB6-8414-27AA404DCCB9}" presName="aNode" presStyleLbl="bgShp" presStyleIdx="1" presStyleCnt="4"/>
      <dgm:spPr/>
      <dgm:t>
        <a:bodyPr/>
        <a:lstStyle/>
        <a:p>
          <a:endParaRPr lang="en-GB"/>
        </a:p>
      </dgm:t>
    </dgm:pt>
    <dgm:pt modelId="{81714B82-4864-4A96-8138-92FA1A1DBDDA}" type="pres">
      <dgm:prSet presAssocID="{EF4AFB31-6AAF-4AB6-8414-27AA404DCCB9}" presName="textNode" presStyleLbl="bgShp" presStyleIdx="1" presStyleCnt="4"/>
      <dgm:spPr/>
      <dgm:t>
        <a:bodyPr/>
        <a:lstStyle/>
        <a:p>
          <a:endParaRPr lang="en-GB"/>
        </a:p>
      </dgm:t>
    </dgm:pt>
    <dgm:pt modelId="{FC784FAE-F475-435C-8FFF-43033F660A19}" type="pres">
      <dgm:prSet presAssocID="{EF4AFB31-6AAF-4AB6-8414-27AA404DCCB9}" presName="compChildNode" presStyleCnt="0"/>
      <dgm:spPr/>
      <dgm:t>
        <a:bodyPr/>
        <a:lstStyle/>
        <a:p>
          <a:endParaRPr lang="en-GB"/>
        </a:p>
      </dgm:t>
    </dgm:pt>
    <dgm:pt modelId="{41AA33D5-1C42-45F5-B8CE-189BB59C1897}" type="pres">
      <dgm:prSet presAssocID="{EF4AFB31-6AAF-4AB6-8414-27AA404DCCB9}" presName="theInnerList" presStyleCnt="0"/>
      <dgm:spPr/>
      <dgm:t>
        <a:bodyPr/>
        <a:lstStyle/>
        <a:p>
          <a:endParaRPr lang="en-GB"/>
        </a:p>
      </dgm:t>
    </dgm:pt>
    <dgm:pt modelId="{B44CE9F1-80B8-4AEE-B42E-CAE105C9AF85}" type="pres">
      <dgm:prSet presAssocID="{ECF64DD0-535A-4905-AA90-377CEA04F64D}" presName="childNode" presStyleLbl="node1" presStyleIdx="6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AF13D5F-445A-43B2-86C7-D8BE3E2321EF}" type="pres">
      <dgm:prSet presAssocID="{ECF64DD0-535A-4905-AA90-377CEA04F64D}" presName="aSpace2" presStyleCnt="0"/>
      <dgm:spPr/>
      <dgm:t>
        <a:bodyPr/>
        <a:lstStyle/>
        <a:p>
          <a:endParaRPr lang="en-GB"/>
        </a:p>
      </dgm:t>
    </dgm:pt>
    <dgm:pt modelId="{570A124A-4991-44A8-9798-94DC950AFEBA}" type="pres">
      <dgm:prSet presAssocID="{CC532CA4-5605-4697-A260-76CF72A2F0F0}" presName="childNode" presStyleLbl="node1" presStyleIdx="7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E47DCF2-E909-4D23-AE47-5F9AC1D0AE94}" type="pres">
      <dgm:prSet presAssocID="{CC532CA4-5605-4697-A260-76CF72A2F0F0}" presName="aSpace2" presStyleCnt="0"/>
      <dgm:spPr/>
      <dgm:t>
        <a:bodyPr/>
        <a:lstStyle/>
        <a:p>
          <a:endParaRPr lang="en-GB"/>
        </a:p>
      </dgm:t>
    </dgm:pt>
    <dgm:pt modelId="{2DAD3C28-DA5A-4ACC-B54A-58063E2148A8}" type="pres">
      <dgm:prSet presAssocID="{377C65EE-07AF-41F3-95E4-4CC7FDC241A4}" presName="childNode" presStyleLbl="node1" presStyleIdx="8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EFC3CDC-9B47-448E-A441-2850D4A8D5FD}" type="pres">
      <dgm:prSet presAssocID="{EF4AFB31-6AAF-4AB6-8414-27AA404DCCB9}" presName="aSpace" presStyleCnt="0"/>
      <dgm:spPr/>
      <dgm:t>
        <a:bodyPr/>
        <a:lstStyle/>
        <a:p>
          <a:endParaRPr lang="en-GB"/>
        </a:p>
      </dgm:t>
    </dgm:pt>
    <dgm:pt modelId="{5DDB53E9-8196-4B8C-A111-333B85998DA3}" type="pres">
      <dgm:prSet presAssocID="{26358D91-FF76-46EA-83BB-1CE768002665}" presName="compNode" presStyleCnt="0"/>
      <dgm:spPr/>
      <dgm:t>
        <a:bodyPr/>
        <a:lstStyle/>
        <a:p>
          <a:endParaRPr lang="en-GB"/>
        </a:p>
      </dgm:t>
    </dgm:pt>
    <dgm:pt modelId="{57A35F9D-4053-411D-8A50-D928B96637C5}" type="pres">
      <dgm:prSet presAssocID="{26358D91-FF76-46EA-83BB-1CE768002665}" presName="aNode" presStyleLbl="bgShp" presStyleIdx="2" presStyleCnt="4"/>
      <dgm:spPr/>
      <dgm:t>
        <a:bodyPr/>
        <a:lstStyle/>
        <a:p>
          <a:endParaRPr lang="en-GB"/>
        </a:p>
      </dgm:t>
    </dgm:pt>
    <dgm:pt modelId="{5678A2CB-D3A1-42EC-92D5-9673DC2B9234}" type="pres">
      <dgm:prSet presAssocID="{26358D91-FF76-46EA-83BB-1CE768002665}" presName="textNode" presStyleLbl="bgShp" presStyleIdx="2" presStyleCnt="4"/>
      <dgm:spPr/>
      <dgm:t>
        <a:bodyPr/>
        <a:lstStyle/>
        <a:p>
          <a:endParaRPr lang="en-GB"/>
        </a:p>
      </dgm:t>
    </dgm:pt>
    <dgm:pt modelId="{85785DA0-4564-49E8-AB58-4ADF4948889C}" type="pres">
      <dgm:prSet presAssocID="{26358D91-FF76-46EA-83BB-1CE768002665}" presName="compChildNode" presStyleCnt="0"/>
      <dgm:spPr/>
      <dgm:t>
        <a:bodyPr/>
        <a:lstStyle/>
        <a:p>
          <a:endParaRPr lang="en-GB"/>
        </a:p>
      </dgm:t>
    </dgm:pt>
    <dgm:pt modelId="{192C7AE4-C43E-4D43-BFB6-73463ECA2D9C}" type="pres">
      <dgm:prSet presAssocID="{26358D91-FF76-46EA-83BB-1CE768002665}" presName="theInnerList" presStyleCnt="0"/>
      <dgm:spPr/>
      <dgm:t>
        <a:bodyPr/>
        <a:lstStyle/>
        <a:p>
          <a:endParaRPr lang="en-GB"/>
        </a:p>
      </dgm:t>
    </dgm:pt>
    <dgm:pt modelId="{9357CE13-81E9-4C97-9CB0-6D4695BF855E}" type="pres">
      <dgm:prSet presAssocID="{E7B715D5-9868-4170-9936-9658C7A63F36}" presName="childNode" presStyleLbl="node1" presStyleIdx="9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3B68D5B-3DF3-440D-8D45-04292BBA0A9D}" type="pres">
      <dgm:prSet presAssocID="{E7B715D5-9868-4170-9936-9658C7A63F36}" presName="aSpace2" presStyleCnt="0"/>
      <dgm:spPr/>
      <dgm:t>
        <a:bodyPr/>
        <a:lstStyle/>
        <a:p>
          <a:endParaRPr lang="en-GB"/>
        </a:p>
      </dgm:t>
    </dgm:pt>
    <dgm:pt modelId="{73DFA433-B390-4605-8B50-254CC6558EF3}" type="pres">
      <dgm:prSet presAssocID="{DC035546-64D2-4F18-BD5B-C44C2D3155C6}" presName="childNode" presStyleLbl="node1" presStyleIdx="10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EA7D839-7FCC-413A-895C-2029891ADA4D}" type="pres">
      <dgm:prSet presAssocID="{DC035546-64D2-4F18-BD5B-C44C2D3155C6}" presName="aSpace2" presStyleCnt="0"/>
      <dgm:spPr/>
      <dgm:t>
        <a:bodyPr/>
        <a:lstStyle/>
        <a:p>
          <a:endParaRPr lang="en-GB"/>
        </a:p>
      </dgm:t>
    </dgm:pt>
    <dgm:pt modelId="{6D55757B-0C27-45D1-A6A6-A9EE26518074}" type="pres">
      <dgm:prSet presAssocID="{7353C217-014A-42AF-93D8-9C6FBB1173FB}" presName="childNode" presStyleLbl="node1" presStyleIdx="11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ECC5A55-5BE6-42A6-B0AD-B426E3A731A3}" type="pres">
      <dgm:prSet presAssocID="{7353C217-014A-42AF-93D8-9C6FBB1173FB}" presName="aSpace2" presStyleCnt="0"/>
      <dgm:spPr/>
      <dgm:t>
        <a:bodyPr/>
        <a:lstStyle/>
        <a:p>
          <a:endParaRPr lang="en-GB"/>
        </a:p>
      </dgm:t>
    </dgm:pt>
    <dgm:pt modelId="{69D82369-1BD5-42EF-B09A-1A1EF84078F1}" type="pres">
      <dgm:prSet presAssocID="{53EEE749-9CEC-4F25-B749-6E093E4931AF}" presName="childNode" presStyleLbl="node1" presStyleIdx="12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41C3221-3050-4166-988F-03E08E34844C}" type="pres">
      <dgm:prSet presAssocID="{53EEE749-9CEC-4F25-B749-6E093E4931AF}" presName="aSpace2" presStyleCnt="0"/>
      <dgm:spPr/>
      <dgm:t>
        <a:bodyPr/>
        <a:lstStyle/>
        <a:p>
          <a:endParaRPr lang="en-GB"/>
        </a:p>
      </dgm:t>
    </dgm:pt>
    <dgm:pt modelId="{8922FB51-F74E-49EF-96AA-FE5CE6221375}" type="pres">
      <dgm:prSet presAssocID="{5B9F6148-EA10-442F-9667-DBE4BD7FABEB}" presName="childNode" presStyleLbl="node1" presStyleIdx="13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0C30274-69C3-45F5-AAD0-0B03BB1A0C70}" type="pres">
      <dgm:prSet presAssocID="{26358D91-FF76-46EA-83BB-1CE768002665}" presName="aSpace" presStyleCnt="0"/>
      <dgm:spPr/>
      <dgm:t>
        <a:bodyPr/>
        <a:lstStyle/>
        <a:p>
          <a:endParaRPr lang="en-GB"/>
        </a:p>
      </dgm:t>
    </dgm:pt>
    <dgm:pt modelId="{89503066-7DF0-47D1-8BB1-042B05291E35}" type="pres">
      <dgm:prSet presAssocID="{B5633F82-22C9-46C0-BD4B-CC280D6250F3}" presName="compNode" presStyleCnt="0"/>
      <dgm:spPr/>
      <dgm:t>
        <a:bodyPr/>
        <a:lstStyle/>
        <a:p>
          <a:endParaRPr lang="en-GB"/>
        </a:p>
      </dgm:t>
    </dgm:pt>
    <dgm:pt modelId="{02FBA2EF-4BE3-4CEC-A2F8-7CB098F6C26F}" type="pres">
      <dgm:prSet presAssocID="{B5633F82-22C9-46C0-BD4B-CC280D6250F3}" presName="aNode" presStyleLbl="bgShp" presStyleIdx="3" presStyleCnt="4"/>
      <dgm:spPr/>
      <dgm:t>
        <a:bodyPr/>
        <a:lstStyle/>
        <a:p>
          <a:endParaRPr lang="en-GB"/>
        </a:p>
      </dgm:t>
    </dgm:pt>
    <dgm:pt modelId="{0612E954-A6A0-4AEC-AB91-691885C806D5}" type="pres">
      <dgm:prSet presAssocID="{B5633F82-22C9-46C0-BD4B-CC280D6250F3}" presName="textNode" presStyleLbl="bgShp" presStyleIdx="3" presStyleCnt="4"/>
      <dgm:spPr/>
      <dgm:t>
        <a:bodyPr/>
        <a:lstStyle/>
        <a:p>
          <a:endParaRPr lang="en-GB"/>
        </a:p>
      </dgm:t>
    </dgm:pt>
    <dgm:pt modelId="{13596677-1969-4F64-9443-73C9EEE51C05}" type="pres">
      <dgm:prSet presAssocID="{B5633F82-22C9-46C0-BD4B-CC280D6250F3}" presName="compChildNode" presStyleCnt="0"/>
      <dgm:spPr/>
      <dgm:t>
        <a:bodyPr/>
        <a:lstStyle/>
        <a:p>
          <a:endParaRPr lang="en-GB"/>
        </a:p>
      </dgm:t>
    </dgm:pt>
    <dgm:pt modelId="{60855F0F-5946-47BE-AE89-B4B2FCEC1322}" type="pres">
      <dgm:prSet presAssocID="{B5633F82-22C9-46C0-BD4B-CC280D6250F3}" presName="theInnerList" presStyleCnt="0"/>
      <dgm:spPr/>
      <dgm:t>
        <a:bodyPr/>
        <a:lstStyle/>
        <a:p>
          <a:endParaRPr lang="en-GB"/>
        </a:p>
      </dgm:t>
    </dgm:pt>
    <dgm:pt modelId="{6B677174-C325-4E8A-A027-4A6C9E466F02}" type="pres">
      <dgm:prSet presAssocID="{C0BE2572-A19C-463A-9575-67FAE406B8B8}" presName="childNode" presStyleLbl="node1" presStyleIdx="14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8D348B-B087-4C52-8298-F74D40375A81}" type="pres">
      <dgm:prSet presAssocID="{C0BE2572-A19C-463A-9575-67FAE406B8B8}" presName="aSpace2" presStyleCnt="0"/>
      <dgm:spPr/>
      <dgm:t>
        <a:bodyPr/>
        <a:lstStyle/>
        <a:p>
          <a:endParaRPr lang="en-GB"/>
        </a:p>
      </dgm:t>
    </dgm:pt>
    <dgm:pt modelId="{BC08235A-C4CF-473F-9906-872DB5CF1AC0}" type="pres">
      <dgm:prSet presAssocID="{88E04629-F130-4262-B887-ADC09C21D7FF}" presName="childNode" presStyleLbl="node1" presStyleIdx="15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B4056D4-F3D9-4F74-BC91-E9EABEBFF7EB}" type="pres">
      <dgm:prSet presAssocID="{88E04629-F130-4262-B887-ADC09C21D7FF}" presName="aSpace2" presStyleCnt="0"/>
      <dgm:spPr/>
      <dgm:t>
        <a:bodyPr/>
        <a:lstStyle/>
        <a:p>
          <a:endParaRPr lang="en-GB"/>
        </a:p>
      </dgm:t>
    </dgm:pt>
    <dgm:pt modelId="{BAC943C2-9787-4373-8BCD-980B042E8525}" type="pres">
      <dgm:prSet presAssocID="{BFA94B30-684E-41AD-99EE-F87F3FE168FF}" presName="childNode" presStyleLbl="node1" presStyleIdx="16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07591E-4C8C-492D-8FBF-43414E94DC2B}" type="pres">
      <dgm:prSet presAssocID="{BFA94B30-684E-41AD-99EE-F87F3FE168FF}" presName="aSpace2" presStyleCnt="0"/>
      <dgm:spPr/>
      <dgm:t>
        <a:bodyPr/>
        <a:lstStyle/>
        <a:p>
          <a:endParaRPr lang="en-GB"/>
        </a:p>
      </dgm:t>
    </dgm:pt>
    <dgm:pt modelId="{F208F530-D95D-4295-81F4-7B6CF69BCA2C}" type="pres">
      <dgm:prSet presAssocID="{7A7A3C48-FAC4-4D0E-9DEB-3B252F4424A9}" presName="childNode" presStyleLbl="node1" presStyleIdx="17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335AB99-1734-42D4-87FA-4BB7FD86CB96}" type="pres">
      <dgm:prSet presAssocID="{7A7A3C48-FAC4-4D0E-9DEB-3B252F4424A9}" presName="aSpace2" presStyleCnt="0"/>
      <dgm:spPr/>
      <dgm:t>
        <a:bodyPr/>
        <a:lstStyle/>
        <a:p>
          <a:endParaRPr lang="en-GB"/>
        </a:p>
      </dgm:t>
    </dgm:pt>
    <dgm:pt modelId="{85B15966-9C0D-431B-9263-4316D2ADCAF7}" type="pres">
      <dgm:prSet presAssocID="{7F652268-4280-4BF5-A062-5D1D683F000D}" presName="childNode" presStyleLbl="node1" presStyleIdx="18" presStyleCnt="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8D9C93E-9300-431C-938C-3D34C2A460D4}" srcId="{484F974B-717E-4F0A-8EFC-4A436B105EB5}" destId="{11AFE90B-04F1-43E9-8648-8F7DA9AADAEE}" srcOrd="4" destOrd="0" parTransId="{1E434222-6BC1-40E8-9279-077ABB8D5141}" sibTransId="{A4CD8AD7-0A35-4A96-A1C8-B71C08DCED88}"/>
    <dgm:cxn modelId="{AC4A14C1-C6A2-426B-B033-E6584830CF92}" srcId="{484F974B-717E-4F0A-8EFC-4A436B105EB5}" destId="{F3217A73-6944-46A5-BFDE-C617C444F727}" srcOrd="1" destOrd="0" parTransId="{7ED02946-162F-4E38-90E9-DFC39EE84CF1}" sibTransId="{257DF064-799F-4FC0-8E52-6078652B77F0}"/>
    <dgm:cxn modelId="{B1515D6C-1755-4EBE-B704-7FB7876092FA}" type="presOf" srcId="{C0BE2572-A19C-463A-9575-67FAE406B8B8}" destId="{6B677174-C325-4E8A-A027-4A6C9E466F02}" srcOrd="0" destOrd="0" presId="urn:microsoft.com/office/officeart/2005/8/layout/lProcess2"/>
    <dgm:cxn modelId="{046A5787-4FD5-4D3A-B38B-BC5761CE2ABA}" srcId="{53A803E8-D386-4BE0-9140-7C95411C6353}" destId="{EF4AFB31-6AAF-4AB6-8414-27AA404DCCB9}" srcOrd="1" destOrd="0" parTransId="{B411183A-E874-4B1E-8B36-109494EAA235}" sibTransId="{070EE6C6-789A-4DDF-8781-977F4A956D67}"/>
    <dgm:cxn modelId="{AB99B8C4-3F2E-4D9F-9296-C854443221C4}" type="presOf" srcId="{E93E6999-6ABE-496E-AD38-C3371CE57B09}" destId="{C25966E8-EE20-444B-9DEA-4485094B0791}" srcOrd="0" destOrd="0" presId="urn:microsoft.com/office/officeart/2005/8/layout/lProcess2"/>
    <dgm:cxn modelId="{BBBCCA94-078A-4D49-98CD-EA5D1140D5F9}" srcId="{53A803E8-D386-4BE0-9140-7C95411C6353}" destId="{B5633F82-22C9-46C0-BD4B-CC280D6250F3}" srcOrd="3" destOrd="0" parTransId="{94BF9759-DE06-40E0-9944-215C9B34E284}" sibTransId="{0624F7D5-2963-4444-827F-73D04EA91C23}"/>
    <dgm:cxn modelId="{595DD419-E784-4AF9-B4C8-D0F79719CA14}" srcId="{B5633F82-22C9-46C0-BD4B-CC280D6250F3}" destId="{C0BE2572-A19C-463A-9575-67FAE406B8B8}" srcOrd="0" destOrd="0" parTransId="{AC1CAA6E-7423-48AB-BA61-00F83010C8B5}" sibTransId="{2FA1FA5F-86D2-4B45-A7B4-1BFD53DC1D92}"/>
    <dgm:cxn modelId="{E0B40A91-8AF1-48C7-AACF-EC63C6EABA13}" type="presOf" srcId="{1C3CEE49-D88D-47ED-9195-7A177F0C393A}" destId="{AD24785D-AF21-4692-B5CA-EAE452183895}" srcOrd="0" destOrd="0" presId="urn:microsoft.com/office/officeart/2005/8/layout/lProcess2"/>
    <dgm:cxn modelId="{6FE986D4-A65E-4C7F-A64F-35F5D804071A}" srcId="{B5633F82-22C9-46C0-BD4B-CC280D6250F3}" destId="{88E04629-F130-4262-B887-ADC09C21D7FF}" srcOrd="1" destOrd="0" parTransId="{225B346D-C9B6-400A-B614-5AA2A7E8CE9B}" sibTransId="{4959874B-6177-48B8-8C8C-559B0E9C3772}"/>
    <dgm:cxn modelId="{C92A5D55-6763-4568-BE4D-C7C6B61EC437}" type="presOf" srcId="{26358D91-FF76-46EA-83BB-1CE768002665}" destId="{57A35F9D-4053-411D-8A50-D928B96637C5}" srcOrd="0" destOrd="0" presId="urn:microsoft.com/office/officeart/2005/8/layout/lProcess2"/>
    <dgm:cxn modelId="{5176C914-55B5-4518-9EDA-9B267E2BC1D5}" type="presOf" srcId="{ECF64DD0-535A-4905-AA90-377CEA04F64D}" destId="{B44CE9F1-80B8-4AEE-B42E-CAE105C9AF85}" srcOrd="0" destOrd="0" presId="urn:microsoft.com/office/officeart/2005/8/layout/lProcess2"/>
    <dgm:cxn modelId="{63B4986B-4439-4409-BEF9-834563FEA760}" type="presOf" srcId="{F3217A73-6944-46A5-BFDE-C617C444F727}" destId="{487D2843-E026-4C58-8499-41CAA4DB64E5}" srcOrd="0" destOrd="0" presId="urn:microsoft.com/office/officeart/2005/8/layout/lProcess2"/>
    <dgm:cxn modelId="{F180E8A5-F725-46C9-B0C2-95F5B1A57073}" srcId="{EF4AFB31-6AAF-4AB6-8414-27AA404DCCB9}" destId="{CC532CA4-5605-4697-A260-76CF72A2F0F0}" srcOrd="1" destOrd="0" parTransId="{3241D9DA-0518-4F61-B62E-718C418A8F94}" sibTransId="{14D7E7C9-814E-4CD2-A1EA-CB16258F6045}"/>
    <dgm:cxn modelId="{EA8B339F-B46A-4346-9095-86D36397C0EA}" srcId="{484F974B-717E-4F0A-8EFC-4A436B105EB5}" destId="{2B85FE52-18B1-47F7-8DF8-5F07E7AB63AF}" srcOrd="5" destOrd="0" parTransId="{FFD91978-2483-415E-B05E-D562D3A0B58D}" sibTransId="{42BB2408-B33A-4283-B90F-470A003A75FE}"/>
    <dgm:cxn modelId="{E53AA9A4-D436-4897-BE04-8F57015E2ABD}" srcId="{B5633F82-22C9-46C0-BD4B-CC280D6250F3}" destId="{7A7A3C48-FAC4-4D0E-9DEB-3B252F4424A9}" srcOrd="3" destOrd="0" parTransId="{B6483D3C-18DF-427A-9216-53A97D8517D8}" sibTransId="{03B3B780-3695-4DF2-BAAD-E548722E0756}"/>
    <dgm:cxn modelId="{CCAD3905-F1DA-4763-B061-DAE88FBFEF3E}" type="presOf" srcId="{5B9F6148-EA10-442F-9667-DBE4BD7FABEB}" destId="{8922FB51-F74E-49EF-96AA-FE5CE6221375}" srcOrd="0" destOrd="0" presId="urn:microsoft.com/office/officeart/2005/8/layout/lProcess2"/>
    <dgm:cxn modelId="{00AD8EC6-0827-4A06-A08C-EC7C8640DB0A}" srcId="{484F974B-717E-4F0A-8EFC-4A436B105EB5}" destId="{262514B5-FF42-4954-9932-A7C5BB10E321}" srcOrd="0" destOrd="0" parTransId="{F012503B-FDC5-4A67-BB8E-DEED321050FA}" sibTransId="{9BA8E53E-AE1C-4596-A7C7-2D1EF567CD42}"/>
    <dgm:cxn modelId="{E33FF905-C098-400B-AAE4-06127888414B}" srcId="{53A803E8-D386-4BE0-9140-7C95411C6353}" destId="{484F974B-717E-4F0A-8EFC-4A436B105EB5}" srcOrd="0" destOrd="0" parTransId="{2609C66D-E358-4992-9111-F227E5558D85}" sibTransId="{DCE3B0E6-EC17-494F-8178-7924DC24E381}"/>
    <dgm:cxn modelId="{651FB881-E542-48BD-A80F-0E40F9BFAEE5}" type="presOf" srcId="{2B85FE52-18B1-47F7-8DF8-5F07E7AB63AF}" destId="{62BEF908-E844-4365-89E9-6F42C5476F8A}" srcOrd="0" destOrd="0" presId="urn:microsoft.com/office/officeart/2005/8/layout/lProcess2"/>
    <dgm:cxn modelId="{C7EDD96C-D908-4FEA-BE5F-70C99481B3B8}" type="presOf" srcId="{484F974B-717E-4F0A-8EFC-4A436B105EB5}" destId="{CC96DC91-A56E-4FF7-B1CA-E1C5643E686C}" srcOrd="1" destOrd="0" presId="urn:microsoft.com/office/officeart/2005/8/layout/lProcess2"/>
    <dgm:cxn modelId="{A6640747-29EC-4EA0-9B43-DEB98AB71D01}" srcId="{53A803E8-D386-4BE0-9140-7C95411C6353}" destId="{26358D91-FF76-46EA-83BB-1CE768002665}" srcOrd="2" destOrd="0" parTransId="{6180D6EA-6D63-4393-A4AC-F2BB21B83C0C}" sibTransId="{CB0AB22E-7166-4984-8FB8-2489B04237E1}"/>
    <dgm:cxn modelId="{77D3116E-344C-4C90-A984-05BB3240CC06}" type="presOf" srcId="{262514B5-FF42-4954-9932-A7C5BB10E321}" destId="{774B38B0-3C96-4CA3-B56D-AB987E2B81BA}" srcOrd="0" destOrd="0" presId="urn:microsoft.com/office/officeart/2005/8/layout/lProcess2"/>
    <dgm:cxn modelId="{A3CF8BAD-9B9C-488D-AD67-EF993864C0D1}" type="presOf" srcId="{53EEE749-9CEC-4F25-B749-6E093E4931AF}" destId="{69D82369-1BD5-42EF-B09A-1A1EF84078F1}" srcOrd="0" destOrd="0" presId="urn:microsoft.com/office/officeart/2005/8/layout/lProcess2"/>
    <dgm:cxn modelId="{D37EEA33-3BCB-4A48-83CC-48B6807C251D}" type="presOf" srcId="{88E04629-F130-4262-B887-ADC09C21D7FF}" destId="{BC08235A-C4CF-473F-9906-872DB5CF1AC0}" srcOrd="0" destOrd="0" presId="urn:microsoft.com/office/officeart/2005/8/layout/lProcess2"/>
    <dgm:cxn modelId="{63455FB7-0FC3-45D8-A2AE-96B9221B013C}" type="presOf" srcId="{11AFE90B-04F1-43E9-8648-8F7DA9AADAEE}" destId="{9653218C-7BDA-4932-818B-39DADD68D478}" srcOrd="0" destOrd="0" presId="urn:microsoft.com/office/officeart/2005/8/layout/lProcess2"/>
    <dgm:cxn modelId="{32B22386-2999-4F13-99B6-FBE9F58CB566}" type="presOf" srcId="{EF4AFB31-6AAF-4AB6-8414-27AA404DCCB9}" destId="{CF39B783-1D3A-4ECA-AC13-0BDF05DB6E3F}" srcOrd="0" destOrd="0" presId="urn:microsoft.com/office/officeart/2005/8/layout/lProcess2"/>
    <dgm:cxn modelId="{59AF9FDF-0705-40CB-B462-B842429D0E4D}" type="presOf" srcId="{E7B715D5-9868-4170-9936-9658C7A63F36}" destId="{9357CE13-81E9-4C97-9CB0-6D4695BF855E}" srcOrd="0" destOrd="0" presId="urn:microsoft.com/office/officeart/2005/8/layout/lProcess2"/>
    <dgm:cxn modelId="{8F530E4C-D6A1-405D-9368-D0C7EF2F4243}" type="presOf" srcId="{BFA94B30-684E-41AD-99EE-F87F3FE168FF}" destId="{BAC943C2-9787-4373-8BCD-980B042E8525}" srcOrd="0" destOrd="0" presId="urn:microsoft.com/office/officeart/2005/8/layout/lProcess2"/>
    <dgm:cxn modelId="{7947C2C6-C0BC-4B5E-BCDA-2B686EAF0CC8}" type="presOf" srcId="{CC532CA4-5605-4697-A260-76CF72A2F0F0}" destId="{570A124A-4991-44A8-9798-94DC950AFEBA}" srcOrd="0" destOrd="0" presId="urn:microsoft.com/office/officeart/2005/8/layout/lProcess2"/>
    <dgm:cxn modelId="{57215157-1DF7-4558-804E-8DC854073893}" type="presOf" srcId="{53A803E8-D386-4BE0-9140-7C95411C6353}" destId="{A0E5079D-5988-4965-BAB3-6729CEF840C3}" srcOrd="0" destOrd="0" presId="urn:microsoft.com/office/officeart/2005/8/layout/lProcess2"/>
    <dgm:cxn modelId="{D2DAF8C4-96B6-48B7-86E0-9E8BDF58E8F3}" type="presOf" srcId="{484F974B-717E-4F0A-8EFC-4A436B105EB5}" destId="{AE7B3922-A0AC-4E74-8065-F37E2E2979F9}" srcOrd="0" destOrd="0" presId="urn:microsoft.com/office/officeart/2005/8/layout/lProcess2"/>
    <dgm:cxn modelId="{2C79A72D-A248-4131-8979-24A9AC55BA73}" type="presOf" srcId="{7353C217-014A-42AF-93D8-9C6FBB1173FB}" destId="{6D55757B-0C27-45D1-A6A6-A9EE26518074}" srcOrd="0" destOrd="0" presId="urn:microsoft.com/office/officeart/2005/8/layout/lProcess2"/>
    <dgm:cxn modelId="{A0A7D772-0215-41E5-9AA6-F46E5E67963F}" type="presOf" srcId="{EF4AFB31-6AAF-4AB6-8414-27AA404DCCB9}" destId="{81714B82-4864-4A96-8138-92FA1A1DBDDA}" srcOrd="1" destOrd="0" presId="urn:microsoft.com/office/officeart/2005/8/layout/lProcess2"/>
    <dgm:cxn modelId="{CE17BE77-A647-40B2-9655-F3D8F4798338}" srcId="{26358D91-FF76-46EA-83BB-1CE768002665}" destId="{7353C217-014A-42AF-93D8-9C6FBB1173FB}" srcOrd="2" destOrd="0" parTransId="{0EE617FD-F06A-453F-B49E-DF1CEDE7DC91}" sibTransId="{D3F78AFC-B099-430B-80C9-214832158E00}"/>
    <dgm:cxn modelId="{1284D382-177A-405A-949F-8F0CDBACF087}" type="presOf" srcId="{DC035546-64D2-4F18-BD5B-C44C2D3155C6}" destId="{73DFA433-B390-4605-8B50-254CC6558EF3}" srcOrd="0" destOrd="0" presId="urn:microsoft.com/office/officeart/2005/8/layout/lProcess2"/>
    <dgm:cxn modelId="{E1B223A9-4A89-4E28-B4BC-6DA97427FAFF}" srcId="{484F974B-717E-4F0A-8EFC-4A436B105EB5}" destId="{1C3CEE49-D88D-47ED-9195-7A177F0C393A}" srcOrd="2" destOrd="0" parTransId="{D6946C49-1B2D-47FA-8308-427DA0C6EE0F}" sibTransId="{6BD05078-479E-49A6-8E20-E15F7C4430D7}"/>
    <dgm:cxn modelId="{3A77BDA4-CAE6-451D-AC90-23FFA5B9FDDD}" srcId="{B5633F82-22C9-46C0-BD4B-CC280D6250F3}" destId="{BFA94B30-684E-41AD-99EE-F87F3FE168FF}" srcOrd="2" destOrd="0" parTransId="{1B34DD6B-9D39-4985-A5A8-B1B216229D9F}" sibTransId="{2BBAD99E-16D5-468E-89B4-D8B0E3D59310}"/>
    <dgm:cxn modelId="{8588CA71-CA04-4AE3-AD86-38A79AA62CEC}" srcId="{26358D91-FF76-46EA-83BB-1CE768002665}" destId="{E7B715D5-9868-4170-9936-9658C7A63F36}" srcOrd="0" destOrd="0" parTransId="{7ACC80FC-F9CA-46C1-91E1-15A4E7BCEBDE}" sibTransId="{0B0C0BEE-1B2C-4C9C-AF36-09816FE90AF9}"/>
    <dgm:cxn modelId="{62AD800C-4716-4006-A322-1731E5A09A2A}" type="presOf" srcId="{B5633F82-22C9-46C0-BD4B-CC280D6250F3}" destId="{0612E954-A6A0-4AEC-AB91-691885C806D5}" srcOrd="1" destOrd="0" presId="urn:microsoft.com/office/officeart/2005/8/layout/lProcess2"/>
    <dgm:cxn modelId="{D3A364E5-DE54-4279-8762-96B35CB063C5}" type="presOf" srcId="{26358D91-FF76-46EA-83BB-1CE768002665}" destId="{5678A2CB-D3A1-42EC-92D5-9673DC2B9234}" srcOrd="1" destOrd="0" presId="urn:microsoft.com/office/officeart/2005/8/layout/lProcess2"/>
    <dgm:cxn modelId="{18A89C47-9B19-41D9-BD36-3A972063FB7D}" type="presOf" srcId="{7F652268-4280-4BF5-A062-5D1D683F000D}" destId="{85B15966-9C0D-431B-9263-4316D2ADCAF7}" srcOrd="0" destOrd="0" presId="urn:microsoft.com/office/officeart/2005/8/layout/lProcess2"/>
    <dgm:cxn modelId="{31328804-8E35-45DC-92F2-49F0A4C168C6}" srcId="{EF4AFB31-6AAF-4AB6-8414-27AA404DCCB9}" destId="{377C65EE-07AF-41F3-95E4-4CC7FDC241A4}" srcOrd="2" destOrd="0" parTransId="{8A457E11-9929-4AC7-A077-BD1C5A4393B4}" sibTransId="{82499DD5-D331-46F5-929D-7EA5570184C0}"/>
    <dgm:cxn modelId="{D365314C-F111-4A78-B8B2-AFD038EAFB5D}" srcId="{484F974B-717E-4F0A-8EFC-4A436B105EB5}" destId="{E93E6999-6ABE-496E-AD38-C3371CE57B09}" srcOrd="3" destOrd="0" parTransId="{C5FC0BB1-E732-4E21-A292-F0FD1712C4A8}" sibTransId="{62E48B58-EF1A-4745-9D2B-B3C52EC2D0AE}"/>
    <dgm:cxn modelId="{BCC6E29D-C972-444C-A6BD-610B830E0484}" type="presOf" srcId="{377C65EE-07AF-41F3-95E4-4CC7FDC241A4}" destId="{2DAD3C28-DA5A-4ACC-B54A-58063E2148A8}" srcOrd="0" destOrd="0" presId="urn:microsoft.com/office/officeart/2005/8/layout/lProcess2"/>
    <dgm:cxn modelId="{EA70CF2E-8A04-44E7-8A9F-F228B2AD7C79}" srcId="{26358D91-FF76-46EA-83BB-1CE768002665}" destId="{5B9F6148-EA10-442F-9667-DBE4BD7FABEB}" srcOrd="4" destOrd="0" parTransId="{5F68DFE1-2A9C-48B3-851D-15789C806E3C}" sibTransId="{8AA01C80-A8F4-49BD-9CA2-333B4BD75F71}"/>
    <dgm:cxn modelId="{F1ACD5F7-3A9A-4C0E-BE90-B5C24977B2EC}" type="presOf" srcId="{B5633F82-22C9-46C0-BD4B-CC280D6250F3}" destId="{02FBA2EF-4BE3-4CEC-A2F8-7CB098F6C26F}" srcOrd="0" destOrd="0" presId="urn:microsoft.com/office/officeart/2005/8/layout/lProcess2"/>
    <dgm:cxn modelId="{58AB6D9F-5088-469B-B976-9AD1ED8B5E23}" srcId="{26358D91-FF76-46EA-83BB-1CE768002665}" destId="{DC035546-64D2-4F18-BD5B-C44C2D3155C6}" srcOrd="1" destOrd="0" parTransId="{3AA5EB27-3F88-4214-A6DC-E11D217DDBC1}" sibTransId="{3901A0AD-610F-48DE-AD14-9F2127734FC0}"/>
    <dgm:cxn modelId="{B3CB615E-E3F1-4D6F-8DAF-5EBC5577C015}" type="presOf" srcId="{7A7A3C48-FAC4-4D0E-9DEB-3B252F4424A9}" destId="{F208F530-D95D-4295-81F4-7B6CF69BCA2C}" srcOrd="0" destOrd="0" presId="urn:microsoft.com/office/officeart/2005/8/layout/lProcess2"/>
    <dgm:cxn modelId="{A1A750A4-3E85-49F1-9E0F-C11C50A1128E}" srcId="{26358D91-FF76-46EA-83BB-1CE768002665}" destId="{53EEE749-9CEC-4F25-B749-6E093E4931AF}" srcOrd="3" destOrd="0" parTransId="{2EC7525D-7339-4916-804B-C8C8AEA1F260}" sibTransId="{C1D70F70-F64A-4790-86B3-7249BC1DB6F1}"/>
    <dgm:cxn modelId="{F0043E61-CD76-4F02-B0B0-29655C518D5E}" srcId="{EF4AFB31-6AAF-4AB6-8414-27AA404DCCB9}" destId="{ECF64DD0-535A-4905-AA90-377CEA04F64D}" srcOrd="0" destOrd="0" parTransId="{977D1339-EB8B-43DF-9513-C811B65DAACA}" sibTransId="{0E0226AB-DD32-4B68-B08A-61B695DC59B9}"/>
    <dgm:cxn modelId="{F78A4FEA-DFF6-423D-903E-AABB480C9926}" srcId="{B5633F82-22C9-46C0-BD4B-CC280D6250F3}" destId="{7F652268-4280-4BF5-A062-5D1D683F000D}" srcOrd="4" destOrd="0" parTransId="{3FB54217-A504-4A7E-BFCF-5C8CFF79A422}" sibTransId="{7183EFFD-64EE-44B3-AE28-F43723E1111C}"/>
    <dgm:cxn modelId="{4B168C0F-DBDA-4025-B0C7-21DB50ECFB54}" type="presParOf" srcId="{A0E5079D-5988-4965-BAB3-6729CEF840C3}" destId="{FEA03DDE-9719-42FC-8C2B-9A16828FBD0E}" srcOrd="0" destOrd="0" presId="urn:microsoft.com/office/officeart/2005/8/layout/lProcess2"/>
    <dgm:cxn modelId="{2B590CD4-F124-4047-ACDD-F38BA9B6CA96}" type="presParOf" srcId="{FEA03DDE-9719-42FC-8C2B-9A16828FBD0E}" destId="{AE7B3922-A0AC-4E74-8065-F37E2E2979F9}" srcOrd="0" destOrd="0" presId="urn:microsoft.com/office/officeart/2005/8/layout/lProcess2"/>
    <dgm:cxn modelId="{DE109B18-7DBB-44DE-BB8D-ED1927BE2D75}" type="presParOf" srcId="{FEA03DDE-9719-42FC-8C2B-9A16828FBD0E}" destId="{CC96DC91-A56E-4FF7-B1CA-E1C5643E686C}" srcOrd="1" destOrd="0" presId="urn:microsoft.com/office/officeart/2005/8/layout/lProcess2"/>
    <dgm:cxn modelId="{6B5242C0-41A2-487C-A09D-B923A3F82D6C}" type="presParOf" srcId="{FEA03DDE-9719-42FC-8C2B-9A16828FBD0E}" destId="{5C7F365A-77DD-4A40-A85E-6A4725593129}" srcOrd="2" destOrd="0" presId="urn:microsoft.com/office/officeart/2005/8/layout/lProcess2"/>
    <dgm:cxn modelId="{24361728-C6E4-4E8D-8BFB-A411BAC5E77D}" type="presParOf" srcId="{5C7F365A-77DD-4A40-A85E-6A4725593129}" destId="{3E5D8D87-50BC-4866-83DC-6F2635B804EB}" srcOrd="0" destOrd="0" presId="urn:microsoft.com/office/officeart/2005/8/layout/lProcess2"/>
    <dgm:cxn modelId="{EE69FF4D-DFD6-4678-ABDE-8628EC98BFBD}" type="presParOf" srcId="{3E5D8D87-50BC-4866-83DC-6F2635B804EB}" destId="{774B38B0-3C96-4CA3-B56D-AB987E2B81BA}" srcOrd="0" destOrd="0" presId="urn:microsoft.com/office/officeart/2005/8/layout/lProcess2"/>
    <dgm:cxn modelId="{594135DF-780D-4767-A0BE-F03EC0999800}" type="presParOf" srcId="{3E5D8D87-50BC-4866-83DC-6F2635B804EB}" destId="{8D73924F-A3A5-415A-96E5-BEF924D1F813}" srcOrd="1" destOrd="0" presId="urn:microsoft.com/office/officeart/2005/8/layout/lProcess2"/>
    <dgm:cxn modelId="{93236AF1-02B5-4F10-B3E4-EB5B2F67281D}" type="presParOf" srcId="{3E5D8D87-50BC-4866-83DC-6F2635B804EB}" destId="{487D2843-E026-4C58-8499-41CAA4DB64E5}" srcOrd="2" destOrd="0" presId="urn:microsoft.com/office/officeart/2005/8/layout/lProcess2"/>
    <dgm:cxn modelId="{B238477F-5CAC-4314-9BE3-E1238F72FC1B}" type="presParOf" srcId="{3E5D8D87-50BC-4866-83DC-6F2635B804EB}" destId="{B1F9712A-FA8A-4371-874B-A56AB963B997}" srcOrd="3" destOrd="0" presId="urn:microsoft.com/office/officeart/2005/8/layout/lProcess2"/>
    <dgm:cxn modelId="{DFD2341D-22B1-4581-8E15-0B687BCDE98C}" type="presParOf" srcId="{3E5D8D87-50BC-4866-83DC-6F2635B804EB}" destId="{AD24785D-AF21-4692-B5CA-EAE452183895}" srcOrd="4" destOrd="0" presId="urn:microsoft.com/office/officeart/2005/8/layout/lProcess2"/>
    <dgm:cxn modelId="{DAF11D5F-B3DB-49C4-9C98-0CCF9C671740}" type="presParOf" srcId="{3E5D8D87-50BC-4866-83DC-6F2635B804EB}" destId="{2A7BB803-BAAC-42DD-920E-F49C869CAEC6}" srcOrd="5" destOrd="0" presId="urn:microsoft.com/office/officeart/2005/8/layout/lProcess2"/>
    <dgm:cxn modelId="{F6444AEF-8D88-435D-BEF4-A5A9850D474A}" type="presParOf" srcId="{3E5D8D87-50BC-4866-83DC-6F2635B804EB}" destId="{C25966E8-EE20-444B-9DEA-4485094B0791}" srcOrd="6" destOrd="0" presId="urn:microsoft.com/office/officeart/2005/8/layout/lProcess2"/>
    <dgm:cxn modelId="{873F0607-14F2-4320-84F0-3EF7D89AEDFA}" type="presParOf" srcId="{3E5D8D87-50BC-4866-83DC-6F2635B804EB}" destId="{433A633F-419F-418E-9807-59742003B93E}" srcOrd="7" destOrd="0" presId="urn:microsoft.com/office/officeart/2005/8/layout/lProcess2"/>
    <dgm:cxn modelId="{1E700EA7-8DEF-4819-A218-2B739DCC982F}" type="presParOf" srcId="{3E5D8D87-50BC-4866-83DC-6F2635B804EB}" destId="{9653218C-7BDA-4932-818B-39DADD68D478}" srcOrd="8" destOrd="0" presId="urn:microsoft.com/office/officeart/2005/8/layout/lProcess2"/>
    <dgm:cxn modelId="{41E69606-187C-4330-81FF-AA463C5B1F78}" type="presParOf" srcId="{3E5D8D87-50BC-4866-83DC-6F2635B804EB}" destId="{6811D6B1-E31A-4C1D-A5E3-65F291733AB4}" srcOrd="9" destOrd="0" presId="urn:microsoft.com/office/officeart/2005/8/layout/lProcess2"/>
    <dgm:cxn modelId="{35EADBE0-00D9-46A2-A45E-9E2FA622D407}" type="presParOf" srcId="{3E5D8D87-50BC-4866-83DC-6F2635B804EB}" destId="{62BEF908-E844-4365-89E9-6F42C5476F8A}" srcOrd="10" destOrd="0" presId="urn:microsoft.com/office/officeart/2005/8/layout/lProcess2"/>
    <dgm:cxn modelId="{318BB1FF-3BFA-42FA-9FCC-CC64033DBCCB}" type="presParOf" srcId="{A0E5079D-5988-4965-BAB3-6729CEF840C3}" destId="{561F3B31-9876-4D32-9890-9F03EB378412}" srcOrd="1" destOrd="0" presId="urn:microsoft.com/office/officeart/2005/8/layout/lProcess2"/>
    <dgm:cxn modelId="{083EB800-8050-483F-AEEA-FFB8DAECADDA}" type="presParOf" srcId="{A0E5079D-5988-4965-BAB3-6729CEF840C3}" destId="{1C4B4159-77DE-4C74-A316-EB15CFFFCE2E}" srcOrd="2" destOrd="0" presId="urn:microsoft.com/office/officeart/2005/8/layout/lProcess2"/>
    <dgm:cxn modelId="{69D9C337-88F2-4E0D-BDFB-FD8AE6379F83}" type="presParOf" srcId="{1C4B4159-77DE-4C74-A316-EB15CFFFCE2E}" destId="{CF39B783-1D3A-4ECA-AC13-0BDF05DB6E3F}" srcOrd="0" destOrd="0" presId="urn:microsoft.com/office/officeart/2005/8/layout/lProcess2"/>
    <dgm:cxn modelId="{D3E4E7FD-9FB3-4921-9425-386E5556D1D7}" type="presParOf" srcId="{1C4B4159-77DE-4C74-A316-EB15CFFFCE2E}" destId="{81714B82-4864-4A96-8138-92FA1A1DBDDA}" srcOrd="1" destOrd="0" presId="urn:microsoft.com/office/officeart/2005/8/layout/lProcess2"/>
    <dgm:cxn modelId="{68465076-7122-49CC-8DA4-BF4D18888AFA}" type="presParOf" srcId="{1C4B4159-77DE-4C74-A316-EB15CFFFCE2E}" destId="{FC784FAE-F475-435C-8FFF-43033F660A19}" srcOrd="2" destOrd="0" presId="urn:microsoft.com/office/officeart/2005/8/layout/lProcess2"/>
    <dgm:cxn modelId="{3D42AF4F-4943-4B9E-AF30-69E90C9A7CC1}" type="presParOf" srcId="{FC784FAE-F475-435C-8FFF-43033F660A19}" destId="{41AA33D5-1C42-45F5-B8CE-189BB59C1897}" srcOrd="0" destOrd="0" presId="urn:microsoft.com/office/officeart/2005/8/layout/lProcess2"/>
    <dgm:cxn modelId="{3A6411A0-46E1-4AA5-B542-38B05CAECF78}" type="presParOf" srcId="{41AA33D5-1C42-45F5-B8CE-189BB59C1897}" destId="{B44CE9F1-80B8-4AEE-B42E-CAE105C9AF85}" srcOrd="0" destOrd="0" presId="urn:microsoft.com/office/officeart/2005/8/layout/lProcess2"/>
    <dgm:cxn modelId="{FB88B53E-1E41-4D71-BC37-159A218B20E7}" type="presParOf" srcId="{41AA33D5-1C42-45F5-B8CE-189BB59C1897}" destId="{BAF13D5F-445A-43B2-86C7-D8BE3E2321EF}" srcOrd="1" destOrd="0" presId="urn:microsoft.com/office/officeart/2005/8/layout/lProcess2"/>
    <dgm:cxn modelId="{C1B654F9-1043-41C3-9C62-6E4256786F9E}" type="presParOf" srcId="{41AA33D5-1C42-45F5-B8CE-189BB59C1897}" destId="{570A124A-4991-44A8-9798-94DC950AFEBA}" srcOrd="2" destOrd="0" presId="urn:microsoft.com/office/officeart/2005/8/layout/lProcess2"/>
    <dgm:cxn modelId="{B2409106-80DA-4B56-B134-E93826EFD3C9}" type="presParOf" srcId="{41AA33D5-1C42-45F5-B8CE-189BB59C1897}" destId="{5E47DCF2-E909-4D23-AE47-5F9AC1D0AE94}" srcOrd="3" destOrd="0" presId="urn:microsoft.com/office/officeart/2005/8/layout/lProcess2"/>
    <dgm:cxn modelId="{F4FA40B7-09A0-4BB3-AEC8-46CC172AEEC9}" type="presParOf" srcId="{41AA33D5-1C42-45F5-B8CE-189BB59C1897}" destId="{2DAD3C28-DA5A-4ACC-B54A-58063E2148A8}" srcOrd="4" destOrd="0" presId="urn:microsoft.com/office/officeart/2005/8/layout/lProcess2"/>
    <dgm:cxn modelId="{5D7D71F7-9ACF-4DCE-BF61-58F92F0E7E64}" type="presParOf" srcId="{A0E5079D-5988-4965-BAB3-6729CEF840C3}" destId="{7EFC3CDC-9B47-448E-A441-2850D4A8D5FD}" srcOrd="3" destOrd="0" presId="urn:microsoft.com/office/officeart/2005/8/layout/lProcess2"/>
    <dgm:cxn modelId="{63390263-0AA8-49D7-9EEF-5C4A0AFAE5A3}" type="presParOf" srcId="{A0E5079D-5988-4965-BAB3-6729CEF840C3}" destId="{5DDB53E9-8196-4B8C-A111-333B85998DA3}" srcOrd="4" destOrd="0" presId="urn:microsoft.com/office/officeart/2005/8/layout/lProcess2"/>
    <dgm:cxn modelId="{57385DFF-2766-4FC0-BA66-BA4BE662A849}" type="presParOf" srcId="{5DDB53E9-8196-4B8C-A111-333B85998DA3}" destId="{57A35F9D-4053-411D-8A50-D928B96637C5}" srcOrd="0" destOrd="0" presId="urn:microsoft.com/office/officeart/2005/8/layout/lProcess2"/>
    <dgm:cxn modelId="{3DCB9537-3778-4E37-AEC8-16C09B1F13C1}" type="presParOf" srcId="{5DDB53E9-8196-4B8C-A111-333B85998DA3}" destId="{5678A2CB-D3A1-42EC-92D5-9673DC2B9234}" srcOrd="1" destOrd="0" presId="urn:microsoft.com/office/officeart/2005/8/layout/lProcess2"/>
    <dgm:cxn modelId="{5899063E-800F-46F7-A1A3-A4D4909D60A0}" type="presParOf" srcId="{5DDB53E9-8196-4B8C-A111-333B85998DA3}" destId="{85785DA0-4564-49E8-AB58-4ADF4948889C}" srcOrd="2" destOrd="0" presId="urn:microsoft.com/office/officeart/2005/8/layout/lProcess2"/>
    <dgm:cxn modelId="{B16BFA22-9FBB-49BD-909E-42B739DACA59}" type="presParOf" srcId="{85785DA0-4564-49E8-AB58-4ADF4948889C}" destId="{192C7AE4-C43E-4D43-BFB6-73463ECA2D9C}" srcOrd="0" destOrd="0" presId="urn:microsoft.com/office/officeart/2005/8/layout/lProcess2"/>
    <dgm:cxn modelId="{EF3B2B9A-F302-41D3-83DB-7A927A530438}" type="presParOf" srcId="{192C7AE4-C43E-4D43-BFB6-73463ECA2D9C}" destId="{9357CE13-81E9-4C97-9CB0-6D4695BF855E}" srcOrd="0" destOrd="0" presId="urn:microsoft.com/office/officeart/2005/8/layout/lProcess2"/>
    <dgm:cxn modelId="{60CD6E13-8C73-41DB-AB2A-583054A150FF}" type="presParOf" srcId="{192C7AE4-C43E-4D43-BFB6-73463ECA2D9C}" destId="{23B68D5B-3DF3-440D-8D45-04292BBA0A9D}" srcOrd="1" destOrd="0" presId="urn:microsoft.com/office/officeart/2005/8/layout/lProcess2"/>
    <dgm:cxn modelId="{4A3FF1A4-0D33-44C4-99B6-E5ECC4E6EF31}" type="presParOf" srcId="{192C7AE4-C43E-4D43-BFB6-73463ECA2D9C}" destId="{73DFA433-B390-4605-8B50-254CC6558EF3}" srcOrd="2" destOrd="0" presId="urn:microsoft.com/office/officeart/2005/8/layout/lProcess2"/>
    <dgm:cxn modelId="{72418B43-137F-4BDE-A522-C91AADC3F64E}" type="presParOf" srcId="{192C7AE4-C43E-4D43-BFB6-73463ECA2D9C}" destId="{0EA7D839-7FCC-413A-895C-2029891ADA4D}" srcOrd="3" destOrd="0" presId="urn:microsoft.com/office/officeart/2005/8/layout/lProcess2"/>
    <dgm:cxn modelId="{6FF644EA-4612-4AE5-9C56-121B761B73EB}" type="presParOf" srcId="{192C7AE4-C43E-4D43-BFB6-73463ECA2D9C}" destId="{6D55757B-0C27-45D1-A6A6-A9EE26518074}" srcOrd="4" destOrd="0" presId="urn:microsoft.com/office/officeart/2005/8/layout/lProcess2"/>
    <dgm:cxn modelId="{05DCB7CE-99FF-46EE-BAF7-DA5B491568AD}" type="presParOf" srcId="{192C7AE4-C43E-4D43-BFB6-73463ECA2D9C}" destId="{5ECC5A55-5BE6-42A6-B0AD-B426E3A731A3}" srcOrd="5" destOrd="0" presId="urn:microsoft.com/office/officeart/2005/8/layout/lProcess2"/>
    <dgm:cxn modelId="{E31BFD78-A7E4-48DF-9651-B6E568B3C727}" type="presParOf" srcId="{192C7AE4-C43E-4D43-BFB6-73463ECA2D9C}" destId="{69D82369-1BD5-42EF-B09A-1A1EF84078F1}" srcOrd="6" destOrd="0" presId="urn:microsoft.com/office/officeart/2005/8/layout/lProcess2"/>
    <dgm:cxn modelId="{6E0E569A-A29B-4296-8126-8902FC3F8194}" type="presParOf" srcId="{192C7AE4-C43E-4D43-BFB6-73463ECA2D9C}" destId="{241C3221-3050-4166-988F-03E08E34844C}" srcOrd="7" destOrd="0" presId="urn:microsoft.com/office/officeart/2005/8/layout/lProcess2"/>
    <dgm:cxn modelId="{34EDC949-5950-4BBE-8982-0230474F2E92}" type="presParOf" srcId="{192C7AE4-C43E-4D43-BFB6-73463ECA2D9C}" destId="{8922FB51-F74E-49EF-96AA-FE5CE6221375}" srcOrd="8" destOrd="0" presId="urn:microsoft.com/office/officeart/2005/8/layout/lProcess2"/>
    <dgm:cxn modelId="{7561D81D-9406-4F05-908B-B3E78404277A}" type="presParOf" srcId="{A0E5079D-5988-4965-BAB3-6729CEF840C3}" destId="{A0C30274-69C3-45F5-AAD0-0B03BB1A0C70}" srcOrd="5" destOrd="0" presId="urn:microsoft.com/office/officeart/2005/8/layout/lProcess2"/>
    <dgm:cxn modelId="{CD76C719-DF2A-4566-9822-DBFB0B13F7C6}" type="presParOf" srcId="{A0E5079D-5988-4965-BAB3-6729CEF840C3}" destId="{89503066-7DF0-47D1-8BB1-042B05291E35}" srcOrd="6" destOrd="0" presId="urn:microsoft.com/office/officeart/2005/8/layout/lProcess2"/>
    <dgm:cxn modelId="{4BE7AA7D-DD72-408A-9B31-B3721D968F6B}" type="presParOf" srcId="{89503066-7DF0-47D1-8BB1-042B05291E35}" destId="{02FBA2EF-4BE3-4CEC-A2F8-7CB098F6C26F}" srcOrd="0" destOrd="0" presId="urn:microsoft.com/office/officeart/2005/8/layout/lProcess2"/>
    <dgm:cxn modelId="{801F6353-C903-413F-9168-0E1B91CC4CE9}" type="presParOf" srcId="{89503066-7DF0-47D1-8BB1-042B05291E35}" destId="{0612E954-A6A0-4AEC-AB91-691885C806D5}" srcOrd="1" destOrd="0" presId="urn:microsoft.com/office/officeart/2005/8/layout/lProcess2"/>
    <dgm:cxn modelId="{1FB4C71B-1655-4081-A137-A75EBF36A45B}" type="presParOf" srcId="{89503066-7DF0-47D1-8BB1-042B05291E35}" destId="{13596677-1969-4F64-9443-73C9EEE51C05}" srcOrd="2" destOrd="0" presId="urn:microsoft.com/office/officeart/2005/8/layout/lProcess2"/>
    <dgm:cxn modelId="{E1F61C7F-567C-49BC-8795-1163C5824B10}" type="presParOf" srcId="{13596677-1969-4F64-9443-73C9EEE51C05}" destId="{60855F0F-5946-47BE-AE89-B4B2FCEC1322}" srcOrd="0" destOrd="0" presId="urn:microsoft.com/office/officeart/2005/8/layout/lProcess2"/>
    <dgm:cxn modelId="{4DF69133-1E26-40D8-A370-57C76C227F4A}" type="presParOf" srcId="{60855F0F-5946-47BE-AE89-B4B2FCEC1322}" destId="{6B677174-C325-4E8A-A027-4A6C9E466F02}" srcOrd="0" destOrd="0" presId="urn:microsoft.com/office/officeart/2005/8/layout/lProcess2"/>
    <dgm:cxn modelId="{470224B8-0349-43D0-A876-84843DF7049F}" type="presParOf" srcId="{60855F0F-5946-47BE-AE89-B4B2FCEC1322}" destId="{E28D348B-B087-4C52-8298-F74D40375A81}" srcOrd="1" destOrd="0" presId="urn:microsoft.com/office/officeart/2005/8/layout/lProcess2"/>
    <dgm:cxn modelId="{1C71BCA0-E8A8-406E-9461-6B1C923EB5E7}" type="presParOf" srcId="{60855F0F-5946-47BE-AE89-B4B2FCEC1322}" destId="{BC08235A-C4CF-473F-9906-872DB5CF1AC0}" srcOrd="2" destOrd="0" presId="urn:microsoft.com/office/officeart/2005/8/layout/lProcess2"/>
    <dgm:cxn modelId="{4CFED75F-7462-4211-893C-F318CD9B3441}" type="presParOf" srcId="{60855F0F-5946-47BE-AE89-B4B2FCEC1322}" destId="{2B4056D4-F3D9-4F74-BC91-E9EABEBFF7EB}" srcOrd="3" destOrd="0" presId="urn:microsoft.com/office/officeart/2005/8/layout/lProcess2"/>
    <dgm:cxn modelId="{D02ABC9F-4D65-4634-92E8-1BB491E20BD2}" type="presParOf" srcId="{60855F0F-5946-47BE-AE89-B4B2FCEC1322}" destId="{BAC943C2-9787-4373-8BCD-980B042E8525}" srcOrd="4" destOrd="0" presId="urn:microsoft.com/office/officeart/2005/8/layout/lProcess2"/>
    <dgm:cxn modelId="{004ABB19-1CA8-4E3D-A9F3-3D733F0F15EF}" type="presParOf" srcId="{60855F0F-5946-47BE-AE89-B4B2FCEC1322}" destId="{2807591E-4C8C-492D-8FBF-43414E94DC2B}" srcOrd="5" destOrd="0" presId="urn:microsoft.com/office/officeart/2005/8/layout/lProcess2"/>
    <dgm:cxn modelId="{DD4CF04B-E2FA-480E-83BD-4B685508BE87}" type="presParOf" srcId="{60855F0F-5946-47BE-AE89-B4B2FCEC1322}" destId="{F208F530-D95D-4295-81F4-7B6CF69BCA2C}" srcOrd="6" destOrd="0" presId="urn:microsoft.com/office/officeart/2005/8/layout/lProcess2"/>
    <dgm:cxn modelId="{C46B55BA-8BCE-48C6-934D-3E02E664B6C3}" type="presParOf" srcId="{60855F0F-5946-47BE-AE89-B4B2FCEC1322}" destId="{A335AB99-1734-42D4-87FA-4BB7FD86CB96}" srcOrd="7" destOrd="0" presId="urn:microsoft.com/office/officeart/2005/8/layout/lProcess2"/>
    <dgm:cxn modelId="{746062B3-B742-414F-8BE0-687418EFB0D1}" type="presParOf" srcId="{60855F0F-5946-47BE-AE89-B4B2FCEC1322}" destId="{85B15966-9C0D-431B-9263-4316D2ADCAF7}" srcOrd="8" destOrd="0" presId="urn:microsoft.com/office/officeart/2005/8/layout/lProcess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3A6EFB-DFE4-48B0-B86B-7C871A3F98A9}" type="doc">
      <dgm:prSet loTypeId="urn:microsoft.com/office/officeart/2005/8/layout/radial4" loCatId="relationship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23E9AF67-0012-425E-BCD0-F9D9194A5F5E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sz="2000" b="1" dirty="0" smtClean="0"/>
            <a:t>Statically Typed</a:t>
          </a:r>
          <a:endParaRPr lang="en-GB" sz="2000" b="1" dirty="0"/>
        </a:p>
      </dgm:t>
    </dgm:pt>
    <dgm:pt modelId="{E4E0ACDF-85EC-4F7E-85E7-9A2C26057D0A}" type="parTrans" cxnId="{0FCFDCAD-66FA-4D91-99AF-5D5F5D35C6F2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/>
        </a:p>
      </dgm:t>
    </dgm:pt>
    <dgm:pt modelId="{61B8FD6C-235F-4A23-B239-1A2EFCFD171F}" type="sibTrans" cxnId="{0FCFDCAD-66FA-4D91-99AF-5D5F5D35C6F2}">
      <dgm:prSet/>
      <dgm:spPr/>
      <dgm:t>
        <a:bodyPr/>
        <a:lstStyle/>
        <a:p>
          <a:endParaRPr lang="en-GB"/>
        </a:p>
      </dgm:t>
    </dgm:pt>
    <dgm:pt modelId="{33362331-C4C0-479A-9E69-A5C61B0E39F0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sz="2000" b="1" dirty="0" smtClean="0"/>
            <a:t>Succinct</a:t>
          </a:r>
          <a:endParaRPr lang="en-GB" sz="2000" b="1" dirty="0"/>
        </a:p>
      </dgm:t>
    </dgm:pt>
    <dgm:pt modelId="{01103240-4C88-4187-82A0-5437449330B9}" type="parTrans" cxnId="{7E65BE70-FEEF-4F4D-9CB8-EA88299C4CDE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/>
        </a:p>
      </dgm:t>
    </dgm:pt>
    <dgm:pt modelId="{F4A1AF50-4F97-44FD-8BB2-7B9629E5C164}" type="sibTrans" cxnId="{7E65BE70-FEEF-4F4D-9CB8-EA88299C4CDE}">
      <dgm:prSet/>
      <dgm:spPr/>
      <dgm:t>
        <a:bodyPr/>
        <a:lstStyle/>
        <a:p>
          <a:endParaRPr lang="en-GB"/>
        </a:p>
      </dgm:t>
    </dgm:pt>
    <dgm:pt modelId="{74993499-1DEF-4E20-8B21-8CD07318D878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>
              <a:solidFill>
                <a:schemeClr val="tx1"/>
              </a:solidFill>
            </a:rPr>
            <a:t>F#</a:t>
          </a:r>
          <a:endParaRPr lang="en-GB" dirty="0">
            <a:solidFill>
              <a:schemeClr val="tx1"/>
            </a:solidFill>
          </a:endParaRPr>
        </a:p>
      </dgm:t>
    </dgm:pt>
    <dgm:pt modelId="{34DF5C84-07B3-4611-9125-E75C7DB9A500}" type="parTrans" cxnId="{D291D52B-C11A-43F3-A06B-A8E1D4D7F1A4}">
      <dgm:prSet/>
      <dgm:spPr/>
      <dgm:t>
        <a:bodyPr/>
        <a:lstStyle/>
        <a:p>
          <a:endParaRPr lang="en-GB"/>
        </a:p>
      </dgm:t>
    </dgm:pt>
    <dgm:pt modelId="{626E4DBC-042B-4ACE-A1E8-6876B1A5E43B}" type="sibTrans" cxnId="{D291D52B-C11A-43F3-A06B-A8E1D4D7F1A4}">
      <dgm:prSet/>
      <dgm:spPr/>
      <dgm:t>
        <a:bodyPr/>
        <a:lstStyle/>
        <a:p>
          <a:endParaRPr lang="en-GB"/>
        </a:p>
      </dgm:t>
    </dgm:pt>
    <dgm:pt modelId="{FA26E0E4-613F-43D1-9A9A-0786F08DD8EF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sz="2000" b="1" dirty="0" smtClean="0"/>
            <a:t>Libraries</a:t>
          </a:r>
        </a:p>
      </dgm:t>
    </dgm:pt>
    <dgm:pt modelId="{03FF78EA-A718-4249-9074-12E82B55D0AA}" type="parTrans" cxnId="{473BCC76-BFC6-4D33-8CA0-7000CBC92661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/>
        </a:p>
      </dgm:t>
    </dgm:pt>
    <dgm:pt modelId="{9C1E0A62-5CCE-4582-8545-3184F22D7BCF}" type="sibTrans" cxnId="{473BCC76-BFC6-4D33-8CA0-7000CBC92661}">
      <dgm:prSet/>
      <dgm:spPr/>
      <dgm:t>
        <a:bodyPr/>
        <a:lstStyle/>
        <a:p>
          <a:endParaRPr lang="en-GB"/>
        </a:p>
      </dgm:t>
    </dgm:pt>
    <dgm:pt modelId="{DB7B1319-1CF4-4FE7-8142-A25F2D858815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sz="2000" b="1" dirty="0" smtClean="0"/>
            <a:t>Explorative</a:t>
          </a:r>
          <a:endParaRPr lang="en-GB" sz="2000" b="1" dirty="0"/>
        </a:p>
      </dgm:t>
    </dgm:pt>
    <dgm:pt modelId="{7B149938-5F09-4D04-AF43-E124ED4818D0}" type="parTrans" cxnId="{68CF4D69-E6FC-4930-AF3C-91480BB8F604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/>
        </a:p>
      </dgm:t>
    </dgm:pt>
    <dgm:pt modelId="{EB8D02BD-CA62-4A6D-9FF6-042F831E69FF}" type="sibTrans" cxnId="{68CF4D69-E6FC-4930-AF3C-91480BB8F604}">
      <dgm:prSet/>
      <dgm:spPr/>
      <dgm:t>
        <a:bodyPr/>
        <a:lstStyle/>
        <a:p>
          <a:endParaRPr lang="en-GB"/>
        </a:p>
      </dgm:t>
    </dgm:pt>
    <dgm:pt modelId="{BF2642E4-B7B1-466A-8992-C515E4CB1774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sz="2000" b="1" dirty="0" smtClean="0"/>
            <a:t>Interoperable</a:t>
          </a:r>
          <a:endParaRPr lang="en-GB" sz="2000" b="1" dirty="0"/>
        </a:p>
      </dgm:t>
    </dgm:pt>
    <dgm:pt modelId="{D3649AA9-E4E1-4AC5-ACFC-266F61D82D11}" type="parTrans" cxnId="{6F70A82D-7D26-4315-BA5B-E328EF3D526C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/>
        </a:p>
      </dgm:t>
    </dgm:pt>
    <dgm:pt modelId="{F66B577B-ECAA-497F-913E-9A75A5C62F1C}" type="sibTrans" cxnId="{6F70A82D-7D26-4315-BA5B-E328EF3D526C}">
      <dgm:prSet/>
      <dgm:spPr/>
      <dgm:t>
        <a:bodyPr/>
        <a:lstStyle/>
        <a:p>
          <a:endParaRPr lang="en-GB"/>
        </a:p>
      </dgm:t>
    </dgm:pt>
    <dgm:pt modelId="{84FF6F92-158B-43BF-906F-6ADCF0938CD1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sz="2000" b="1" dirty="0" smtClean="0"/>
            <a:t>Efficient</a:t>
          </a:r>
        </a:p>
      </dgm:t>
    </dgm:pt>
    <dgm:pt modelId="{EE2896D6-17F6-4685-9E97-678096EAE925}" type="parTrans" cxnId="{268A123C-0555-40B1-AA0D-358E930D2AB2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/>
        </a:p>
      </dgm:t>
    </dgm:pt>
    <dgm:pt modelId="{BCF09582-2F5D-4D8F-A848-F907A199D339}" type="sibTrans" cxnId="{268A123C-0555-40B1-AA0D-358E930D2AB2}">
      <dgm:prSet/>
      <dgm:spPr/>
      <dgm:t>
        <a:bodyPr/>
        <a:lstStyle/>
        <a:p>
          <a:endParaRPr lang="en-GB"/>
        </a:p>
      </dgm:t>
    </dgm:pt>
    <dgm:pt modelId="{99A1C928-2832-491B-9C49-8942EB19ED9B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sz="2000" b="1" dirty="0" smtClean="0"/>
            <a:t>Scalable</a:t>
          </a:r>
          <a:endParaRPr lang="en-GB" sz="2000" b="1" dirty="0"/>
        </a:p>
      </dgm:t>
    </dgm:pt>
    <dgm:pt modelId="{9DA00083-8893-4F9C-9C40-48732B2E3130}" type="parTrans" cxnId="{88682247-AD40-428A-BC78-31CA1344C251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/>
        </a:p>
      </dgm:t>
    </dgm:pt>
    <dgm:pt modelId="{208E07AE-F12E-46C1-BDB5-9DC14C635C36}" type="sibTrans" cxnId="{88682247-AD40-428A-BC78-31CA1344C251}">
      <dgm:prSet/>
      <dgm:spPr/>
      <dgm:t>
        <a:bodyPr/>
        <a:lstStyle/>
        <a:p>
          <a:endParaRPr lang="en-GB"/>
        </a:p>
      </dgm:t>
    </dgm:pt>
    <dgm:pt modelId="{044FD503-271E-4041-9B74-8FDB38D9A27B}" type="pres">
      <dgm:prSet presAssocID="{583A6EFB-DFE4-48B0-B86B-7C871A3F98A9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200EDAB-6BFA-4AB6-87BE-A3E6B71A1E0A}" type="pres">
      <dgm:prSet presAssocID="{74993499-1DEF-4E20-8B21-8CD07318D878}" presName="centerShape" presStyleLbl="node0" presStyleIdx="0" presStyleCnt="1"/>
      <dgm:spPr/>
      <dgm:t>
        <a:bodyPr/>
        <a:lstStyle/>
        <a:p>
          <a:endParaRPr lang="en-GB"/>
        </a:p>
      </dgm:t>
    </dgm:pt>
    <dgm:pt modelId="{E0086FCE-E285-4A62-B42B-E8A01F7F5477}" type="pres">
      <dgm:prSet presAssocID="{E4E0ACDF-85EC-4F7E-85E7-9A2C26057D0A}" presName="parTrans" presStyleLbl="bgSibTrans2D1" presStyleIdx="0" presStyleCnt="7"/>
      <dgm:spPr/>
      <dgm:t>
        <a:bodyPr/>
        <a:lstStyle/>
        <a:p>
          <a:endParaRPr lang="en-GB"/>
        </a:p>
      </dgm:t>
    </dgm:pt>
    <dgm:pt modelId="{76A391E9-8CC0-4BBB-8BCC-76234AE64D90}" type="pres">
      <dgm:prSet presAssocID="{23E9AF67-0012-425E-BCD0-F9D9194A5F5E}" presName="node" presStyleLbl="node1" presStyleIdx="0" presStyleCnt="7" custScaleX="10810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3814AE7-E95D-497E-805F-CE9CC3755C69}" type="pres">
      <dgm:prSet presAssocID="{01103240-4C88-4187-82A0-5437449330B9}" presName="parTrans" presStyleLbl="bgSibTrans2D1" presStyleIdx="1" presStyleCnt="7"/>
      <dgm:spPr/>
      <dgm:t>
        <a:bodyPr/>
        <a:lstStyle/>
        <a:p>
          <a:endParaRPr lang="en-GB"/>
        </a:p>
      </dgm:t>
    </dgm:pt>
    <dgm:pt modelId="{755E51DA-A926-42B2-87F1-CDA12BA4893A}" type="pres">
      <dgm:prSet presAssocID="{33362331-C4C0-479A-9E69-A5C61B0E39F0}" presName="node" presStyleLbl="node1" presStyleIdx="1" presStyleCnt="7" custScaleX="10810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6CF76D0-40F2-4112-8E68-7D69001D26C0}" type="pres">
      <dgm:prSet presAssocID="{9DA00083-8893-4F9C-9C40-48732B2E3130}" presName="parTrans" presStyleLbl="bgSibTrans2D1" presStyleIdx="2" presStyleCnt="7"/>
      <dgm:spPr/>
      <dgm:t>
        <a:bodyPr/>
        <a:lstStyle/>
        <a:p>
          <a:endParaRPr lang="en-GB"/>
        </a:p>
      </dgm:t>
    </dgm:pt>
    <dgm:pt modelId="{0A39E56B-4062-49C9-9FF2-90CB4FC96ECD}" type="pres">
      <dgm:prSet presAssocID="{99A1C928-2832-491B-9C49-8942EB19ED9B}" presName="node" presStyleLbl="node1" presStyleIdx="2" presStyleCnt="7" custScaleX="10810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E7AA5B1-698B-4403-8761-C48610C5C318}" type="pres">
      <dgm:prSet presAssocID="{03FF78EA-A718-4249-9074-12E82B55D0AA}" presName="parTrans" presStyleLbl="bgSibTrans2D1" presStyleIdx="3" presStyleCnt="7"/>
      <dgm:spPr/>
      <dgm:t>
        <a:bodyPr/>
        <a:lstStyle/>
        <a:p>
          <a:endParaRPr lang="en-GB"/>
        </a:p>
      </dgm:t>
    </dgm:pt>
    <dgm:pt modelId="{C4C7A058-6A74-4164-BF49-C0E4D6D7E147}" type="pres">
      <dgm:prSet presAssocID="{FA26E0E4-613F-43D1-9A9A-0786F08DD8EF}" presName="node" presStyleLbl="node1" presStyleIdx="3" presStyleCnt="7" custScaleX="10810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E0D43E4-6AC6-4E8E-ADB6-67A6F6EFCE4C}" type="pres">
      <dgm:prSet presAssocID="{7B149938-5F09-4D04-AF43-E124ED4818D0}" presName="parTrans" presStyleLbl="bgSibTrans2D1" presStyleIdx="4" presStyleCnt="7"/>
      <dgm:spPr/>
      <dgm:t>
        <a:bodyPr/>
        <a:lstStyle/>
        <a:p>
          <a:endParaRPr lang="en-GB"/>
        </a:p>
      </dgm:t>
    </dgm:pt>
    <dgm:pt modelId="{20A31607-1B25-4CBB-9DA2-C2218C0DDD0F}" type="pres">
      <dgm:prSet presAssocID="{DB7B1319-1CF4-4FE7-8142-A25F2D858815}" presName="node" presStyleLbl="node1" presStyleIdx="4" presStyleCnt="7" custScaleX="11860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AC823A7-0142-4E3F-8BF8-5B3A1ECEC76B}" type="pres">
      <dgm:prSet presAssocID="{D3649AA9-E4E1-4AC5-ACFC-266F61D82D11}" presName="parTrans" presStyleLbl="bgSibTrans2D1" presStyleIdx="5" presStyleCnt="7"/>
      <dgm:spPr/>
      <dgm:t>
        <a:bodyPr/>
        <a:lstStyle/>
        <a:p>
          <a:endParaRPr lang="en-GB"/>
        </a:p>
      </dgm:t>
    </dgm:pt>
    <dgm:pt modelId="{69A35B74-35C8-4387-A54C-436D18F6B04D}" type="pres">
      <dgm:prSet presAssocID="{BF2642E4-B7B1-466A-8992-C515E4CB1774}" presName="node" presStyleLbl="node1" presStyleIdx="5" presStyleCnt="7" custScaleX="13309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0DA9D1C-07A3-472F-B240-CF45811F3670}" type="pres">
      <dgm:prSet presAssocID="{EE2896D6-17F6-4685-9E97-678096EAE925}" presName="parTrans" presStyleLbl="bgSibTrans2D1" presStyleIdx="6" presStyleCnt="7"/>
      <dgm:spPr/>
      <dgm:t>
        <a:bodyPr/>
        <a:lstStyle/>
        <a:p>
          <a:endParaRPr lang="en-GB"/>
        </a:p>
      </dgm:t>
    </dgm:pt>
    <dgm:pt modelId="{F719FB97-800B-49E0-9B9F-D33A3AFAA02B}" type="pres">
      <dgm:prSet presAssocID="{84FF6F92-158B-43BF-906F-6ADCF0938CD1}" presName="node" presStyleLbl="node1" presStyleIdx="6" presStyleCnt="7" custScaleX="10810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016541C-2553-436C-B29C-68C59A6496E1}" type="presOf" srcId="{33362331-C4C0-479A-9E69-A5C61B0E39F0}" destId="{755E51DA-A926-42B2-87F1-CDA12BA4893A}" srcOrd="0" destOrd="0" presId="urn:microsoft.com/office/officeart/2005/8/layout/radial4"/>
    <dgm:cxn modelId="{DA0017E7-793C-4A0E-84CE-B81FEF8532C7}" type="presOf" srcId="{99A1C928-2832-491B-9C49-8942EB19ED9B}" destId="{0A39E56B-4062-49C9-9FF2-90CB4FC96ECD}" srcOrd="0" destOrd="0" presId="urn:microsoft.com/office/officeart/2005/8/layout/radial4"/>
    <dgm:cxn modelId="{CC008F9D-52F1-4EA3-BC3F-042AAF356343}" type="presOf" srcId="{23E9AF67-0012-425E-BCD0-F9D9194A5F5E}" destId="{76A391E9-8CC0-4BBB-8BCC-76234AE64D90}" srcOrd="0" destOrd="0" presId="urn:microsoft.com/office/officeart/2005/8/layout/radial4"/>
    <dgm:cxn modelId="{16D68FA9-32E4-4F05-A09B-CA30BD86191E}" type="presOf" srcId="{74993499-1DEF-4E20-8B21-8CD07318D878}" destId="{0200EDAB-6BFA-4AB6-87BE-A3E6B71A1E0A}" srcOrd="0" destOrd="0" presId="urn:microsoft.com/office/officeart/2005/8/layout/radial4"/>
    <dgm:cxn modelId="{268A123C-0555-40B1-AA0D-358E930D2AB2}" srcId="{74993499-1DEF-4E20-8B21-8CD07318D878}" destId="{84FF6F92-158B-43BF-906F-6ADCF0938CD1}" srcOrd="6" destOrd="0" parTransId="{EE2896D6-17F6-4685-9E97-678096EAE925}" sibTransId="{BCF09582-2F5D-4D8F-A848-F907A199D339}"/>
    <dgm:cxn modelId="{2E0027DD-9BCD-4C7B-836F-66C7A8D184A1}" type="presOf" srcId="{84FF6F92-158B-43BF-906F-6ADCF0938CD1}" destId="{F719FB97-800B-49E0-9B9F-D33A3AFAA02B}" srcOrd="0" destOrd="0" presId="urn:microsoft.com/office/officeart/2005/8/layout/radial4"/>
    <dgm:cxn modelId="{473BCC76-BFC6-4D33-8CA0-7000CBC92661}" srcId="{74993499-1DEF-4E20-8B21-8CD07318D878}" destId="{FA26E0E4-613F-43D1-9A9A-0786F08DD8EF}" srcOrd="3" destOrd="0" parTransId="{03FF78EA-A718-4249-9074-12E82B55D0AA}" sibTransId="{9C1E0A62-5CCE-4582-8545-3184F22D7BCF}"/>
    <dgm:cxn modelId="{31190969-DF95-4523-8A7E-3C5E98E230F7}" type="presOf" srcId="{01103240-4C88-4187-82A0-5437449330B9}" destId="{43814AE7-E95D-497E-805F-CE9CC3755C69}" srcOrd="0" destOrd="0" presId="urn:microsoft.com/office/officeart/2005/8/layout/radial4"/>
    <dgm:cxn modelId="{7058C55D-2EE9-4026-A0D5-C6B208502A59}" type="presOf" srcId="{583A6EFB-DFE4-48B0-B86B-7C871A3F98A9}" destId="{044FD503-271E-4041-9B74-8FDB38D9A27B}" srcOrd="0" destOrd="0" presId="urn:microsoft.com/office/officeart/2005/8/layout/radial4"/>
    <dgm:cxn modelId="{FF31F2AC-3A4C-47F0-9A2B-A913A249C7DF}" type="presOf" srcId="{DB7B1319-1CF4-4FE7-8142-A25F2D858815}" destId="{20A31607-1B25-4CBB-9DA2-C2218C0DDD0F}" srcOrd="0" destOrd="0" presId="urn:microsoft.com/office/officeart/2005/8/layout/radial4"/>
    <dgm:cxn modelId="{BDDC2125-B710-49E9-9D9F-283FB77CFBDD}" type="presOf" srcId="{E4E0ACDF-85EC-4F7E-85E7-9A2C26057D0A}" destId="{E0086FCE-E285-4A62-B42B-E8A01F7F5477}" srcOrd="0" destOrd="0" presId="urn:microsoft.com/office/officeart/2005/8/layout/radial4"/>
    <dgm:cxn modelId="{88682247-AD40-428A-BC78-31CA1344C251}" srcId="{74993499-1DEF-4E20-8B21-8CD07318D878}" destId="{99A1C928-2832-491B-9C49-8942EB19ED9B}" srcOrd="2" destOrd="0" parTransId="{9DA00083-8893-4F9C-9C40-48732B2E3130}" sibTransId="{208E07AE-F12E-46C1-BDB5-9DC14C635C36}"/>
    <dgm:cxn modelId="{55F3F5D3-59C1-41A0-A3F7-C9269C95C962}" type="presOf" srcId="{03FF78EA-A718-4249-9074-12E82B55D0AA}" destId="{EE7AA5B1-698B-4403-8761-C48610C5C318}" srcOrd="0" destOrd="0" presId="urn:microsoft.com/office/officeart/2005/8/layout/radial4"/>
    <dgm:cxn modelId="{D291D52B-C11A-43F3-A06B-A8E1D4D7F1A4}" srcId="{583A6EFB-DFE4-48B0-B86B-7C871A3F98A9}" destId="{74993499-1DEF-4E20-8B21-8CD07318D878}" srcOrd="0" destOrd="0" parTransId="{34DF5C84-07B3-4611-9125-E75C7DB9A500}" sibTransId="{626E4DBC-042B-4ACE-A1E8-6876B1A5E43B}"/>
    <dgm:cxn modelId="{F5D06531-BE31-4F20-9C77-D3F2D35371AE}" type="presOf" srcId="{FA26E0E4-613F-43D1-9A9A-0786F08DD8EF}" destId="{C4C7A058-6A74-4164-BF49-C0E4D6D7E147}" srcOrd="0" destOrd="0" presId="urn:microsoft.com/office/officeart/2005/8/layout/radial4"/>
    <dgm:cxn modelId="{6E32B279-855D-493E-9099-477EE24F7423}" type="presOf" srcId="{BF2642E4-B7B1-466A-8992-C515E4CB1774}" destId="{69A35B74-35C8-4387-A54C-436D18F6B04D}" srcOrd="0" destOrd="0" presId="urn:microsoft.com/office/officeart/2005/8/layout/radial4"/>
    <dgm:cxn modelId="{01B83226-99B0-41E3-8500-2AC9C2E83645}" type="presOf" srcId="{EE2896D6-17F6-4685-9E97-678096EAE925}" destId="{E0DA9D1C-07A3-472F-B240-CF45811F3670}" srcOrd="0" destOrd="0" presId="urn:microsoft.com/office/officeart/2005/8/layout/radial4"/>
    <dgm:cxn modelId="{888E5F3F-493B-4E94-94D8-2A79E9052DA4}" type="presOf" srcId="{7B149938-5F09-4D04-AF43-E124ED4818D0}" destId="{BE0D43E4-6AC6-4E8E-ADB6-67A6F6EFCE4C}" srcOrd="0" destOrd="0" presId="urn:microsoft.com/office/officeart/2005/8/layout/radial4"/>
    <dgm:cxn modelId="{7E65BE70-FEEF-4F4D-9CB8-EA88299C4CDE}" srcId="{74993499-1DEF-4E20-8B21-8CD07318D878}" destId="{33362331-C4C0-479A-9E69-A5C61B0E39F0}" srcOrd="1" destOrd="0" parTransId="{01103240-4C88-4187-82A0-5437449330B9}" sibTransId="{F4A1AF50-4F97-44FD-8BB2-7B9629E5C164}"/>
    <dgm:cxn modelId="{0FCFDCAD-66FA-4D91-99AF-5D5F5D35C6F2}" srcId="{74993499-1DEF-4E20-8B21-8CD07318D878}" destId="{23E9AF67-0012-425E-BCD0-F9D9194A5F5E}" srcOrd="0" destOrd="0" parTransId="{E4E0ACDF-85EC-4F7E-85E7-9A2C26057D0A}" sibTransId="{61B8FD6C-235F-4A23-B239-1A2EFCFD171F}"/>
    <dgm:cxn modelId="{6F70A82D-7D26-4315-BA5B-E328EF3D526C}" srcId="{74993499-1DEF-4E20-8B21-8CD07318D878}" destId="{BF2642E4-B7B1-466A-8992-C515E4CB1774}" srcOrd="5" destOrd="0" parTransId="{D3649AA9-E4E1-4AC5-ACFC-266F61D82D11}" sibTransId="{F66B577B-ECAA-497F-913E-9A75A5C62F1C}"/>
    <dgm:cxn modelId="{01B825C2-BB58-4C27-9A55-1A10D14B59A4}" type="presOf" srcId="{9DA00083-8893-4F9C-9C40-48732B2E3130}" destId="{76CF76D0-40F2-4112-8E68-7D69001D26C0}" srcOrd="0" destOrd="0" presId="urn:microsoft.com/office/officeart/2005/8/layout/radial4"/>
    <dgm:cxn modelId="{68CF4D69-E6FC-4930-AF3C-91480BB8F604}" srcId="{74993499-1DEF-4E20-8B21-8CD07318D878}" destId="{DB7B1319-1CF4-4FE7-8142-A25F2D858815}" srcOrd="4" destOrd="0" parTransId="{7B149938-5F09-4D04-AF43-E124ED4818D0}" sibTransId="{EB8D02BD-CA62-4A6D-9FF6-042F831E69FF}"/>
    <dgm:cxn modelId="{2C2347D0-F512-4D3A-878F-BA4F28401083}" type="presOf" srcId="{D3649AA9-E4E1-4AC5-ACFC-266F61D82D11}" destId="{FAC823A7-0142-4E3F-8BF8-5B3A1ECEC76B}" srcOrd="0" destOrd="0" presId="urn:microsoft.com/office/officeart/2005/8/layout/radial4"/>
    <dgm:cxn modelId="{CAA44764-006E-4158-9333-F7F30BD647ED}" type="presParOf" srcId="{044FD503-271E-4041-9B74-8FDB38D9A27B}" destId="{0200EDAB-6BFA-4AB6-87BE-A3E6B71A1E0A}" srcOrd="0" destOrd="0" presId="urn:microsoft.com/office/officeart/2005/8/layout/radial4"/>
    <dgm:cxn modelId="{AAA6F86A-552A-45D3-9CEC-81E3C11B2816}" type="presParOf" srcId="{044FD503-271E-4041-9B74-8FDB38D9A27B}" destId="{E0086FCE-E285-4A62-B42B-E8A01F7F5477}" srcOrd="1" destOrd="0" presId="urn:microsoft.com/office/officeart/2005/8/layout/radial4"/>
    <dgm:cxn modelId="{FD55F649-593E-449D-BEA5-7040EE2C14AD}" type="presParOf" srcId="{044FD503-271E-4041-9B74-8FDB38D9A27B}" destId="{76A391E9-8CC0-4BBB-8BCC-76234AE64D90}" srcOrd="2" destOrd="0" presId="urn:microsoft.com/office/officeart/2005/8/layout/radial4"/>
    <dgm:cxn modelId="{7C14848E-83CC-4CEC-800C-F527B047AD35}" type="presParOf" srcId="{044FD503-271E-4041-9B74-8FDB38D9A27B}" destId="{43814AE7-E95D-497E-805F-CE9CC3755C69}" srcOrd="3" destOrd="0" presId="urn:microsoft.com/office/officeart/2005/8/layout/radial4"/>
    <dgm:cxn modelId="{C4D9E450-0393-4F19-A395-72FEE552E560}" type="presParOf" srcId="{044FD503-271E-4041-9B74-8FDB38D9A27B}" destId="{755E51DA-A926-42B2-87F1-CDA12BA4893A}" srcOrd="4" destOrd="0" presId="urn:microsoft.com/office/officeart/2005/8/layout/radial4"/>
    <dgm:cxn modelId="{A1F6984A-1F68-49DF-8EC1-8408E6923230}" type="presParOf" srcId="{044FD503-271E-4041-9B74-8FDB38D9A27B}" destId="{76CF76D0-40F2-4112-8E68-7D69001D26C0}" srcOrd="5" destOrd="0" presId="urn:microsoft.com/office/officeart/2005/8/layout/radial4"/>
    <dgm:cxn modelId="{C2291E5A-407A-4C65-BD86-21A3D2984D00}" type="presParOf" srcId="{044FD503-271E-4041-9B74-8FDB38D9A27B}" destId="{0A39E56B-4062-49C9-9FF2-90CB4FC96ECD}" srcOrd="6" destOrd="0" presId="urn:microsoft.com/office/officeart/2005/8/layout/radial4"/>
    <dgm:cxn modelId="{50919C53-5FA4-410D-B845-6D369AE5A9EF}" type="presParOf" srcId="{044FD503-271E-4041-9B74-8FDB38D9A27B}" destId="{EE7AA5B1-698B-4403-8761-C48610C5C318}" srcOrd="7" destOrd="0" presId="urn:microsoft.com/office/officeart/2005/8/layout/radial4"/>
    <dgm:cxn modelId="{8539C5BE-71EB-459F-8D8C-18D5C8D5735F}" type="presParOf" srcId="{044FD503-271E-4041-9B74-8FDB38D9A27B}" destId="{C4C7A058-6A74-4164-BF49-C0E4D6D7E147}" srcOrd="8" destOrd="0" presId="urn:microsoft.com/office/officeart/2005/8/layout/radial4"/>
    <dgm:cxn modelId="{07DF991D-D386-4768-877C-F37FF6D754FD}" type="presParOf" srcId="{044FD503-271E-4041-9B74-8FDB38D9A27B}" destId="{BE0D43E4-6AC6-4E8E-ADB6-67A6F6EFCE4C}" srcOrd="9" destOrd="0" presId="urn:microsoft.com/office/officeart/2005/8/layout/radial4"/>
    <dgm:cxn modelId="{0BD64552-88A8-4859-A87C-5835CD6666C2}" type="presParOf" srcId="{044FD503-271E-4041-9B74-8FDB38D9A27B}" destId="{20A31607-1B25-4CBB-9DA2-C2218C0DDD0F}" srcOrd="10" destOrd="0" presId="urn:microsoft.com/office/officeart/2005/8/layout/radial4"/>
    <dgm:cxn modelId="{5982BCC8-EF38-49A9-A3B2-EEC0817EBA6F}" type="presParOf" srcId="{044FD503-271E-4041-9B74-8FDB38D9A27B}" destId="{FAC823A7-0142-4E3F-8BF8-5B3A1ECEC76B}" srcOrd="11" destOrd="0" presId="urn:microsoft.com/office/officeart/2005/8/layout/radial4"/>
    <dgm:cxn modelId="{6430114E-17DB-473E-B0B8-3156FB310096}" type="presParOf" srcId="{044FD503-271E-4041-9B74-8FDB38D9A27B}" destId="{69A35B74-35C8-4387-A54C-436D18F6B04D}" srcOrd="12" destOrd="0" presId="urn:microsoft.com/office/officeart/2005/8/layout/radial4"/>
    <dgm:cxn modelId="{9C6D2A38-710A-4EA3-AF32-5CBD1FFE2D52}" type="presParOf" srcId="{044FD503-271E-4041-9B74-8FDB38D9A27B}" destId="{E0DA9D1C-07A3-472F-B240-CF45811F3670}" srcOrd="13" destOrd="0" presId="urn:microsoft.com/office/officeart/2005/8/layout/radial4"/>
    <dgm:cxn modelId="{D3A4247F-FA11-43D3-A944-4351CD107949}" type="presParOf" srcId="{044FD503-271E-4041-9B74-8FDB38D9A27B}" destId="{F719FB97-800B-49E0-9B9F-D33A3AFAA02B}" srcOrd="14" destOrd="0" presId="urn:microsoft.com/office/officeart/2005/8/layout/radial4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7835CE-1BE1-4A04-BE2A-3B99D265ACDD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0F9648A-07FE-49CA-8945-9ECA77F1781E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OCaml</a:t>
          </a:r>
          <a:endParaRPr lang="en-GB" dirty="0">
            <a:solidFill>
              <a:schemeClr val="tx1"/>
            </a:solidFill>
          </a:endParaRPr>
        </a:p>
      </dgm:t>
    </dgm:pt>
    <dgm:pt modelId="{2510AB78-CD66-44D3-AFB1-13FEFAC0F5D7}" type="parTrans" cxnId="{FFB7330F-9F15-47B7-8289-1B0A2EC29656}">
      <dgm:prSet/>
      <dgm:spPr/>
      <dgm:t>
        <a:bodyPr/>
        <a:lstStyle/>
        <a:p>
          <a:endParaRPr lang="en-GB"/>
        </a:p>
      </dgm:t>
    </dgm:pt>
    <dgm:pt modelId="{31F21FAB-B9F4-4A2F-B30F-21D9ED973B92}" type="sibTrans" cxnId="{FFB7330F-9F15-47B7-8289-1B0A2EC29656}">
      <dgm:prSet/>
      <dgm:spPr/>
      <dgm:t>
        <a:bodyPr/>
        <a:lstStyle/>
        <a:p>
          <a:endParaRPr lang="en-GB"/>
        </a:p>
      </dgm:t>
    </dgm:pt>
    <dgm:pt modelId="{B3929F1D-153B-450C-99EA-6E8BC8DBE9F4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C#/.NET</a:t>
          </a:r>
          <a:endParaRPr lang="en-GB" dirty="0">
            <a:solidFill>
              <a:schemeClr val="tx1"/>
            </a:solidFill>
          </a:endParaRPr>
        </a:p>
      </dgm:t>
    </dgm:pt>
    <dgm:pt modelId="{220AAC19-E5A3-47E3-BB91-6BDEF09711E3}" type="parTrans" cxnId="{552B9BD3-715A-4AE5-AE37-F7D8095C7ED8}">
      <dgm:prSet/>
      <dgm:spPr/>
      <dgm:t>
        <a:bodyPr/>
        <a:lstStyle/>
        <a:p>
          <a:endParaRPr lang="en-GB"/>
        </a:p>
      </dgm:t>
    </dgm:pt>
    <dgm:pt modelId="{1ABFF025-BD37-4FB7-8816-9E54B23B71CD}" type="sibTrans" cxnId="{552B9BD3-715A-4AE5-AE37-F7D8095C7ED8}">
      <dgm:prSet/>
      <dgm:spPr/>
      <dgm:t>
        <a:bodyPr/>
        <a:lstStyle/>
        <a:p>
          <a:endParaRPr lang="en-GB"/>
        </a:p>
      </dgm:t>
    </dgm:pt>
    <dgm:pt modelId="{F46DFFE8-954F-4BDC-9232-DB8F826D64D9}" type="pres">
      <dgm:prSet presAssocID="{0D7835CE-1BE1-4A04-BE2A-3B99D265ACD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45D112E-F679-4F2C-BB3E-32C985B93210}" type="pres">
      <dgm:prSet presAssocID="{20F9648A-07FE-49CA-8945-9ECA77F1781E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6085288-8BBD-4A18-B782-013657CD3B38}" type="pres">
      <dgm:prSet presAssocID="{B3929F1D-153B-450C-99EA-6E8BC8DBE9F4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FB7330F-9F15-47B7-8289-1B0A2EC29656}" srcId="{0D7835CE-1BE1-4A04-BE2A-3B99D265ACDD}" destId="{20F9648A-07FE-49CA-8945-9ECA77F1781E}" srcOrd="0" destOrd="0" parTransId="{2510AB78-CD66-44D3-AFB1-13FEFAC0F5D7}" sibTransId="{31F21FAB-B9F4-4A2F-B30F-21D9ED973B92}"/>
    <dgm:cxn modelId="{552B9BD3-715A-4AE5-AE37-F7D8095C7ED8}" srcId="{0D7835CE-1BE1-4A04-BE2A-3B99D265ACDD}" destId="{B3929F1D-153B-450C-99EA-6E8BC8DBE9F4}" srcOrd="1" destOrd="0" parTransId="{220AAC19-E5A3-47E3-BB91-6BDEF09711E3}" sibTransId="{1ABFF025-BD37-4FB7-8816-9E54B23B71CD}"/>
    <dgm:cxn modelId="{F6BE280E-4F43-436B-B2DD-60D0314A821D}" type="presOf" srcId="{20F9648A-07FE-49CA-8945-9ECA77F1781E}" destId="{C45D112E-F679-4F2C-BB3E-32C985B93210}" srcOrd="0" destOrd="0" presId="urn:microsoft.com/office/officeart/2005/8/layout/arrow5"/>
    <dgm:cxn modelId="{3BCABBFB-CDE8-49AC-8BB7-B32BFB6C8F1F}" type="presOf" srcId="{0D7835CE-1BE1-4A04-BE2A-3B99D265ACDD}" destId="{F46DFFE8-954F-4BDC-9232-DB8F826D64D9}" srcOrd="0" destOrd="0" presId="urn:microsoft.com/office/officeart/2005/8/layout/arrow5"/>
    <dgm:cxn modelId="{41833F0F-F75E-4B3C-8837-9A67AE9353E8}" type="presOf" srcId="{B3929F1D-153B-450C-99EA-6E8BC8DBE9F4}" destId="{26085288-8BBD-4A18-B782-013657CD3B38}" srcOrd="0" destOrd="0" presId="urn:microsoft.com/office/officeart/2005/8/layout/arrow5"/>
    <dgm:cxn modelId="{B708C7F8-F8FA-4054-955B-084B446602D4}" type="presParOf" srcId="{F46DFFE8-954F-4BDC-9232-DB8F826D64D9}" destId="{C45D112E-F679-4F2C-BB3E-32C985B93210}" srcOrd="0" destOrd="0" presId="urn:microsoft.com/office/officeart/2005/8/layout/arrow5"/>
    <dgm:cxn modelId="{5806BA33-64FD-4027-8ACB-77B366459FC4}" type="presParOf" srcId="{F46DFFE8-954F-4BDC-9232-DB8F826D64D9}" destId="{26085288-8BBD-4A18-B782-013657CD3B38}" srcOrd="1" destOrd="0" presId="urn:microsoft.com/office/officeart/2005/8/layout/arrow5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492950-00D5-4B71-B5E1-9C26867756E0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59243570-F68D-40A9-8133-9A85E6AD3763}">
      <dgm:prSet custT="1"/>
      <dgm:spPr>
        <a:solidFill>
          <a:schemeClr val="accent2">
            <a:lumMod val="50000"/>
          </a:schemeClr>
        </a:solidFill>
        <a:ln>
          <a:solidFill>
            <a:srgbClr val="FFFF00"/>
          </a:solidFill>
        </a:ln>
        <a:effectLst>
          <a:outerShdw blurRad="50800" dist="38100" dir="2700000" algn="tl" rotWithShape="0">
            <a:srgbClr val="FFFF00"/>
          </a:outerShdw>
        </a:effectLst>
      </dgm:spPr>
      <dgm:t>
        <a:bodyPr/>
        <a:lstStyle/>
        <a:p>
          <a:pPr rtl="0"/>
          <a:r>
            <a:rPr lang="en-US" sz="4400" dirty="0" smtClean="0">
              <a:effectLst/>
            </a:rPr>
            <a:t>Typed</a:t>
          </a:r>
          <a:endParaRPr lang="en-AU" sz="4400" dirty="0">
            <a:effectLst/>
          </a:endParaRPr>
        </a:p>
      </dgm:t>
    </dgm:pt>
    <dgm:pt modelId="{CE1255B7-6802-4985-BF8A-6E0665861176}" type="parTrans" cxnId="{1537B5E1-F21A-4CD5-AA45-C513F7BD0520}">
      <dgm:prSet/>
      <dgm:spPr/>
      <dgm:t>
        <a:bodyPr/>
        <a:lstStyle/>
        <a:p>
          <a:endParaRPr lang="en-AU"/>
        </a:p>
      </dgm:t>
    </dgm:pt>
    <dgm:pt modelId="{28ECAFFF-6A89-4282-AFCD-87F5E7455B3D}" type="sibTrans" cxnId="{1537B5E1-F21A-4CD5-AA45-C513F7BD0520}">
      <dgm:prSet/>
      <dgm:spPr/>
      <dgm:t>
        <a:bodyPr/>
        <a:lstStyle/>
        <a:p>
          <a:endParaRPr lang="en-AU"/>
        </a:p>
      </dgm:t>
    </dgm:pt>
    <dgm:pt modelId="{EE412210-A156-443E-ACB7-4CC7E2EFE6EE}">
      <dgm:prSet custT="1"/>
      <dgm:spPr/>
      <dgm:t>
        <a:bodyPr/>
        <a:lstStyle/>
        <a:p>
          <a:r>
            <a:rPr lang="en-US" sz="2000" strike="sngStrike" baseline="0" dirty="0" err="1" smtClean="0">
              <a:solidFill>
                <a:schemeClr val="bg1">
                  <a:lumMod val="75000"/>
                </a:schemeClr>
              </a:solidFill>
            </a:rPr>
            <a:t>Untyped</a:t>
          </a:r>
          <a:endParaRPr lang="en-AU" sz="2000" strike="sngStrike" baseline="0" dirty="0">
            <a:solidFill>
              <a:schemeClr val="bg1">
                <a:lumMod val="75000"/>
              </a:schemeClr>
            </a:solidFill>
          </a:endParaRPr>
        </a:p>
      </dgm:t>
    </dgm:pt>
    <dgm:pt modelId="{E19CA582-D597-4B76-8199-C0F90D85D615}" type="parTrans" cxnId="{252F270C-A9F3-4A83-9CF9-51382D542275}">
      <dgm:prSet/>
      <dgm:spPr/>
      <dgm:t>
        <a:bodyPr/>
        <a:lstStyle/>
        <a:p>
          <a:endParaRPr lang="en-AU"/>
        </a:p>
      </dgm:t>
    </dgm:pt>
    <dgm:pt modelId="{3E7F71DC-211C-4901-A9CD-C149CE025521}" type="sibTrans" cxnId="{252F270C-A9F3-4A83-9CF9-51382D542275}">
      <dgm:prSet/>
      <dgm:spPr/>
      <dgm:t>
        <a:bodyPr/>
        <a:lstStyle/>
        <a:p>
          <a:endParaRPr lang="en-AU"/>
        </a:p>
      </dgm:t>
    </dgm:pt>
    <dgm:pt modelId="{3DA0A4B9-90CC-4871-B910-48F6469ACBCF}">
      <dgm:prSet custT="1"/>
      <dgm:spPr>
        <a:ln>
          <a:solidFill>
            <a:srgbClr val="FFFF00"/>
          </a:solidFill>
        </a:ln>
        <a:effectLst>
          <a:outerShdw blurRad="50800" dist="38100" dir="2700000" algn="tl" rotWithShape="0">
            <a:srgbClr val="FFFF00"/>
          </a:outerShdw>
        </a:effectLst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  <a:effectLst/>
            </a:rPr>
            <a:t>Efficient</a:t>
          </a:r>
          <a:endParaRPr lang="en-AU" sz="3600" dirty="0">
            <a:solidFill>
              <a:schemeClr val="tx1"/>
            </a:solidFill>
            <a:effectLst/>
          </a:endParaRPr>
        </a:p>
      </dgm:t>
    </dgm:pt>
    <dgm:pt modelId="{BE296B57-805E-4F99-8743-EB2CA8A47A9C}" type="parTrans" cxnId="{5AFB6E1D-8B8A-4E0F-8BCC-52A0B5F7F30E}">
      <dgm:prSet/>
      <dgm:spPr/>
      <dgm:t>
        <a:bodyPr/>
        <a:lstStyle/>
        <a:p>
          <a:endParaRPr lang="en-AU"/>
        </a:p>
      </dgm:t>
    </dgm:pt>
    <dgm:pt modelId="{01712B8C-2F3F-4422-87B2-6463AB3D3208}" type="sibTrans" cxnId="{5AFB6E1D-8B8A-4E0F-8BCC-52A0B5F7F30E}">
      <dgm:prSet/>
      <dgm:spPr/>
      <dgm:t>
        <a:bodyPr/>
        <a:lstStyle/>
        <a:p>
          <a:endParaRPr lang="en-AU"/>
        </a:p>
      </dgm:t>
    </dgm:pt>
    <dgm:pt modelId="{E801552B-9712-43BE-8CAB-FD8EBA5E5DFD}">
      <dgm:prSet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2000" strike="sngStrike" baseline="0" dirty="0" smtClean="0">
              <a:solidFill>
                <a:schemeClr val="bg1">
                  <a:lumMod val="75000"/>
                </a:schemeClr>
              </a:solidFill>
            </a:rPr>
            <a:t>Interpreted</a:t>
          </a:r>
        </a:p>
        <a:p>
          <a:r>
            <a:rPr lang="en-US" sz="2000" strike="sngStrike" baseline="0" dirty="0" smtClean="0">
              <a:solidFill>
                <a:schemeClr val="bg1">
                  <a:lumMod val="75000"/>
                </a:schemeClr>
              </a:solidFill>
            </a:rPr>
            <a:t>Reflection Invoke</a:t>
          </a:r>
          <a:endParaRPr lang="en-AU" sz="2000" strike="sngStrike" baseline="0" dirty="0">
            <a:solidFill>
              <a:schemeClr val="bg1">
                <a:lumMod val="75000"/>
              </a:schemeClr>
            </a:solidFill>
          </a:endParaRPr>
        </a:p>
      </dgm:t>
    </dgm:pt>
    <dgm:pt modelId="{6EEDE5B0-CDB8-4F50-9BD6-1953267F6AAA}" type="parTrans" cxnId="{54350F00-6BE0-4FD7-A680-778709BAACAB}">
      <dgm:prSet/>
      <dgm:spPr/>
      <dgm:t>
        <a:bodyPr/>
        <a:lstStyle/>
        <a:p>
          <a:endParaRPr lang="en-AU"/>
        </a:p>
      </dgm:t>
    </dgm:pt>
    <dgm:pt modelId="{E2DA9115-0AE9-4AF4-980B-A0EAD6DBB06B}" type="sibTrans" cxnId="{54350F00-6BE0-4FD7-A680-778709BAACAB}">
      <dgm:prSet/>
      <dgm:spPr/>
      <dgm:t>
        <a:bodyPr/>
        <a:lstStyle/>
        <a:p>
          <a:endParaRPr lang="en-AU"/>
        </a:p>
      </dgm:t>
    </dgm:pt>
    <dgm:pt modelId="{C7069BF0-6E6F-48E9-8672-B57B0A87B972}" type="pres">
      <dgm:prSet presAssocID="{46492950-00D5-4B71-B5E1-9C26867756E0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B344BB2-2EF0-485B-AA36-ED8BCFB80070}" type="pres">
      <dgm:prSet presAssocID="{46492950-00D5-4B71-B5E1-9C26867756E0}" presName="diamond" presStyleLbl="bgShp" presStyleIdx="0" presStyleCnt="1"/>
      <dgm:spPr/>
    </dgm:pt>
    <dgm:pt modelId="{E2D12E97-66DD-45C8-B91C-BF80A5DDCA13}" type="pres">
      <dgm:prSet presAssocID="{46492950-00D5-4B71-B5E1-9C26867756E0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E87F1EA-4808-4FCD-BF39-1D159AFB4DEB}" type="pres">
      <dgm:prSet presAssocID="{46492950-00D5-4B71-B5E1-9C26867756E0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4DCAE967-FBDB-4B2B-91A1-C85D45CBA0AB}" type="pres">
      <dgm:prSet presAssocID="{46492950-00D5-4B71-B5E1-9C26867756E0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36AF1C5-9540-44E7-9613-87EF9B57FABC}" type="pres">
      <dgm:prSet presAssocID="{46492950-00D5-4B71-B5E1-9C26867756E0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72D2AA5B-A479-40F8-A00C-CB83FEE198FF}" type="presOf" srcId="{3DA0A4B9-90CC-4871-B910-48F6469ACBCF}" destId="{4DCAE967-FBDB-4B2B-91A1-C85D45CBA0AB}" srcOrd="0" destOrd="0" presId="urn:microsoft.com/office/officeart/2005/8/layout/matrix3"/>
    <dgm:cxn modelId="{54350F00-6BE0-4FD7-A680-778709BAACAB}" srcId="{46492950-00D5-4B71-B5E1-9C26867756E0}" destId="{E801552B-9712-43BE-8CAB-FD8EBA5E5DFD}" srcOrd="3" destOrd="0" parTransId="{6EEDE5B0-CDB8-4F50-9BD6-1953267F6AAA}" sibTransId="{E2DA9115-0AE9-4AF4-980B-A0EAD6DBB06B}"/>
    <dgm:cxn modelId="{079305FD-4EE4-475D-959E-8DABB96944CA}" type="presOf" srcId="{46492950-00D5-4B71-B5E1-9C26867756E0}" destId="{C7069BF0-6E6F-48E9-8672-B57B0A87B972}" srcOrd="0" destOrd="0" presId="urn:microsoft.com/office/officeart/2005/8/layout/matrix3"/>
    <dgm:cxn modelId="{B71B3827-D385-4B7F-930D-55C425B3DE5C}" type="presOf" srcId="{E801552B-9712-43BE-8CAB-FD8EBA5E5DFD}" destId="{D36AF1C5-9540-44E7-9613-87EF9B57FABC}" srcOrd="0" destOrd="0" presId="urn:microsoft.com/office/officeart/2005/8/layout/matrix3"/>
    <dgm:cxn modelId="{7914CBA3-B2B6-432C-9F06-0CB4CF4FA7DF}" type="presOf" srcId="{EE412210-A156-443E-ACB7-4CC7E2EFE6EE}" destId="{FE87F1EA-4808-4FCD-BF39-1D159AFB4DEB}" srcOrd="0" destOrd="0" presId="urn:microsoft.com/office/officeart/2005/8/layout/matrix3"/>
    <dgm:cxn modelId="{252F270C-A9F3-4A83-9CF9-51382D542275}" srcId="{46492950-00D5-4B71-B5E1-9C26867756E0}" destId="{EE412210-A156-443E-ACB7-4CC7E2EFE6EE}" srcOrd="1" destOrd="0" parTransId="{E19CA582-D597-4B76-8199-C0F90D85D615}" sibTransId="{3E7F71DC-211C-4901-A9CD-C149CE025521}"/>
    <dgm:cxn modelId="{5AFB6E1D-8B8A-4E0F-8BCC-52A0B5F7F30E}" srcId="{46492950-00D5-4B71-B5E1-9C26867756E0}" destId="{3DA0A4B9-90CC-4871-B910-48F6469ACBCF}" srcOrd="2" destOrd="0" parTransId="{BE296B57-805E-4F99-8743-EB2CA8A47A9C}" sibTransId="{01712B8C-2F3F-4422-87B2-6463AB3D3208}"/>
    <dgm:cxn modelId="{1537B5E1-F21A-4CD5-AA45-C513F7BD0520}" srcId="{46492950-00D5-4B71-B5E1-9C26867756E0}" destId="{59243570-F68D-40A9-8133-9A85E6AD3763}" srcOrd="0" destOrd="0" parTransId="{CE1255B7-6802-4985-BF8A-6E0665861176}" sibTransId="{28ECAFFF-6A89-4282-AFCD-87F5E7455B3D}"/>
    <dgm:cxn modelId="{9D4D11EB-9127-4AA9-925D-BB3AF1422A68}" type="presOf" srcId="{59243570-F68D-40A9-8133-9A85E6AD3763}" destId="{E2D12E97-66DD-45C8-B91C-BF80A5DDCA13}" srcOrd="0" destOrd="0" presId="urn:microsoft.com/office/officeart/2005/8/layout/matrix3"/>
    <dgm:cxn modelId="{333257DD-ED85-40B9-8C64-2BB8CE6859E1}" type="presParOf" srcId="{C7069BF0-6E6F-48E9-8672-B57B0A87B972}" destId="{CB344BB2-2EF0-485B-AA36-ED8BCFB80070}" srcOrd="0" destOrd="0" presId="urn:microsoft.com/office/officeart/2005/8/layout/matrix3"/>
    <dgm:cxn modelId="{FDC36656-9602-4666-B975-B65F464B08BF}" type="presParOf" srcId="{C7069BF0-6E6F-48E9-8672-B57B0A87B972}" destId="{E2D12E97-66DD-45C8-B91C-BF80A5DDCA13}" srcOrd="1" destOrd="0" presId="urn:microsoft.com/office/officeart/2005/8/layout/matrix3"/>
    <dgm:cxn modelId="{B33EAB1F-2557-4FA0-B49F-EC3F24AF74CE}" type="presParOf" srcId="{C7069BF0-6E6F-48E9-8672-B57B0A87B972}" destId="{FE87F1EA-4808-4FCD-BF39-1D159AFB4DEB}" srcOrd="2" destOrd="0" presId="urn:microsoft.com/office/officeart/2005/8/layout/matrix3"/>
    <dgm:cxn modelId="{45936C90-2451-4EB5-AA0C-A9BB4528E11D}" type="presParOf" srcId="{C7069BF0-6E6F-48E9-8672-B57B0A87B972}" destId="{4DCAE967-FBDB-4B2B-91A1-C85D45CBA0AB}" srcOrd="3" destOrd="0" presId="urn:microsoft.com/office/officeart/2005/8/layout/matrix3"/>
    <dgm:cxn modelId="{6A2DB9D1-C8FA-4924-8CBA-EB85691D4F4B}" type="presParOf" srcId="{C7069BF0-6E6F-48E9-8672-B57B0A87B972}" destId="{D36AF1C5-9540-44E7-9613-87EF9B57FABC}" srcOrd="4" destOrd="0" presId="urn:microsoft.com/office/officeart/2005/8/layout/matrix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C824F-E6F7-4C4D-9838-55A16B09F057}" type="datetimeFigureOut">
              <a:rPr lang="en-US" smtClean="0"/>
              <a:pPr/>
              <a:t>5/29/2008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 smtClean="0"/>
              <a:t>TLA405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75F48-EE2D-4C47-B175-D4217846C1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1C9BC253-3C3E-4952-95DF-387E83431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D3B81C-D83E-4B7D-AC38-990797394911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why does F# omit any type information? Is it not type safe? Is it coercive maybe? Or weakly typed? Maybe this is one of those dynamic</a:t>
            </a:r>
            <a:r>
              <a:rPr lang="en-US" baseline="0" dirty="0" smtClean="0"/>
              <a:t> languages I read about at 37 signals?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22</a:t>
            </a:fld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it has some features to make this a little more comfortable. We’ll see a bit of that later.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23</a:t>
            </a:fld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89127-6464-4DF9-BE33-1FE52CB6D18D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2F6BC-8F5D-4ECC-B339-E8C0B7E8C32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7248A-CD45-4BB9-81F4-DDD45E4318F2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7248A-CD45-4BB9-81F4-DDD45E4318F2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7248A-CD45-4BB9-81F4-DDD45E4318F2}" type="slidenum">
              <a:rPr lang="en-US" smtClean="0"/>
              <a:pPr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7248A-CD45-4BB9-81F4-DDD45E4318F2}" type="slidenum">
              <a:rPr lang="en-US" smtClean="0"/>
              <a:pPr/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89127-6464-4DF9-BE33-1FE52CB6D18D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tle-slide-lines_BIG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997200"/>
            <a:ext cx="3360738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514" y="2090058"/>
            <a:ext cx="7100662" cy="1719942"/>
          </a:xfrm>
        </p:spPr>
        <p:txBody>
          <a:bodyPr anchor="b"/>
          <a:lstStyle>
            <a:lvl1pPr>
              <a:defRPr sz="3200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513" y="3870551"/>
            <a:ext cx="7100662" cy="1136877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7013" y="274638"/>
            <a:ext cx="201136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274638"/>
            <a:ext cx="58848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BAA82A5-D41F-40B6-864A-06BCCF57D3E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600200"/>
            <a:ext cx="3948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600200"/>
            <a:ext cx="3948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title-slide-lines-grey_BIG.png"/>
          <p:cNvPicPr>
            <a:picLocks noChangeAspect="1"/>
          </p:cNvPicPr>
          <p:nvPr userDrawn="1"/>
        </p:nvPicPr>
        <p:blipFill>
          <a:blip r:embed="rId15">
            <a:lum bright="-6000"/>
          </a:blip>
          <a:srcRect/>
          <a:stretch>
            <a:fillRect/>
          </a:stretch>
        </p:blipFill>
        <p:spPr bwMode="auto">
          <a:xfrm>
            <a:off x="0" y="2990850"/>
            <a:ext cx="3367088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85750"/>
            <a:ext cx="8048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600200"/>
            <a:ext cx="80486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Segoe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Segoe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Segoe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Segoe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Segoe Semibol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Segoe Semibol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Segoe Semibol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Segoe Semibol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ve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www.msn.com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cs.hubfs.net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blogs.msdn.com/dsyme" TargetMode="External"/><Relationship Id="rId5" Type="http://schemas.openxmlformats.org/officeDocument/2006/relationships/hyperlink" Target="http://esearch.microsoft.com/fsharp" TargetMode="External"/><Relationship Id="rId4" Type="http://schemas.openxmlformats.org/officeDocument/2006/relationships/image" Target="../media/image1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GB" sz="6000" dirty="0" smtClean="0"/>
              <a:t>F#</a:t>
            </a:r>
            <a:r>
              <a:rPr lang="en-GB" sz="4400" dirty="0" smtClean="0"/>
              <a:t/>
            </a:r>
            <a:br>
              <a:rPr lang="en-GB" sz="4400" dirty="0" smtClean="0"/>
            </a:br>
            <a:r>
              <a:rPr lang="en-GB" sz="3600" dirty="0" smtClean="0">
                <a:latin typeface="Arial" charset="0"/>
              </a:rPr>
              <a:t>Succinct, Expressive, Efficient Functional Programming for .NET</a:t>
            </a:r>
            <a:endParaRPr lang="en-US" sz="3600" dirty="0" smtClean="0"/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/>
            <a:endParaRPr lang="en-US" dirty="0" smtClean="0">
              <a:solidFill>
                <a:srgbClr val="A2998A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A2998A"/>
                </a:solidFill>
              </a:rPr>
              <a:t>The F# Team</a:t>
            </a:r>
          </a:p>
          <a:p>
            <a:pPr eaLnBrk="1" hangingPunct="1"/>
            <a:r>
              <a:rPr lang="en-US" dirty="0" smtClean="0">
                <a:solidFill>
                  <a:srgbClr val="A2998A"/>
                </a:solidFill>
              </a:rPr>
              <a:t>Microsoft Developer Division, Redmond</a:t>
            </a:r>
          </a:p>
          <a:p>
            <a:pPr eaLnBrk="1" hangingPunct="1"/>
            <a:r>
              <a:rPr lang="en-US" dirty="0" smtClean="0">
                <a:solidFill>
                  <a:srgbClr val="A2998A"/>
                </a:solidFill>
              </a:rPr>
              <a:t>Microsoft Research, Cambridge</a:t>
            </a:r>
          </a:p>
          <a:p>
            <a:pPr eaLnBrk="1" hangingPunct="1"/>
            <a:endParaRPr lang="en-US" dirty="0" smtClean="0">
              <a:solidFill>
                <a:srgbClr val="A2998A"/>
              </a:solidFill>
            </a:endParaRPr>
          </a:p>
          <a:p>
            <a:pPr eaLnBrk="1" hangingPunct="1"/>
            <a:endParaRPr lang="en-US" dirty="0" smtClean="0">
              <a:solidFill>
                <a:srgbClr val="A2998A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Quick Tour: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04800" y="1600200"/>
            <a:ext cx="6196026" cy="4543444"/>
          </a:xfrm>
          <a:prstGeom prst="rect">
            <a:avLst/>
          </a:prstGeom>
          <a:solidFill>
            <a:srgbClr val="FFFF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Basic Types and Literals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sbyte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   = </a:t>
            </a: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System.SByte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76y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byte       = </a:t>
            </a: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System.Byte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76uy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int16      = System.Int16	76s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uint16     = System.UInt16	76us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int32      = System.Int32	76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uint32     = System.UInt32	76u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int64      = System.Int64	76L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uint64     = System.UInt64	76UL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string     = </a:t>
            </a: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System.String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"</a:t>
            </a: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abc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", @"c:\etc"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single     = </a:t>
            </a: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System.Single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3.14f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double     = </a:t>
            </a: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System.Double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3.14, 3.2e5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char       = </a:t>
            </a: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System.Char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'7'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nativeint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= </a:t>
            </a: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System.IntPtr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76n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unativeint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System.UIntPtr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76un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    = </a:t>
            </a: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System.Boolean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true, false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unit       = </a:t>
            </a: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Microsoft.FSharp.Core.Unit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 ()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5715000" y="1600200"/>
            <a:ext cx="2928966" cy="2185990"/>
          </a:xfrm>
          <a:prstGeom prst="rect">
            <a:avLst/>
          </a:prstGeom>
          <a:solidFill>
            <a:srgbClr val="FFFF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Basic Type Abbreviations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int8    = </a:t>
            </a:r>
            <a:r>
              <a:rPr kumimoji="0" lang="en-GB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sbyte</a:t>
            </a:r>
            <a:endParaRPr kumimoji="0" lang="en-GB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uint8   = byte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  = int32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float32 = single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float   = double 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Orthogonal &amp; Unified Constructs</a:t>
            </a:r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GB" sz="2800" dirty="0"/>
          </a:p>
          <a:p>
            <a:pPr>
              <a:lnSpc>
                <a:spcPct val="80000"/>
              </a:lnSpc>
            </a:pPr>
            <a:r>
              <a:rPr lang="en-GB" sz="2800" dirty="0"/>
              <a:t>Let “let” simplify your life…</a:t>
            </a:r>
          </a:p>
        </p:txBody>
      </p:sp>
      <p:sp>
        <p:nvSpPr>
          <p:cNvPr id="873476" name="Text Box 4"/>
          <p:cNvSpPr txBox="1">
            <a:spLocks noChangeArrowheads="1"/>
          </p:cNvSpPr>
          <p:nvPr/>
        </p:nvSpPr>
        <p:spPr bwMode="auto">
          <a:xfrm>
            <a:off x="3357554" y="2928934"/>
            <a:ext cx="5161991" cy="2677656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data = (1,2,3)</a:t>
            </a:r>
          </a:p>
          <a:p>
            <a:endParaRPr lang="en-GB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f(</a:t>
            </a:r>
            <a:r>
              <a:rPr lang="en-GB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a,b,c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= </a:t>
            </a:r>
          </a:p>
          <a:p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sum = a + b + 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 </a:t>
            </a:r>
            <a:endParaRPr lang="en-GB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g(x) = sum + 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x*x </a:t>
            </a:r>
            <a:endParaRPr lang="en-GB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g(a), g(b), g(c)</a:t>
            </a:r>
          </a:p>
          <a:p>
            <a:endParaRPr lang="en-GB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3477" name="AutoShape 5"/>
          <p:cNvSpPr>
            <a:spLocks noChangeArrowheads="1"/>
          </p:cNvSpPr>
          <p:nvPr/>
        </p:nvSpPr>
        <p:spPr bwMode="auto">
          <a:xfrm>
            <a:off x="750888" y="2565400"/>
            <a:ext cx="2265364" cy="400110"/>
          </a:xfrm>
          <a:prstGeom prst="wedgeRectCallout">
            <a:avLst>
              <a:gd name="adj1" fmla="val 62659"/>
              <a:gd name="adj2" fmla="val 81799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Bind a static value</a:t>
            </a:r>
          </a:p>
        </p:txBody>
      </p:sp>
      <p:sp>
        <p:nvSpPr>
          <p:cNvPr id="873478" name="AutoShape 6"/>
          <p:cNvSpPr>
            <a:spLocks noChangeArrowheads="1"/>
          </p:cNvSpPr>
          <p:nvPr/>
        </p:nvSpPr>
        <p:spPr bwMode="auto">
          <a:xfrm>
            <a:off x="528638" y="3500438"/>
            <a:ext cx="2549096" cy="400110"/>
          </a:xfrm>
          <a:prstGeom prst="wedgeRectCallout">
            <a:avLst>
              <a:gd name="adj1" fmla="val 61707"/>
              <a:gd name="adj2" fmla="val 46537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Bind a static function</a:t>
            </a:r>
          </a:p>
        </p:txBody>
      </p:sp>
      <p:sp>
        <p:nvSpPr>
          <p:cNvPr id="873479" name="AutoShape 7"/>
          <p:cNvSpPr>
            <a:spLocks noChangeArrowheads="1"/>
          </p:cNvSpPr>
          <p:nvPr/>
        </p:nvSpPr>
        <p:spPr bwMode="auto">
          <a:xfrm>
            <a:off x="606425" y="4508500"/>
            <a:ext cx="2201863" cy="412750"/>
          </a:xfrm>
          <a:prstGeom prst="wedgeRectCallout">
            <a:avLst>
              <a:gd name="adj1" fmla="val 99903"/>
              <a:gd name="adj2" fmla="val -96155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Bind a local value</a:t>
            </a:r>
          </a:p>
        </p:txBody>
      </p:sp>
      <p:sp>
        <p:nvSpPr>
          <p:cNvPr id="873480" name="AutoShape 8"/>
          <p:cNvSpPr>
            <a:spLocks noChangeArrowheads="1"/>
          </p:cNvSpPr>
          <p:nvPr/>
        </p:nvSpPr>
        <p:spPr bwMode="auto">
          <a:xfrm>
            <a:off x="887413" y="5589588"/>
            <a:ext cx="2480166" cy="400110"/>
          </a:xfrm>
          <a:prstGeom prst="wedgeRectCallout">
            <a:avLst>
              <a:gd name="adj1" fmla="val 65220"/>
              <a:gd name="adj2" fmla="val -251537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Bind </a:t>
            </a:r>
            <a:r>
              <a:rPr lang="en-GB" sz="2000" dirty="0" smtClean="0">
                <a:solidFill>
                  <a:schemeClr val="bg1"/>
                </a:solidFill>
                <a:latin typeface="+mn-lt"/>
              </a:rPr>
              <a:t>a 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local function</a:t>
            </a:r>
          </a:p>
        </p:txBody>
      </p:sp>
      <p:sp>
        <p:nvSpPr>
          <p:cNvPr id="873481" name="AutoShape 9"/>
          <p:cNvSpPr>
            <a:spLocks noChangeArrowheads="1"/>
          </p:cNvSpPr>
          <p:nvPr/>
        </p:nvSpPr>
        <p:spPr bwMode="auto">
          <a:xfrm>
            <a:off x="5651500" y="1268413"/>
            <a:ext cx="3346450" cy="1327150"/>
          </a:xfrm>
          <a:prstGeom prst="wedgeRectCallout">
            <a:avLst>
              <a:gd name="adj1" fmla="val -52468"/>
              <a:gd name="adj2" fmla="val 78829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Type inference.  The </a:t>
            </a:r>
            <a:r>
              <a:rPr lang="en-GB" sz="2000" b="1" u="sng" dirty="0">
                <a:solidFill>
                  <a:schemeClr val="bg1"/>
                </a:solidFill>
                <a:latin typeface="+mn-lt"/>
              </a:rPr>
              <a:t>safety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 of C# with the </a:t>
            </a:r>
            <a:r>
              <a:rPr lang="en-GB" sz="2000" b="1" u="sng" dirty="0">
                <a:solidFill>
                  <a:schemeClr val="bg1"/>
                </a:solidFill>
                <a:latin typeface="+mn-lt"/>
              </a:rPr>
              <a:t>succinctness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 of a scripting language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3477" grpId="0" animBg="1"/>
      <p:bldP spid="873478" grpId="0" animBg="1"/>
      <p:bldP spid="873479" grpId="0" animBg="1"/>
      <p:bldP spid="873480" grpId="0" animBg="1"/>
      <p:bldP spid="87348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Demo: Let’s </a:t>
            </a:r>
            <a:r>
              <a:rPr lang="en-US" dirty="0" err="1" smtClean="0"/>
              <a:t>WebCrawl</a:t>
            </a:r>
            <a:r>
              <a:rPr lang="en-US" dirty="0" smtClean="0"/>
              <a:t>…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solidFill>
                <a:srgbClr val="A2998A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0"/>
              <a:t>Orthogonal &amp; Unified Constructs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800" dirty="0" smtClean="0"/>
              <a:t>Functions</a:t>
            </a:r>
            <a:r>
              <a:rPr lang="en-GB" sz="2800" dirty="0"/>
              <a:t>: like </a:t>
            </a:r>
            <a:r>
              <a:rPr lang="en-GB" sz="2800" dirty="0" smtClean="0"/>
              <a:t>delegates + unified </a:t>
            </a:r>
            <a:r>
              <a:rPr lang="en-GB" sz="2800" dirty="0"/>
              <a:t>and simple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800" dirty="0"/>
          </a:p>
        </p:txBody>
      </p:sp>
      <p:sp>
        <p:nvSpPr>
          <p:cNvPr id="928772" name="Text Box 4"/>
          <p:cNvSpPr txBox="1">
            <a:spLocks noChangeArrowheads="1"/>
          </p:cNvSpPr>
          <p:nvPr/>
        </p:nvSpPr>
        <p:spPr bwMode="auto">
          <a:xfrm>
            <a:off x="539750" y="2852738"/>
            <a:ext cx="3502882" cy="2677656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n-NO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n-NO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fun</a:t>
            </a:r>
            <a:r>
              <a:rPr lang="nn-NO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 -&gt; x + 1)</a:t>
            </a:r>
          </a:p>
          <a:p>
            <a:endParaRPr lang="nn-NO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nn-NO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f(x) = x + 1</a:t>
            </a:r>
          </a:p>
          <a:p>
            <a:endParaRPr lang="nn-NO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(f,f)</a:t>
            </a:r>
          </a:p>
          <a:p>
            <a:endParaRPr lang="nn-NO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nn-NO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 : int -&gt; int</a:t>
            </a:r>
          </a:p>
        </p:txBody>
      </p:sp>
      <p:sp>
        <p:nvSpPr>
          <p:cNvPr id="928773" name="AutoShape 5"/>
          <p:cNvSpPr>
            <a:spLocks noChangeArrowheads="1"/>
          </p:cNvSpPr>
          <p:nvPr/>
        </p:nvSpPr>
        <p:spPr bwMode="auto">
          <a:xfrm>
            <a:off x="4352925" y="2643182"/>
            <a:ext cx="1878013" cy="717550"/>
          </a:xfrm>
          <a:prstGeom prst="wedgeRectCallout">
            <a:avLst>
              <a:gd name="adj1" fmla="val -84068"/>
              <a:gd name="adj2" fmla="val 11377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Anonymous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Function value</a:t>
            </a:r>
          </a:p>
        </p:txBody>
      </p:sp>
      <p:sp>
        <p:nvSpPr>
          <p:cNvPr id="928774" name="AutoShape 6"/>
          <p:cNvSpPr>
            <a:spLocks noChangeArrowheads="1"/>
          </p:cNvSpPr>
          <p:nvPr/>
        </p:nvSpPr>
        <p:spPr bwMode="auto">
          <a:xfrm>
            <a:off x="4140200" y="3644900"/>
            <a:ext cx="1766830" cy="707886"/>
          </a:xfrm>
          <a:prstGeom prst="wedgeRectCallout">
            <a:avLst>
              <a:gd name="adj1" fmla="val -74425"/>
              <a:gd name="adj2" fmla="val -20757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Declare a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function value</a:t>
            </a:r>
          </a:p>
        </p:txBody>
      </p:sp>
      <p:sp>
        <p:nvSpPr>
          <p:cNvPr id="928775" name="AutoShape 7"/>
          <p:cNvSpPr>
            <a:spLocks noChangeArrowheads="1"/>
          </p:cNvSpPr>
          <p:nvPr/>
        </p:nvSpPr>
        <p:spPr bwMode="auto">
          <a:xfrm>
            <a:off x="3929058" y="4500570"/>
            <a:ext cx="2234907" cy="707886"/>
          </a:xfrm>
          <a:prstGeom prst="wedgeRectCallout">
            <a:avLst>
              <a:gd name="adj1" fmla="val -143625"/>
              <a:gd name="adj2" fmla="val -40572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+mn-lt"/>
              </a:rPr>
              <a:t>A 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pair 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of </a:t>
            </a:r>
            <a:r>
              <a:rPr lang="en-GB" sz="2000" dirty="0" smtClean="0">
                <a:solidFill>
                  <a:schemeClr val="bg1"/>
                </a:solidFill>
                <a:latin typeface="+mn-lt"/>
              </a:rPr>
              <a:t>function 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values</a:t>
            </a:r>
          </a:p>
        </p:txBody>
      </p:sp>
      <p:sp>
        <p:nvSpPr>
          <p:cNvPr id="928779" name="Rectangle 11"/>
          <p:cNvSpPr>
            <a:spLocks noChangeArrowheads="1"/>
          </p:cNvSpPr>
          <p:nvPr/>
        </p:nvSpPr>
        <p:spPr bwMode="auto">
          <a:xfrm>
            <a:off x="5656263" y="2852738"/>
            <a:ext cx="3238500" cy="38258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Lucida Console" pitchFamily="49" charset="0"/>
              </a:rPr>
              <a:t>predicate = 'a -&gt; </a:t>
            </a:r>
            <a:r>
              <a:rPr lang="en-GB" dirty="0" err="1">
                <a:solidFill>
                  <a:schemeClr val="tx1"/>
                </a:solidFill>
                <a:latin typeface="Lucida Console" pitchFamily="49" charset="0"/>
              </a:rPr>
              <a:t>bool</a:t>
            </a:r>
            <a:endParaRPr lang="en-GB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928780" name="Rectangle 12"/>
          <p:cNvSpPr>
            <a:spLocks noChangeArrowheads="1"/>
          </p:cNvSpPr>
          <p:nvPr/>
        </p:nvSpPr>
        <p:spPr bwMode="auto">
          <a:xfrm>
            <a:off x="6000750" y="3429000"/>
            <a:ext cx="2547938" cy="38258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Lucida Console" pitchFamily="49" charset="0"/>
              </a:rPr>
              <a:t>send = 'a -&gt; unit</a:t>
            </a:r>
          </a:p>
        </p:txBody>
      </p:sp>
      <p:sp>
        <p:nvSpPr>
          <p:cNvPr id="928781" name="Rectangle 13"/>
          <p:cNvSpPr>
            <a:spLocks noChangeArrowheads="1"/>
          </p:cNvSpPr>
          <p:nvPr/>
        </p:nvSpPr>
        <p:spPr bwMode="auto">
          <a:xfrm>
            <a:off x="5076825" y="4076700"/>
            <a:ext cx="3790950" cy="38258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Lucida Console" pitchFamily="49" charset="0"/>
              </a:rPr>
              <a:t>threadStart = unit -&gt; unit</a:t>
            </a:r>
          </a:p>
        </p:txBody>
      </p:sp>
      <p:sp>
        <p:nvSpPr>
          <p:cNvPr id="928782" name="Rectangle 14"/>
          <p:cNvSpPr>
            <a:spLocks noChangeArrowheads="1"/>
          </p:cNvSpPr>
          <p:nvPr/>
        </p:nvSpPr>
        <p:spPr bwMode="auto">
          <a:xfrm>
            <a:off x="5076825" y="4868863"/>
            <a:ext cx="3790950" cy="38258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Lucida Console" pitchFamily="49" charset="0"/>
              </a:rPr>
              <a:t>comparer = 'a </a:t>
            </a:r>
            <a:r>
              <a:rPr lang="en-GB" dirty="0" smtClean="0">
                <a:solidFill>
                  <a:schemeClr val="tx1"/>
                </a:solidFill>
                <a:latin typeface="Lucida Console" pitchFamily="49" charset="0"/>
              </a:rPr>
              <a:t>-&gt; </a:t>
            </a:r>
            <a:r>
              <a:rPr lang="en-GB" dirty="0">
                <a:solidFill>
                  <a:schemeClr val="tx1"/>
                </a:solidFill>
                <a:latin typeface="Lucida Console" pitchFamily="49" charset="0"/>
              </a:rPr>
              <a:t>'a -&gt; </a:t>
            </a:r>
            <a:r>
              <a:rPr lang="en-GB" dirty="0" err="1">
                <a:solidFill>
                  <a:schemeClr val="tx1"/>
                </a:solidFill>
                <a:latin typeface="Lucida Console" pitchFamily="49" charset="0"/>
              </a:rPr>
              <a:t>int</a:t>
            </a:r>
            <a:endParaRPr lang="en-GB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928783" name="Rectangle 15"/>
          <p:cNvSpPr>
            <a:spLocks noChangeArrowheads="1"/>
          </p:cNvSpPr>
          <p:nvPr/>
        </p:nvSpPr>
        <p:spPr bwMode="auto">
          <a:xfrm>
            <a:off x="5076825" y="5516563"/>
            <a:ext cx="3790950" cy="38258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Lucida Console" pitchFamily="49" charset="0"/>
              </a:rPr>
              <a:t>hasher = 'a -&gt; int</a:t>
            </a:r>
          </a:p>
        </p:txBody>
      </p:sp>
      <p:sp>
        <p:nvSpPr>
          <p:cNvPr id="928784" name="Rectangle 16"/>
          <p:cNvSpPr>
            <a:spLocks noChangeArrowheads="1"/>
          </p:cNvSpPr>
          <p:nvPr/>
        </p:nvSpPr>
        <p:spPr bwMode="auto">
          <a:xfrm>
            <a:off x="4787900" y="6165850"/>
            <a:ext cx="4079875" cy="38258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Lucida Console" pitchFamily="49" charset="0"/>
              </a:rPr>
              <a:t>equality = 'a -&gt; 'a -&gt; bool</a:t>
            </a:r>
          </a:p>
        </p:txBody>
      </p:sp>
      <p:sp>
        <p:nvSpPr>
          <p:cNvPr id="928785" name="AutoShape 17"/>
          <p:cNvSpPr>
            <a:spLocks noChangeArrowheads="1"/>
          </p:cNvSpPr>
          <p:nvPr/>
        </p:nvSpPr>
        <p:spPr bwMode="auto">
          <a:xfrm>
            <a:off x="3419475" y="2435220"/>
            <a:ext cx="1636988" cy="1323439"/>
          </a:xfrm>
          <a:prstGeom prst="wedgeRectCallout">
            <a:avLst>
              <a:gd name="adj1" fmla="val 68421"/>
              <a:gd name="adj2" fmla="val -7102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One simple 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mechanism, 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many 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uses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4219575" y="5741988"/>
            <a:ext cx="1864870" cy="400110"/>
          </a:xfrm>
          <a:prstGeom prst="wedgeRectCallout">
            <a:avLst>
              <a:gd name="adj1" fmla="val -98449"/>
              <a:gd name="adj2" fmla="val -83630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+mn-lt"/>
              </a:rPr>
              <a:t>A function type</a:t>
            </a:r>
            <a:endParaRPr lang="en-GB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2" grpId="0" animBg="1"/>
      <p:bldP spid="928773" grpId="0" animBg="1"/>
      <p:bldP spid="928773" grpId="1" animBg="1"/>
      <p:bldP spid="928774" grpId="0" animBg="1"/>
      <p:bldP spid="928774" grpId="1" animBg="1"/>
      <p:bldP spid="928775" grpId="0" animBg="1"/>
      <p:bldP spid="928775" grpId="1" animBg="1"/>
      <p:bldP spid="928779" grpId="0" animBg="1"/>
      <p:bldP spid="928780" grpId="0" animBg="1"/>
      <p:bldP spid="928781" grpId="0" animBg="1"/>
      <p:bldP spid="928782" grpId="0" animBg="1"/>
      <p:bldP spid="928783" grpId="0" animBg="1"/>
      <p:bldP spid="928784" grpId="0" animBg="1"/>
      <p:bldP spid="928785" grpId="0" animBg="1"/>
      <p:bldP spid="16" grpId="0" animBg="1"/>
      <p:bldP spid="1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f x = x+1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14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pair x = 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x,x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14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fst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 = x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14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data = (Some [1;2;3], Some [4;5;6])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1400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match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data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| Some(nums1), Some(nums2) -&gt; nums1 @ nums2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| None, Some(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   -&gt;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nums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| Some(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), None   -&gt;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nums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| None, None         -&gt;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failwith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"missing!"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List.map		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Seq.fold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Array.filter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Lazy.force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Set.union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Map   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LazyList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Events  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[ 0..1000 ]   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[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0..10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(x, x * x) ]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[|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0..10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(x, x * x) |]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seq {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0..10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(x, x * x) }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4071934" y="2071678"/>
            <a:ext cx="1928826" cy="707886"/>
          </a:xfrm>
          <a:prstGeom prst="wedgeRectCallout">
            <a:avLst>
              <a:gd name="adj1" fmla="val -127500"/>
              <a:gd name="adj2" fmla="val 249178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b="1" dirty="0" smtClean="0"/>
              <a:t>Range</a:t>
            </a:r>
          </a:p>
          <a:p>
            <a:pPr algn="ctr"/>
            <a:r>
              <a:rPr lang="en-GB" sz="2000" b="1" dirty="0" smtClean="0"/>
              <a:t>Expressions</a:t>
            </a:r>
            <a:endParaRPr lang="en-GB" sz="2000" b="1" dirty="0"/>
          </a:p>
        </p:txBody>
      </p:sp>
      <p:sp>
        <p:nvSpPr>
          <p:cNvPr id="5" name="Rectangular Callout 4"/>
          <p:cNvSpPr/>
          <p:nvPr/>
        </p:nvSpPr>
        <p:spPr>
          <a:xfrm>
            <a:off x="5500694" y="3571876"/>
            <a:ext cx="1928826" cy="400110"/>
          </a:xfrm>
          <a:prstGeom prst="wedgeRectCallout">
            <a:avLst>
              <a:gd name="adj1" fmla="val -107863"/>
              <a:gd name="adj2" fmla="val 169866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b="1" dirty="0" smtClean="0"/>
              <a:t>List via query</a:t>
            </a:r>
            <a:endParaRPr lang="en-GB" sz="2000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6643702" y="4286256"/>
            <a:ext cx="2180412" cy="400110"/>
          </a:xfrm>
          <a:prstGeom prst="wedgeRectCallout">
            <a:avLst>
              <a:gd name="adj1" fmla="val -52829"/>
              <a:gd name="adj2" fmla="val 96170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b="1" dirty="0" smtClean="0"/>
              <a:t>Array via query</a:t>
            </a:r>
            <a:endParaRPr lang="en-GB" sz="2000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6429388" y="5572140"/>
            <a:ext cx="2180412" cy="707886"/>
          </a:xfrm>
          <a:prstGeom prst="wedgeRectCallout">
            <a:avLst>
              <a:gd name="adj1" fmla="val -76818"/>
              <a:gd name="adj2" fmla="val -29349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b="1" dirty="0" err="1" smtClean="0"/>
              <a:t>IEnumerable</a:t>
            </a:r>
            <a:endParaRPr lang="en-GB" sz="2000" b="1" dirty="0" smtClean="0"/>
          </a:p>
          <a:p>
            <a:pPr algn="ctr"/>
            <a:r>
              <a:rPr lang="en-GB" sz="2000" b="1" dirty="0" smtClean="0"/>
              <a:t>via query</a:t>
            </a:r>
            <a:endParaRPr lang="en-GB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14290"/>
            <a:ext cx="8229600" cy="1143000"/>
          </a:xfrm>
        </p:spPr>
        <p:txBody>
          <a:bodyPr/>
          <a:lstStyle/>
          <a:p>
            <a:r>
              <a:rPr lang="en-GB" dirty="0" smtClean="0"/>
              <a:t>F# - Functional + Queries</a:t>
            </a:r>
            <a:endParaRPr lang="en-GB" dirty="0"/>
          </a:p>
        </p:txBody>
      </p:sp>
      <p:sp>
        <p:nvSpPr>
          <p:cNvPr id="1231876" name="Rectangle 4"/>
          <p:cNvSpPr>
            <a:spLocks noChangeArrowheads="1"/>
          </p:cNvSpPr>
          <p:nvPr/>
        </p:nvSpPr>
        <p:spPr bwMode="auto">
          <a:xfrm>
            <a:off x="214282" y="857232"/>
            <a:ext cx="79200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2438" indent="-452438">
              <a:spcBef>
                <a:spcPct val="30000"/>
              </a:spcBef>
              <a:buFontTx/>
              <a:buBlip>
                <a:blip r:embed="rId2"/>
              </a:buBlip>
            </a:pPr>
            <a:endParaRPr lang="en-GB" sz="2000" dirty="0">
              <a:solidFill>
                <a:srgbClr val="4D4D4D"/>
              </a:solidFill>
              <a:latin typeface="Calibri" pitchFamily="34" charset="0"/>
            </a:endParaRPr>
          </a:p>
        </p:txBody>
      </p:sp>
      <p:sp>
        <p:nvSpPr>
          <p:cNvPr id="16" name="Folded Corner 15"/>
          <p:cNvSpPr/>
          <p:nvPr/>
        </p:nvSpPr>
        <p:spPr>
          <a:xfrm>
            <a:off x="325313" y="1142984"/>
            <a:ext cx="8536559" cy="1555997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SQL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&lt;@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{ </a:t>
            </a:r>
            <a:r>
              <a:rPr lang="en-GB" sz="2000" u="sng" dirty="0" smtClean="0">
                <a:solidFill>
                  <a:schemeClr val="tx1"/>
                </a:solidFill>
                <a:latin typeface="Consolas" pitchFamily="49" charset="0"/>
              </a:rPr>
              <a:t>for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customer </a:t>
            </a:r>
            <a:r>
              <a:rPr lang="en-GB" sz="2000" u="sng" dirty="0" smtClean="0">
                <a:solidFill>
                  <a:schemeClr val="tx1"/>
                </a:solidFill>
                <a:latin typeface="Consolas" pitchFamily="49" charset="0"/>
              </a:rPr>
              <a:t>in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db.Customers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u="sng" dirty="0" smtClean="0">
                <a:solidFill>
                  <a:schemeClr val="tx1"/>
                </a:solidFill>
                <a:latin typeface="Consolas" pitchFamily="49" charset="0"/>
              </a:rPr>
              <a:t>do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        </a:t>
            </a:r>
            <a:r>
              <a:rPr lang="en-GB" sz="2000" u="sng" dirty="0" smtClean="0">
                <a:solidFill>
                  <a:schemeClr val="tx1"/>
                </a:solidFill>
                <a:latin typeface="Consolas" pitchFamily="49" charset="0"/>
              </a:rPr>
              <a:t>for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employee </a:t>
            </a:r>
            <a:r>
              <a:rPr lang="en-GB" sz="2000" u="sng" dirty="0" smtClean="0">
                <a:solidFill>
                  <a:schemeClr val="tx1"/>
                </a:solidFill>
                <a:latin typeface="Consolas" pitchFamily="49" charset="0"/>
              </a:rPr>
              <a:t>in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db.Employees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GB" sz="2000" u="sng" dirty="0" smtClean="0">
                <a:solidFill>
                  <a:schemeClr val="tx1"/>
                </a:solidFill>
                <a:latin typeface="Consolas" pitchFamily="49" charset="0"/>
              </a:rPr>
              <a:t>do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          </a:t>
            </a:r>
            <a:r>
              <a:rPr lang="en-GB" sz="2000" u="sng" dirty="0" smtClean="0">
                <a:solidFill>
                  <a:schemeClr val="tx1"/>
                </a:solidFill>
                <a:latin typeface="Consolas" pitchFamily="49" charset="0"/>
              </a:rPr>
              <a:t>if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customer.Name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employee.Name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then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             </a:t>
            </a:r>
            <a:r>
              <a:rPr lang="en-GB" sz="2000" u="sng" dirty="0" smtClean="0">
                <a:solidFill>
                  <a:schemeClr val="tx1"/>
                </a:solidFill>
                <a:latin typeface="Consolas" pitchFamily="49" charset="0"/>
              </a:rPr>
              <a:t>yield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(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customer.Name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employee.Address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) }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@&gt;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1036613" y="3250405"/>
            <a:ext cx="121365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43174" y="3000372"/>
            <a:ext cx="6099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latin typeface="Consolas" pitchFamily="49" charset="0"/>
              </a:rPr>
              <a:t>SQL : </a:t>
            </a:r>
            <a:r>
              <a:rPr lang="en-GB" sz="2800" b="1" dirty="0" err="1" smtClean="0">
                <a:latin typeface="Consolas" pitchFamily="49" charset="0"/>
              </a:rPr>
              <a:t>Expr</a:t>
            </a:r>
            <a:r>
              <a:rPr lang="en-GB" sz="2800" b="1" dirty="0" smtClean="0">
                <a:latin typeface="Consolas" pitchFamily="49" charset="0"/>
              </a:rPr>
              <a:t>&lt;</a:t>
            </a:r>
            <a:r>
              <a:rPr lang="en-GB" sz="2800" b="1" dirty="0" err="1" smtClean="0">
                <a:latin typeface="Consolas" pitchFamily="49" charset="0"/>
              </a:rPr>
              <a:t>seq</a:t>
            </a:r>
            <a:r>
              <a:rPr lang="en-GB" sz="2800" b="1" dirty="0" smtClean="0">
                <a:latin typeface="Consolas" pitchFamily="49" charset="0"/>
              </a:rPr>
              <a:t>&lt;'a&gt;&gt; -&gt; </a:t>
            </a:r>
            <a:r>
              <a:rPr lang="en-GB" sz="2800" b="1" dirty="0" err="1" smtClean="0">
                <a:latin typeface="Consolas" pitchFamily="49" charset="0"/>
              </a:rPr>
              <a:t>seq</a:t>
            </a:r>
            <a:r>
              <a:rPr lang="en-GB" sz="2800" b="1" dirty="0" smtClean="0">
                <a:latin typeface="Consolas" pitchFamily="49" charset="0"/>
              </a:rPr>
              <a:t>&lt;'a&gt;</a:t>
            </a:r>
          </a:p>
        </p:txBody>
      </p:sp>
      <p:sp>
        <p:nvSpPr>
          <p:cNvPr id="22" name="Flowchart: Magnetic Disk 21"/>
          <p:cNvSpPr/>
          <p:nvPr/>
        </p:nvSpPr>
        <p:spPr>
          <a:xfrm>
            <a:off x="1357290" y="5143512"/>
            <a:ext cx="357190" cy="4286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Magnetic Disk 22"/>
          <p:cNvSpPr/>
          <p:nvPr/>
        </p:nvSpPr>
        <p:spPr>
          <a:xfrm>
            <a:off x="1509690" y="5295912"/>
            <a:ext cx="357190" cy="4286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/>
          <p:cNvCxnSpPr/>
          <p:nvPr/>
        </p:nvCxnSpPr>
        <p:spPr>
          <a:xfrm rot="16200000" flipV="1">
            <a:off x="786183" y="3214289"/>
            <a:ext cx="114300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00166" y="5857892"/>
            <a:ext cx="2616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SQL Database</a:t>
            </a:r>
            <a:endParaRPr lang="en-GB" sz="2800" b="1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1464844" y="4750206"/>
            <a:ext cx="4992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1179489" y="4678371"/>
            <a:ext cx="49927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00100" y="3857628"/>
            <a:ext cx="279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LINQ </a:t>
            </a:r>
            <a:r>
              <a:rPr lang="en-GB" sz="2800" b="1" dirty="0" err="1" smtClean="0"/>
              <a:t>SQLMetal</a:t>
            </a:r>
            <a:endParaRPr lang="en-GB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23" grpId="0" animBg="1"/>
      <p:bldP spid="2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Immutability the norm…</a:t>
            </a:r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GB" sz="2800" dirty="0"/>
          </a:p>
          <a:p>
            <a:pPr>
              <a:lnSpc>
                <a:spcPct val="80000"/>
              </a:lnSpc>
            </a:pPr>
            <a:endParaRPr lang="en-GB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2548" t="20067" r="43941" b="26003"/>
          <a:stretch>
            <a:fillRect/>
          </a:stretch>
        </p:blipFill>
        <p:spPr bwMode="auto">
          <a:xfrm>
            <a:off x="285720" y="1000108"/>
            <a:ext cx="4500594" cy="3071834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900101" name="AutoShape 5"/>
          <p:cNvSpPr>
            <a:spLocks noChangeArrowheads="1"/>
          </p:cNvSpPr>
          <p:nvPr/>
        </p:nvSpPr>
        <p:spPr bwMode="auto">
          <a:xfrm>
            <a:off x="142844" y="4429132"/>
            <a:ext cx="1800225" cy="1022350"/>
          </a:xfrm>
          <a:prstGeom prst="wedgeRectCallout">
            <a:avLst>
              <a:gd name="adj1" fmla="val 13256"/>
              <a:gd name="adj2" fmla="val -195814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+mn-lt"/>
              </a:rPr>
              <a:t>Values may not be changed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3007" t="16250" r="18985" b="11250"/>
          <a:stretch>
            <a:fillRect/>
          </a:stretch>
        </p:blipFill>
        <p:spPr bwMode="auto">
          <a:xfrm>
            <a:off x="2214546" y="2071678"/>
            <a:ext cx="654273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00103" name="AutoShape 7"/>
          <p:cNvSpPr>
            <a:spLocks noChangeArrowheads="1"/>
          </p:cNvSpPr>
          <p:nvPr/>
        </p:nvSpPr>
        <p:spPr bwMode="auto">
          <a:xfrm>
            <a:off x="5105375" y="1884348"/>
            <a:ext cx="2592387" cy="717550"/>
          </a:xfrm>
          <a:prstGeom prst="wedgeRectCallout">
            <a:avLst>
              <a:gd name="adj1" fmla="val -50233"/>
              <a:gd name="adj2" fmla="val 113553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+mn-lt"/>
              </a:rPr>
              <a:t>Data is immutable by default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857620" y="5357826"/>
            <a:ext cx="2235197" cy="523220"/>
          </a:xfrm>
          <a:prstGeom prst="wedgeRectCallout">
            <a:avLst>
              <a:gd name="adj1" fmla="val -49569"/>
              <a:gd name="adj2" fmla="val -129053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FF0000"/>
                </a:solidFill>
                <a:sym typeface="Wingdings"/>
              </a:rPr>
              <a:t></a:t>
            </a:r>
            <a:r>
              <a:rPr lang="en-GB" sz="2000" b="1" dirty="0" smtClean="0">
                <a:sym typeface="Wingdings"/>
              </a:rPr>
              <a:t> </a:t>
            </a:r>
            <a:r>
              <a:rPr lang="en-GB" sz="2000" b="1" dirty="0" smtClean="0">
                <a:solidFill>
                  <a:schemeClr val="bg1"/>
                </a:solidFill>
                <a:latin typeface="+mn-lt"/>
              </a:rPr>
              <a:t>Not Mutate</a:t>
            </a:r>
            <a:endParaRPr lang="en-GB" sz="2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551613" y="4929198"/>
            <a:ext cx="2592387" cy="461665"/>
          </a:xfrm>
          <a:prstGeom prst="wedgeRectCallout">
            <a:avLst>
              <a:gd name="adj1" fmla="val -49569"/>
              <a:gd name="adj2" fmla="val -129053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00CC00"/>
                </a:solidFill>
                <a:sym typeface="Wingdings"/>
              </a:rPr>
              <a:t></a:t>
            </a:r>
            <a:r>
              <a:rPr lang="en-GB" sz="2000" b="1" dirty="0" smtClean="0">
                <a:solidFill>
                  <a:srgbClr val="008000"/>
                </a:solidFill>
                <a:sym typeface="Wingdings"/>
              </a:rPr>
              <a:t> </a:t>
            </a:r>
            <a:r>
              <a:rPr lang="en-GB" sz="2000" b="1" dirty="0" smtClean="0">
                <a:solidFill>
                  <a:schemeClr val="bg1"/>
                </a:solidFill>
                <a:latin typeface="+mn-lt"/>
              </a:rPr>
              <a:t>Copy &amp; Update</a:t>
            </a:r>
            <a:endParaRPr lang="en-GB" sz="20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101" grpId="0" animBg="1"/>
      <p:bldP spid="900103" grpId="0" animBg="1"/>
      <p:bldP spid="16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Praise of 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Immutable objects can be relied upon</a:t>
            </a:r>
          </a:p>
          <a:p>
            <a:endParaRPr lang="en-GB" sz="2800" dirty="0" smtClean="0"/>
          </a:p>
          <a:p>
            <a:r>
              <a:rPr lang="en-GB" sz="2800" dirty="0" smtClean="0"/>
              <a:t>Immutable objects can transfer between threads</a:t>
            </a:r>
          </a:p>
          <a:p>
            <a:endParaRPr lang="en-GB" sz="2800" dirty="0" smtClean="0"/>
          </a:p>
          <a:p>
            <a:r>
              <a:rPr lang="en-GB" sz="2800" dirty="0" smtClean="0"/>
              <a:t>Immutable objects can be aliased safely</a:t>
            </a:r>
          </a:p>
          <a:p>
            <a:endParaRPr lang="en-GB" sz="2800" dirty="0" smtClean="0"/>
          </a:p>
          <a:p>
            <a:r>
              <a:rPr lang="en-GB" sz="2800" dirty="0" smtClean="0"/>
              <a:t>Immutable objects lead to (different) optimization opportunities</a:t>
            </a:r>
            <a:endParaRPr lang="en-GB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Imperative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System.Collections.Generic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Dictionary&lt;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int,string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&gt;(1000)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dict.[17] &lt;- "Seventeen"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dict.[1000] &lt;- "One Grand"</a:t>
            </a:r>
          </a:p>
          <a:p>
            <a:pPr eaLnBrk="1" hangingPunct="1"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KeyValue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k,v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printfn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"key = %d, value = %s" k v</a:t>
            </a:r>
          </a:p>
          <a:p>
            <a:pPr eaLnBrk="1" hangingPunct="1">
              <a:buFontTx/>
              <a:buNone/>
              <a:defRPr/>
            </a:pP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6072198" y="928670"/>
            <a:ext cx="1643074" cy="857256"/>
          </a:xfrm>
          <a:prstGeom prst="wedgeRectCallout">
            <a:avLst>
              <a:gd name="adj1" fmla="val -118224"/>
              <a:gd name="adj2" fmla="val 128055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Using .NET collections</a:t>
            </a:r>
            <a:endParaRPr lang="en-GB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Topics</a:t>
            </a:r>
            <a:endParaRPr lang="en-US" dirty="0" smtClean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42844" y="1484313"/>
            <a:ext cx="8786874" cy="4776692"/>
          </a:xfrm>
        </p:spPr>
        <p:txBody>
          <a:bodyPr/>
          <a:lstStyle/>
          <a:p>
            <a:pPr eaLnBrk="1" hangingPunct="1"/>
            <a:r>
              <a:rPr lang="en-GB" sz="3200" dirty="0" smtClean="0"/>
              <a:t>What is F# about?</a:t>
            </a:r>
          </a:p>
          <a:p>
            <a:pPr eaLnBrk="1" hangingPunct="1"/>
            <a:endParaRPr lang="en-GB" sz="3200" dirty="0" smtClean="0"/>
          </a:p>
          <a:p>
            <a:r>
              <a:rPr lang="en-GB" sz="3200" dirty="0" smtClean="0"/>
              <a:t>Some Simple F# Programming</a:t>
            </a:r>
          </a:p>
          <a:p>
            <a:pPr eaLnBrk="1" hangingPunct="1"/>
            <a:endParaRPr lang="en-GB" sz="3200" dirty="0" smtClean="0"/>
          </a:p>
          <a:p>
            <a:pPr eaLnBrk="1" hangingPunct="1"/>
            <a:r>
              <a:rPr lang="en-GB" sz="3200" dirty="0" smtClean="0"/>
              <a:t>A Taste of Parallel/Reactive with F#</a:t>
            </a:r>
          </a:p>
          <a:p>
            <a:pPr eaLnBrk="1" hangingPunct="1"/>
            <a:endParaRPr lang="en-GB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Imperative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System.IO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System.Collections.Generic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readAllLines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(file)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use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inp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File.OpenText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file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let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res = new List&lt;_&gt;()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while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not(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inp.EndOfStream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res.Add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inp.ReadLine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res.ToArray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buFontTx/>
              <a:buNone/>
              <a:defRPr/>
            </a:pP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3071802" y="1500174"/>
            <a:ext cx="1643074" cy="646331"/>
          </a:xfrm>
          <a:prstGeom prst="wedgeRectCallout">
            <a:avLst>
              <a:gd name="adj1" fmla="val -107208"/>
              <a:gd name="adj2" fmla="val 271566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dirty="0" smtClean="0"/>
              <a:t>“use” = </a:t>
            </a:r>
          </a:p>
          <a:p>
            <a:pPr algn="ctr"/>
            <a:r>
              <a:rPr lang="en-GB" dirty="0" smtClean="0"/>
              <a:t>C# “using”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86874" cy="609398"/>
          </a:xfrm>
        </p:spPr>
        <p:txBody>
          <a:bodyPr/>
          <a:lstStyle/>
          <a:p>
            <a:pPr eaLnBrk="1" hangingPunct="1"/>
            <a:r>
              <a:rPr lang="en-US" dirty="0" smtClean="0"/>
              <a:t>F# -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84313"/>
            <a:ext cx="8786874" cy="3988784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System.IO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allFiles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(dir) =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{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file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Directory.GetFiles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(dir)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do 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file 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sub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Directory.GetDirectories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(dir)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yield!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allFiles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(sub) }</a:t>
            </a:r>
          </a:p>
          <a:p>
            <a:pPr marL="0" indent="0">
              <a:buNone/>
              <a:defRPr/>
            </a:pPr>
            <a:endParaRPr lang="en-US" sz="23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allFiles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(@"C:\WINDOWS") |&gt;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Seq.take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100 |&gt; show</a:t>
            </a:r>
          </a:p>
          <a:p>
            <a:pPr marL="0" indent="0">
              <a:buNone/>
              <a:defRPr/>
            </a:pPr>
            <a:endParaRPr lang="en-US" sz="23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143636" y="428604"/>
            <a:ext cx="2071702" cy="923330"/>
          </a:xfrm>
          <a:prstGeom prst="wedgeRectCallout">
            <a:avLst>
              <a:gd name="adj1" fmla="val -136260"/>
              <a:gd name="adj2" fmla="val 153868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Sequence Expressions and </a:t>
            </a:r>
          </a:p>
          <a:p>
            <a:pPr algn="ctr"/>
            <a:r>
              <a:rPr lang="en-GB" b="1" dirty="0" smtClean="0">
                <a:solidFill>
                  <a:schemeClr val="bg1"/>
                </a:solidFill>
              </a:rPr>
              <a:t>On -demand I/O</a:t>
            </a:r>
            <a:endParaRPr lang="en-GB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85720" y="1214422"/>
            <a:ext cx="8429684" cy="5643578"/>
          </a:xfrm>
          <a:prstGeom prst="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z="2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29048" cy="2068259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//F#</a:t>
            </a:r>
          </a:p>
          <a:p>
            <a:pPr>
              <a:buNone/>
            </a:pPr>
            <a:r>
              <a:rPr lang="en-AU" sz="1600" dirty="0" smtClean="0">
                <a:solidFill>
                  <a:schemeClr val="bg1"/>
                </a:solidFill>
                <a:latin typeface="Consolas" pitchFamily="49" charset="0"/>
              </a:rPr>
              <a:t>#light</a:t>
            </a:r>
          </a:p>
          <a:p>
            <a:pPr>
              <a:buNone/>
            </a:pPr>
            <a:r>
              <a:rPr lang="en-AU" sz="1600" dirty="0" smtClean="0">
                <a:solidFill>
                  <a:schemeClr val="bg1"/>
                </a:solidFill>
                <a:latin typeface="Consolas" pitchFamily="49" charset="0"/>
              </a:rPr>
              <a:t>open System</a:t>
            </a:r>
          </a:p>
          <a:p>
            <a:pPr>
              <a:buNone/>
            </a:pPr>
            <a:r>
              <a:rPr lang="en-AU" sz="1600" dirty="0" smtClean="0">
                <a:solidFill>
                  <a:schemeClr val="bg1"/>
                </a:solidFill>
                <a:latin typeface="Consolas" pitchFamily="49" charset="0"/>
              </a:rPr>
              <a:t>let a = 2</a:t>
            </a:r>
          </a:p>
          <a:p>
            <a:pPr>
              <a:buNone/>
            </a:pPr>
            <a:r>
              <a:rPr lang="en-AU" sz="1600" dirty="0" err="1" smtClean="0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AU" sz="1600" dirty="0" smtClean="0">
                <a:solidFill>
                  <a:schemeClr val="bg1"/>
                </a:solidFill>
                <a:latin typeface="Consolas" pitchFamily="49" charset="0"/>
              </a:rPr>
              <a:t>(a)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57620" y="1643050"/>
            <a:ext cx="48291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</a:rPr>
              <a:t>//C#</a:t>
            </a:r>
          </a:p>
          <a:p>
            <a:r>
              <a:rPr lang="en-AU" sz="1600" dirty="0" smtClean="0">
                <a:solidFill>
                  <a:schemeClr val="bg1"/>
                </a:solidFill>
                <a:latin typeface="Consolas" pitchFamily="49" charset="0"/>
              </a:rPr>
              <a:t>using System;</a:t>
            </a:r>
          </a:p>
          <a:p>
            <a:endParaRPr lang="en-AU" sz="1600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AU" sz="1600" dirty="0" smtClean="0">
                <a:solidFill>
                  <a:schemeClr val="bg1"/>
                </a:solidFill>
                <a:latin typeface="Consolas" pitchFamily="49" charset="0"/>
              </a:rPr>
              <a:t>namespace ConsoleApplication1</a:t>
            </a:r>
          </a:p>
          <a:p>
            <a:r>
              <a:rPr lang="en-AU" sz="1600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en-AU" sz="1600" dirty="0" smtClean="0">
                <a:solidFill>
                  <a:schemeClr val="bg1"/>
                </a:solidFill>
                <a:latin typeface="Consolas" pitchFamily="49" charset="0"/>
              </a:rPr>
              <a:t>    class Program</a:t>
            </a:r>
          </a:p>
          <a:p>
            <a:r>
              <a:rPr lang="en-AU" sz="1600" dirty="0" smtClean="0">
                <a:solidFill>
                  <a:schemeClr val="bg1"/>
                </a:solidFill>
                <a:latin typeface="Consolas" pitchFamily="49" charset="0"/>
              </a:rPr>
              <a:t>    {</a:t>
            </a:r>
          </a:p>
          <a:p>
            <a:r>
              <a:rPr lang="en-AU" sz="1600" dirty="0" smtClean="0">
                <a:solidFill>
                  <a:schemeClr val="bg1"/>
                </a:solidFill>
                <a:latin typeface="Consolas" pitchFamily="49" charset="0"/>
              </a:rPr>
              <a:t>        static </a:t>
            </a:r>
            <a:r>
              <a:rPr lang="en-AU" sz="1600" dirty="0" err="1" smtClean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AU" sz="1600" dirty="0" smtClean="0">
                <a:solidFill>
                  <a:schemeClr val="bg1"/>
                </a:solidFill>
                <a:latin typeface="Consolas" pitchFamily="49" charset="0"/>
              </a:rPr>
              <a:t> a()</a:t>
            </a:r>
          </a:p>
          <a:p>
            <a:r>
              <a:rPr lang="en-AU" sz="1600" dirty="0" smtClean="0">
                <a:solidFill>
                  <a:schemeClr val="bg1"/>
                </a:solidFill>
                <a:latin typeface="Consolas" pitchFamily="49" charset="0"/>
              </a:rPr>
              <a:t>        {</a:t>
            </a:r>
          </a:p>
          <a:p>
            <a:r>
              <a:rPr lang="en-AU" sz="1600" dirty="0" smtClean="0">
                <a:solidFill>
                  <a:schemeClr val="bg1"/>
                </a:solidFill>
                <a:latin typeface="Consolas" pitchFamily="49" charset="0"/>
              </a:rPr>
              <a:t>            return 2;</a:t>
            </a:r>
          </a:p>
          <a:p>
            <a:r>
              <a:rPr lang="en-AU" sz="1600" dirty="0" smtClean="0">
                <a:solidFill>
                  <a:schemeClr val="bg1"/>
                </a:solidFill>
                <a:latin typeface="Consolas" pitchFamily="49" charset="0"/>
              </a:rPr>
              <a:t>        }</a:t>
            </a:r>
          </a:p>
          <a:p>
            <a:endParaRPr lang="en-AU" sz="1600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AU" sz="1600" dirty="0" smtClean="0">
                <a:solidFill>
                  <a:schemeClr val="bg1"/>
                </a:solidFill>
                <a:latin typeface="Consolas" pitchFamily="49" charset="0"/>
              </a:rPr>
              <a:t>        static void Main(string[] </a:t>
            </a:r>
            <a:r>
              <a:rPr lang="en-AU" sz="1600" dirty="0" err="1" smtClean="0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AU" sz="1600" dirty="0" smtClean="0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r>
              <a:rPr lang="en-AU" sz="1600" dirty="0" smtClean="0">
                <a:solidFill>
                  <a:schemeClr val="bg1"/>
                </a:solidFill>
                <a:latin typeface="Consolas" pitchFamily="49" charset="0"/>
              </a:rPr>
              <a:t>        {</a:t>
            </a:r>
          </a:p>
          <a:p>
            <a:r>
              <a:rPr lang="en-AU" sz="1600" dirty="0" smtClean="0">
                <a:solidFill>
                  <a:schemeClr val="bg1"/>
                </a:solidFill>
                <a:latin typeface="Consolas" pitchFamily="49" charset="0"/>
              </a:rPr>
              <a:t>            </a:t>
            </a:r>
            <a:r>
              <a:rPr lang="en-AU" sz="1600" dirty="0" err="1" smtClean="0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AU" sz="1600" dirty="0" smtClean="0">
                <a:solidFill>
                  <a:schemeClr val="bg1"/>
                </a:solidFill>
                <a:latin typeface="Consolas" pitchFamily="49" charset="0"/>
              </a:rPr>
              <a:t>(a);            </a:t>
            </a:r>
          </a:p>
          <a:p>
            <a:r>
              <a:rPr lang="en-AU" sz="1600" dirty="0" smtClean="0">
                <a:solidFill>
                  <a:schemeClr val="bg1"/>
                </a:solidFill>
                <a:latin typeface="Consolas" pitchFamily="49" charset="0"/>
              </a:rPr>
              <a:t>        }</a:t>
            </a:r>
          </a:p>
          <a:p>
            <a:r>
              <a:rPr lang="en-AU" sz="1600" dirty="0" smtClean="0">
                <a:solidFill>
                  <a:schemeClr val="bg1"/>
                </a:solidFill>
                <a:latin typeface="Consolas" pitchFamily="49" charset="0"/>
              </a:rPr>
              <a:t>    }</a:t>
            </a:r>
          </a:p>
          <a:p>
            <a:r>
              <a:rPr lang="en-AU" sz="1600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428596" y="4214818"/>
            <a:ext cx="4857784" cy="2428892"/>
          </a:xfrm>
          <a:prstGeom prst="cloudCallout">
            <a:avLst>
              <a:gd name="adj1" fmla="val -24668"/>
              <a:gd name="adj2" fmla="val -62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Looks Weakly typed?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Maybe Dynamic?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86874" cy="609398"/>
          </a:xfrm>
        </p:spPr>
        <p:txBody>
          <a:bodyPr/>
          <a:lstStyle/>
          <a:p>
            <a:r>
              <a:rPr lang="en-GB" dirty="0" smtClean="0"/>
              <a:t>Weakly Typed? Slow?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457200" y="274638"/>
          <a:ext cx="8686800" cy="5583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1142976" y="2143116"/>
            <a:ext cx="1643074" cy="1500198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tx1"/>
                </a:solidFill>
              </a:rPr>
              <a:t>F#</a:t>
            </a:r>
            <a:endParaRPr lang="en-AU" sz="7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488" y="2143116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Yet rich, dynamic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4612" y="442913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Yet succinct</a:t>
            </a:r>
            <a:endParaRPr lang="en-A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Imperative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System.IO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allLines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seq {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use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inp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File.OpenText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"test.txt"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not(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inp.EndOfStream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inp.ReadLine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()) }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allLines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|&gt;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Seq.truncate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1000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|&gt; Seq.map (fun s -&gt; uppercase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s,s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|&gt;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Seq.to_array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5786446" y="1428736"/>
            <a:ext cx="1643074" cy="646331"/>
          </a:xfrm>
          <a:prstGeom prst="wedgeRectCallout">
            <a:avLst>
              <a:gd name="adj1" fmla="val -137934"/>
              <a:gd name="adj2" fmla="val 103611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dirty="0" smtClean="0"/>
              <a:t>Read lines on demand</a:t>
            </a:r>
            <a:endParaRPr lang="en-GB" dirty="0"/>
          </a:p>
        </p:txBody>
      </p:sp>
      <p:sp>
        <p:nvSpPr>
          <p:cNvPr id="6" name="Rectangular Callout 5"/>
          <p:cNvSpPr/>
          <p:nvPr/>
        </p:nvSpPr>
        <p:spPr>
          <a:xfrm>
            <a:off x="6429388" y="4071942"/>
            <a:ext cx="1643074" cy="369332"/>
          </a:xfrm>
          <a:prstGeom prst="wedgeRectCallout">
            <a:avLst>
              <a:gd name="adj1" fmla="val -139673"/>
              <a:gd name="adj2" fmla="val 170695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dirty="0" smtClean="0"/>
              <a:t>Pipelines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Objects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Vector2D(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dx:double,dy:double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v.DX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v.DY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dy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v.Length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dx+dy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v.Scale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(k) = Vector2D(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k,dy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*k)</a:t>
            </a:r>
            <a:endParaRPr lang="en-US" b="1" kern="1200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429388" y="1928802"/>
            <a:ext cx="1643074" cy="1015663"/>
          </a:xfrm>
          <a:prstGeom prst="wedgeRectCallout">
            <a:avLst>
              <a:gd name="adj1" fmla="val -84021"/>
              <a:gd name="adj2" fmla="val -53055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2000" dirty="0" smtClean="0"/>
              <a:t>Inputs to object construction</a:t>
            </a:r>
            <a:endParaRPr lang="en-GB" sz="2000" dirty="0"/>
          </a:p>
        </p:txBody>
      </p:sp>
      <p:sp>
        <p:nvSpPr>
          <p:cNvPr id="5" name="Rectangular Callout 4"/>
          <p:cNvSpPr/>
          <p:nvPr/>
        </p:nvSpPr>
        <p:spPr>
          <a:xfrm>
            <a:off x="6715140" y="3143248"/>
            <a:ext cx="1643074" cy="707886"/>
          </a:xfrm>
          <a:prstGeom prst="wedgeRectCallout">
            <a:avLst>
              <a:gd name="adj1" fmla="val -115325"/>
              <a:gd name="adj2" fmla="val -16389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2000" dirty="0" smtClean="0"/>
              <a:t>Exported properties</a:t>
            </a:r>
            <a:endParaRPr lang="en-GB" sz="2000" dirty="0"/>
          </a:p>
        </p:txBody>
      </p:sp>
      <p:sp>
        <p:nvSpPr>
          <p:cNvPr id="6" name="Rectangular Callout 5"/>
          <p:cNvSpPr/>
          <p:nvPr/>
        </p:nvSpPr>
        <p:spPr>
          <a:xfrm>
            <a:off x="6143636" y="5715016"/>
            <a:ext cx="1643074" cy="707886"/>
          </a:xfrm>
          <a:prstGeom prst="wedgeRectCallout">
            <a:avLst>
              <a:gd name="adj1" fmla="val -79963"/>
              <a:gd name="adj2" fmla="val -91944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2000" dirty="0" smtClean="0"/>
              <a:t>Exported method</a:t>
            </a:r>
            <a:endParaRPr lang="en-GB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Objects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Vector2D(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dx:double,dy:double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let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norm2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dx+dy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dy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v.DX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v.DY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dy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v.Length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(norm2)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v.Norm2 = norm2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6429388" y="1928802"/>
            <a:ext cx="2071702" cy="1214446"/>
          </a:xfrm>
          <a:prstGeom prst="wedgeRectCallout">
            <a:avLst>
              <a:gd name="adj1" fmla="val -126440"/>
              <a:gd name="adj2" fmla="val -9592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Internal (pre-computed) values and functions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Objects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HuffmanEncoding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freq:seq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&lt;char*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&gt;)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</a:t>
            </a:r>
            <a:endParaRPr lang="en-US" b="1" i="1" kern="1200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i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i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&lt; 50 lines of beautiful functional code&gt;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i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x.Encode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(input: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&lt;char&gt;) =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    encode(input)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x.Decode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(input: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&lt;char&gt;) =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    decode(input)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6929454" y="785794"/>
            <a:ext cx="1643074" cy="857256"/>
          </a:xfrm>
          <a:prstGeom prst="wedgeRectCallout">
            <a:avLst>
              <a:gd name="adj1" fmla="val -142572"/>
              <a:gd name="adj2" fmla="val 49167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Immutable inputs</a:t>
            </a:r>
            <a:endParaRPr lang="en-GB" sz="2000" b="1" dirty="0"/>
          </a:p>
        </p:txBody>
      </p:sp>
      <p:sp>
        <p:nvSpPr>
          <p:cNvPr id="5" name="Rectangular Callout 4"/>
          <p:cNvSpPr/>
          <p:nvPr/>
        </p:nvSpPr>
        <p:spPr>
          <a:xfrm>
            <a:off x="7072330" y="2857496"/>
            <a:ext cx="1643074" cy="857256"/>
          </a:xfrm>
          <a:prstGeom prst="wedgeRectCallout">
            <a:avLst>
              <a:gd name="adj1" fmla="val -76485"/>
              <a:gd name="adj2" fmla="val -25277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Internal tables</a:t>
            </a:r>
            <a:endParaRPr lang="en-GB" sz="2000" b="1" dirty="0"/>
          </a:p>
        </p:txBody>
      </p:sp>
      <p:sp>
        <p:nvSpPr>
          <p:cNvPr id="6" name="Rectangular Callout 5"/>
          <p:cNvSpPr/>
          <p:nvPr/>
        </p:nvSpPr>
        <p:spPr>
          <a:xfrm>
            <a:off x="7215206" y="4143380"/>
            <a:ext cx="1643074" cy="857256"/>
          </a:xfrm>
          <a:prstGeom prst="wedgeRectCallout">
            <a:avLst>
              <a:gd name="adj1" fmla="val -109529"/>
              <a:gd name="adj2" fmla="val -47499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Publish access</a:t>
            </a:r>
            <a:endParaRPr lang="en-GB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Objects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Vector2D(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dx:double,dy:double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)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let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mutable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currDX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dx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let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mutable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currDX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dy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v.DX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currDX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v.DY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currDY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v.Move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) =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currDX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currDX+x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currDY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currDY+y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429388" y="1928802"/>
            <a:ext cx="2071702" cy="642942"/>
          </a:xfrm>
          <a:prstGeom prst="wedgeRectCallout">
            <a:avLst>
              <a:gd name="adj1" fmla="val -125061"/>
              <a:gd name="adj2" fmla="val 37816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Internal state</a:t>
            </a:r>
            <a:endParaRPr lang="en-GB" sz="2000" b="1" dirty="0"/>
          </a:p>
        </p:txBody>
      </p:sp>
      <p:sp>
        <p:nvSpPr>
          <p:cNvPr id="5" name="Rectangular Callout 4"/>
          <p:cNvSpPr/>
          <p:nvPr/>
        </p:nvSpPr>
        <p:spPr>
          <a:xfrm>
            <a:off x="6286512" y="3500438"/>
            <a:ext cx="2071702" cy="642942"/>
          </a:xfrm>
          <a:prstGeom prst="wedgeRectCallout">
            <a:avLst>
              <a:gd name="adj1" fmla="val -125061"/>
              <a:gd name="adj2" fmla="val 37816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Publish internal state</a:t>
            </a:r>
            <a:endParaRPr lang="en-GB" sz="2000" b="1" dirty="0"/>
          </a:p>
        </p:txBody>
      </p:sp>
      <p:sp>
        <p:nvSpPr>
          <p:cNvPr id="6" name="Rectangular Callout 5"/>
          <p:cNvSpPr/>
          <p:nvPr/>
        </p:nvSpPr>
        <p:spPr>
          <a:xfrm>
            <a:off x="6357950" y="4857760"/>
            <a:ext cx="2071702" cy="642942"/>
          </a:xfrm>
          <a:prstGeom prst="wedgeRectCallout">
            <a:avLst>
              <a:gd name="adj1" fmla="val -125061"/>
              <a:gd name="adj2" fmla="val 37816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Mutate internal state</a:t>
            </a:r>
            <a:endParaRPr lang="en-GB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Language 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PropLogic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4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sz="24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|</a:t>
            </a:r>
            <a:r>
              <a:rPr lang="en-US" sz="24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 And </a:t>
            </a:r>
            <a:r>
              <a:rPr lang="en-US" sz="24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of</a:t>
            </a:r>
            <a:r>
              <a:rPr lang="en-US" sz="24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kern="1200" dirty="0" err="1" smtClean="0">
                <a:latin typeface="Courier New" pitchFamily="49" charset="0"/>
                <a:ea typeface="+mn-ea"/>
                <a:cs typeface="Courier New" pitchFamily="49" charset="0"/>
              </a:rPr>
              <a:t>PropLogic</a:t>
            </a:r>
            <a:r>
              <a:rPr lang="en-US" sz="24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4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kern="1200" dirty="0" err="1" smtClean="0">
                <a:latin typeface="Courier New" pitchFamily="49" charset="0"/>
                <a:ea typeface="+mn-ea"/>
                <a:cs typeface="Courier New" pitchFamily="49" charset="0"/>
              </a:rPr>
              <a:t>PropLogic</a:t>
            </a:r>
            <a:endParaRPr lang="en-US" sz="2400" b="1" kern="12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|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Not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PropLogic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|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True</a:t>
            </a:r>
            <a:endParaRPr lang="en-US" sz="2400" b="1" kern="12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 rec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(prop)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match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prop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4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sz="24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|</a:t>
            </a:r>
            <a:r>
              <a:rPr lang="en-US" sz="24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 And(</a:t>
            </a:r>
            <a:r>
              <a:rPr lang="en-US" sz="2400" b="1" kern="1200" dirty="0" err="1" smtClean="0">
                <a:latin typeface="Courier New" pitchFamily="49" charset="0"/>
                <a:ea typeface="+mn-ea"/>
                <a:cs typeface="Courier New" pitchFamily="49" charset="0"/>
              </a:rPr>
              <a:t>a,b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(a)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(b)</a:t>
            </a:r>
            <a:endParaRPr lang="en-US" sz="2400" b="1" kern="12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Not(a)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not 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(a))</a:t>
            </a:r>
          </a:p>
          <a:p>
            <a:pPr eaLnBrk="1" hangingPunct="1"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True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true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6572264" y="714356"/>
            <a:ext cx="1643074" cy="857256"/>
          </a:xfrm>
          <a:prstGeom prst="wedgeRectCallout">
            <a:avLst>
              <a:gd name="adj1" fmla="val -163441"/>
              <a:gd name="adj2" fmla="val 86945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Embedded Language</a:t>
            </a:r>
            <a:endParaRPr lang="en-GB" sz="2000" b="1" dirty="0"/>
          </a:p>
        </p:txBody>
      </p:sp>
      <p:sp>
        <p:nvSpPr>
          <p:cNvPr id="5" name="Rectangular Callout 4"/>
          <p:cNvSpPr/>
          <p:nvPr/>
        </p:nvSpPr>
        <p:spPr>
          <a:xfrm>
            <a:off x="6858016" y="3143248"/>
            <a:ext cx="1643074" cy="857256"/>
          </a:xfrm>
          <a:prstGeom prst="wedgeRectCallout">
            <a:avLst>
              <a:gd name="adj1" fmla="val -163441"/>
              <a:gd name="adj2" fmla="val 86945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Crisp Semantics</a:t>
            </a:r>
            <a:endParaRPr lang="en-GB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F#: Combining Paradigms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219074" y="1943100"/>
          <a:ext cx="8715375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F# - What’s it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750" y="1214422"/>
            <a:ext cx="8048625" cy="491174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Language: </a:t>
            </a:r>
            <a:r>
              <a:rPr lang="en-US" i="1" dirty="0" smtClean="0"/>
              <a:t>Math like</a:t>
            </a:r>
            <a:r>
              <a:rPr lang="en-US" dirty="0" smtClean="0"/>
              <a:t>, </a:t>
            </a:r>
            <a:r>
              <a:rPr lang="en-US" i="1" dirty="0" smtClean="0"/>
              <a:t>succinct, functional</a:t>
            </a:r>
          </a:p>
          <a:p>
            <a:pPr lvl="1"/>
            <a:r>
              <a:rPr lang="en-US" dirty="0" smtClean="0"/>
              <a:t>Users have a mathematical background</a:t>
            </a:r>
          </a:p>
          <a:p>
            <a:pPr lvl="1"/>
            <a:r>
              <a:rPr lang="en-US" dirty="0" smtClean="0"/>
              <a:t>Shun infrastructure and “boilerplate”</a:t>
            </a:r>
          </a:p>
          <a:p>
            <a:endParaRPr lang="en-US" dirty="0" smtClean="0"/>
          </a:p>
          <a:p>
            <a:r>
              <a:rPr lang="en-US" dirty="0" smtClean="0"/>
              <a:t>Quality: </a:t>
            </a:r>
            <a:r>
              <a:rPr lang="en-US" i="1" dirty="0" smtClean="0"/>
              <a:t>Performant</a:t>
            </a:r>
            <a:r>
              <a:rPr lang="en-US" dirty="0" smtClean="0"/>
              <a:t>, </a:t>
            </a:r>
            <a:r>
              <a:rPr lang="en-US" i="1" dirty="0" smtClean="0"/>
              <a:t>scalable</a:t>
            </a:r>
            <a:r>
              <a:rPr lang="en-US" dirty="0" smtClean="0"/>
              <a:t>, </a:t>
            </a:r>
            <a:r>
              <a:rPr lang="en-US" i="1" dirty="0" smtClean="0"/>
              <a:t>reliable</a:t>
            </a:r>
            <a:r>
              <a:rPr lang="en-US" dirty="0" smtClean="0"/>
              <a:t>, </a:t>
            </a:r>
            <a:r>
              <a:rPr lang="en-US" i="1" dirty="0" smtClean="0"/>
              <a:t>supported</a:t>
            </a:r>
          </a:p>
          <a:p>
            <a:pPr lvl="1"/>
            <a:r>
              <a:rPr lang="en-US" dirty="0" smtClean="0"/>
              <a:t>Live and mission critical apps</a:t>
            </a:r>
          </a:p>
          <a:p>
            <a:pPr lvl="1"/>
            <a:r>
              <a:rPr lang="en-US" dirty="0" smtClean="0"/>
              <a:t>Huge data loads</a:t>
            </a:r>
          </a:p>
          <a:p>
            <a:endParaRPr lang="en-US" dirty="0" smtClean="0"/>
          </a:p>
          <a:p>
            <a:r>
              <a:rPr lang="en-US" dirty="0" smtClean="0"/>
              <a:t>Tool: </a:t>
            </a:r>
            <a:r>
              <a:rPr lang="en-US" i="1" dirty="0" smtClean="0"/>
              <a:t>Explorative</a:t>
            </a:r>
            <a:r>
              <a:rPr lang="en-US" dirty="0" smtClean="0"/>
              <a:t>, </a:t>
            </a:r>
            <a:r>
              <a:rPr lang="en-US" i="1" dirty="0" smtClean="0"/>
              <a:t>interactive, connected</a:t>
            </a:r>
          </a:p>
          <a:p>
            <a:pPr lvl="1"/>
            <a:r>
              <a:rPr lang="en-US" dirty="0" smtClean="0"/>
              <a:t>On the cutting edge, working in uncharted territory</a:t>
            </a:r>
          </a:p>
          <a:p>
            <a:pPr lvl="1"/>
            <a:r>
              <a:rPr lang="en-US" dirty="0" smtClean="0"/>
              <a:t>Experimentation and tuning are important</a:t>
            </a:r>
          </a:p>
          <a:p>
            <a:pPr lvl="1"/>
            <a:r>
              <a:rPr lang="en-US" dirty="0" smtClean="0"/>
              <a:t>Acquire and analyze multiple data sources</a:t>
            </a:r>
          </a:p>
          <a:p>
            <a:endParaRPr lang="en-US" dirty="0" smtClean="0"/>
          </a:p>
          <a:p>
            <a:r>
              <a:rPr lang="en-US" dirty="0" smtClean="0"/>
              <a:t>.NET Libraries: </a:t>
            </a:r>
            <a:r>
              <a:rPr lang="en-US" i="1" dirty="0" smtClean="0"/>
              <a:t>HPC, Concurrency</a:t>
            </a:r>
          </a:p>
          <a:p>
            <a:pPr lvl="1"/>
            <a:r>
              <a:rPr lang="en-US" dirty="0" smtClean="0"/>
              <a:t>Heavy on computation, analysis, prediction, parallelism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12/07/2007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1EF3CA3C-5334-4DEC-AF0B-E8A39985BF7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Demo: 3D Visualization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solidFill>
                <a:srgbClr val="A2998A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b="1" dirty="0" smtClean="0"/>
              <a:t>Case Study </a:t>
            </a:r>
            <a:br>
              <a:rPr lang="en-GB" sz="4000" b="1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The </a:t>
            </a:r>
            <a:r>
              <a:rPr lang="en-GB" dirty="0" err="1" smtClean="0"/>
              <a:t>adPredict</a:t>
            </a:r>
            <a:r>
              <a:rPr lang="en-GB" dirty="0" smtClean="0"/>
              <a:t> Competition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adCenter</a:t>
            </a:r>
            <a:r>
              <a:rPr lang="en-GB" dirty="0" smtClean="0"/>
              <a:t>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600" dirty="0" smtClean="0"/>
              <a:t>Cash-cow of Search</a:t>
            </a:r>
          </a:p>
          <a:p>
            <a:r>
              <a:rPr lang="en-GB" sz="3600" dirty="0" smtClean="0"/>
              <a:t>Selling “web space” at </a:t>
            </a:r>
            <a:r>
              <a:rPr lang="en-GB" sz="3600" dirty="0" smtClean="0">
                <a:hlinkClick r:id="rId3"/>
              </a:rPr>
              <a:t>www.live.com</a:t>
            </a:r>
            <a:r>
              <a:rPr lang="en-GB" sz="3600" dirty="0"/>
              <a:t> </a:t>
            </a:r>
            <a:r>
              <a:rPr lang="en-GB" sz="3600" dirty="0" smtClean="0"/>
              <a:t>and </a:t>
            </a:r>
            <a:r>
              <a:rPr lang="en-GB" sz="3600" dirty="0" smtClean="0">
                <a:hlinkClick r:id="rId4"/>
              </a:rPr>
              <a:t>www.msn.com</a:t>
            </a:r>
            <a:r>
              <a:rPr lang="en-GB" sz="3600" dirty="0" smtClean="0"/>
              <a:t>.  </a:t>
            </a:r>
            <a:endParaRPr lang="en-GB" sz="3200" dirty="0" smtClean="0"/>
          </a:p>
          <a:p>
            <a:r>
              <a:rPr lang="en-GB" sz="3500" dirty="0" smtClean="0"/>
              <a:t>“Paid Search” (prices by auctions)</a:t>
            </a:r>
          </a:p>
          <a:p>
            <a:r>
              <a:rPr lang="en-GB" sz="3600" dirty="0" smtClean="0"/>
              <a:t>The internal competition focuses on Paid Search.</a:t>
            </a:r>
            <a:endParaRPr lang="en-US" sz="36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838200"/>
            <a:ext cx="7555338" cy="5490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838200"/>
            <a:ext cx="7786687" cy="5840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ounded Rectangle 11"/>
          <p:cNvSpPr/>
          <p:nvPr/>
        </p:nvSpPr>
        <p:spPr>
          <a:xfrm>
            <a:off x="538162" y="2347922"/>
            <a:ext cx="5857916" cy="857256"/>
          </a:xfrm>
          <a:prstGeom prst="roundRect">
            <a:avLst/>
          </a:prstGeom>
          <a:solidFill>
            <a:srgbClr val="FF0000">
              <a:alpha val="18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396078" y="2347922"/>
            <a:ext cx="1714512" cy="2357454"/>
          </a:xfrm>
          <a:prstGeom prst="roundRect">
            <a:avLst/>
          </a:prstGeom>
          <a:solidFill>
            <a:srgbClr val="FF0000">
              <a:alpha val="18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753136" y="2705112"/>
            <a:ext cx="85725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Scale of Things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Weeks of data in training</a:t>
            </a:r>
            <a:r>
              <a:rPr lang="en-GB" dirty="0" smtClean="0"/>
              <a:t>: </a:t>
            </a:r>
          </a:p>
          <a:p>
            <a:pPr algn="ctr">
              <a:buNone/>
            </a:pPr>
            <a:r>
              <a:rPr lang="en-GB" b="1" dirty="0" smtClean="0">
                <a:solidFill>
                  <a:schemeClr val="accent1"/>
                </a:solidFill>
              </a:rPr>
              <a:t>7,000,000,000 impressions, 6TB data</a:t>
            </a:r>
          </a:p>
          <a:p>
            <a:r>
              <a:rPr lang="en-GB" b="1" dirty="0" smtClean="0"/>
              <a:t>2 weeks of CPU time during training</a:t>
            </a:r>
            <a:r>
              <a:rPr lang="en-GB" dirty="0" smtClean="0"/>
              <a:t>: </a:t>
            </a:r>
          </a:p>
          <a:p>
            <a:pPr algn="ctr">
              <a:buNone/>
            </a:pPr>
            <a:r>
              <a:rPr lang="en-GB" dirty="0" smtClean="0"/>
              <a:t>2 wks × 7 days × 86,400 sec/day = </a:t>
            </a:r>
          </a:p>
          <a:p>
            <a:pPr algn="ctr">
              <a:buNone/>
            </a:pPr>
            <a:r>
              <a:rPr lang="en-GB" b="1" dirty="0" smtClean="0">
                <a:solidFill>
                  <a:schemeClr val="accent1"/>
                </a:solidFill>
              </a:rPr>
              <a:t>1,209,600 seconds</a:t>
            </a:r>
          </a:p>
          <a:p>
            <a:r>
              <a:rPr lang="en-GB" b="1" dirty="0" smtClean="0"/>
              <a:t>Learning algorithm speed requirement</a:t>
            </a:r>
            <a:r>
              <a:rPr lang="en-GB" dirty="0" smtClean="0"/>
              <a:t>:</a:t>
            </a:r>
          </a:p>
          <a:p>
            <a:pPr lvl="1"/>
            <a:r>
              <a:rPr lang="en-GB" b="1" dirty="0" smtClean="0">
                <a:solidFill>
                  <a:schemeClr val="accent1"/>
                </a:solidFill>
              </a:rPr>
              <a:t>5,787</a:t>
            </a:r>
            <a:r>
              <a:rPr lang="en-GB" dirty="0" smtClean="0"/>
              <a:t> impression updates / sec</a:t>
            </a:r>
          </a:p>
          <a:p>
            <a:pPr lvl="1"/>
            <a:r>
              <a:rPr lang="en-GB" b="1" dirty="0" smtClean="0">
                <a:solidFill>
                  <a:schemeClr val="accent1"/>
                </a:solidFill>
              </a:rPr>
              <a:t>172.8 </a:t>
            </a:r>
            <a:r>
              <a:rPr lang="el-GR" b="1" dirty="0" smtClean="0">
                <a:solidFill>
                  <a:schemeClr val="accent1"/>
                </a:solidFill>
              </a:rPr>
              <a:t>μ</a:t>
            </a:r>
            <a:r>
              <a:rPr lang="en-GB" b="1" dirty="0" smtClean="0">
                <a:solidFill>
                  <a:schemeClr val="accent1"/>
                </a:solidFill>
              </a:rPr>
              <a:t>s </a:t>
            </a:r>
            <a:r>
              <a:rPr lang="en-GB" dirty="0" smtClean="0"/>
              <a:t>per impression update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F# and </a:t>
            </a:r>
            <a:r>
              <a:rPr lang="en-US" dirty="0" err="1" smtClean="0"/>
              <a:t>adCenter</a:t>
            </a:r>
            <a:endParaRPr lang="en-GB" dirty="0"/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21148" cy="455874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4 week project, 4 machine learning experts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100million probabilistic variables 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Processes 6TB of training data 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Real time processing</a:t>
            </a:r>
          </a:p>
          <a:p>
            <a:pPr lvl="1">
              <a:lnSpc>
                <a:spcPct val="120000"/>
              </a:lnSpc>
              <a:buNone/>
            </a:pPr>
            <a:endParaRPr lang="en-US" sz="2400" dirty="0" smtClean="0"/>
          </a:p>
          <a:p>
            <a:pPr lvl="1">
              <a:lnSpc>
                <a:spcPct val="120000"/>
              </a:lnSpc>
              <a:buNone/>
            </a:pPr>
            <a:endParaRPr lang="en-GB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AdPredict</a:t>
            </a:r>
            <a:r>
              <a:rPr lang="en-US" dirty="0" smtClean="0"/>
              <a:t>: What We Observed</a:t>
            </a:r>
            <a:endParaRPr lang="en-GB" dirty="0"/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lvl="1">
              <a:lnSpc>
                <a:spcPct val="150000"/>
              </a:lnSpc>
            </a:pPr>
            <a:r>
              <a:rPr lang="en-US" sz="3200" dirty="0" smtClean="0"/>
              <a:t>Quick Coding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Agile Coding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Scripting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Performance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Memory-Faithful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Succinct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Symbolic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.NET Integration</a:t>
            </a:r>
            <a:endParaRPr lang="en-GB" sz="3200" dirty="0" smtClean="0"/>
          </a:p>
        </p:txBody>
      </p:sp>
      <p:sp>
        <p:nvSpPr>
          <p:cNvPr id="4" name="Rectangular Callout 3"/>
          <p:cNvSpPr/>
          <p:nvPr/>
        </p:nvSpPr>
        <p:spPr>
          <a:xfrm>
            <a:off x="5791200" y="304800"/>
            <a:ext cx="2743200" cy="1015663"/>
          </a:xfrm>
          <a:prstGeom prst="wedgeRectCallout">
            <a:avLst>
              <a:gd name="adj1" fmla="val -120033"/>
              <a:gd name="adj2" fmla="val 64626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F#’s powerful type inference means less typing, more thinking</a:t>
            </a:r>
            <a:endParaRPr lang="en-GB" sz="2000" b="1" dirty="0" smtClean="0">
              <a:solidFill>
                <a:schemeClr val="bg1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562600" y="1447800"/>
            <a:ext cx="2743200" cy="707886"/>
          </a:xfrm>
          <a:prstGeom prst="wedgeRectCallout">
            <a:avLst>
              <a:gd name="adj1" fmla="val -140910"/>
              <a:gd name="adj2" fmla="val 52381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Type-inferred code is easily </a:t>
            </a:r>
            <a:r>
              <a:rPr lang="en-US" sz="2000" dirty="0" err="1" smtClean="0"/>
              <a:t>refactored</a:t>
            </a:r>
            <a:endParaRPr lang="en-GB" sz="20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357818" y="2286000"/>
            <a:ext cx="3024182" cy="400110"/>
          </a:xfrm>
          <a:prstGeom prst="wedgeRectCallout">
            <a:avLst>
              <a:gd name="adj1" fmla="val -161167"/>
              <a:gd name="adj2" fmla="val 80124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“Hands-on” exploration. </a:t>
            </a:r>
            <a:endParaRPr lang="en-GB" sz="2000" b="1" dirty="0" smtClean="0">
              <a:solidFill>
                <a:schemeClr val="bg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181600" y="2819400"/>
            <a:ext cx="2743200" cy="707886"/>
          </a:xfrm>
          <a:prstGeom prst="wedgeRectCallout">
            <a:avLst>
              <a:gd name="adj1" fmla="val -128340"/>
              <a:gd name="adj2" fmla="val 1686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Immediate scaling to massive data sets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638800" y="3733800"/>
            <a:ext cx="2743200" cy="707886"/>
          </a:xfrm>
          <a:prstGeom prst="wedgeRectCallout">
            <a:avLst>
              <a:gd name="adj1" fmla="val -122648"/>
              <a:gd name="adj2" fmla="val -2143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mega-data structures, 16GB machines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029200" y="4495800"/>
            <a:ext cx="2743200" cy="707886"/>
          </a:xfrm>
          <a:prstGeom prst="wedgeRectCallout">
            <a:avLst>
              <a:gd name="adj1" fmla="val -140516"/>
              <a:gd name="adj2" fmla="val -37044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Live in the </a:t>
            </a:r>
            <a:r>
              <a:rPr lang="en-US" sz="2000" b="1" dirty="0" smtClean="0"/>
              <a:t>domain</a:t>
            </a:r>
            <a:r>
              <a:rPr lang="en-US" sz="2000" dirty="0" smtClean="0"/>
              <a:t>, not the language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5105400" y="5334000"/>
            <a:ext cx="2743200" cy="707886"/>
          </a:xfrm>
          <a:prstGeom prst="wedgeRectCallout">
            <a:avLst>
              <a:gd name="adj1" fmla="val -132517"/>
              <a:gd name="adj2" fmla="val -77624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dirty="0" smtClean="0"/>
              <a:t>Schema compilation and “Schedules”</a:t>
            </a:r>
            <a:endParaRPr lang="en-US" sz="2000" dirty="0" smtClean="0"/>
          </a:p>
        </p:txBody>
      </p:sp>
      <p:sp>
        <p:nvSpPr>
          <p:cNvPr id="11" name="Rectangular Callout 10"/>
          <p:cNvSpPr/>
          <p:nvPr/>
        </p:nvSpPr>
        <p:spPr>
          <a:xfrm>
            <a:off x="3714744" y="5857892"/>
            <a:ext cx="2743200" cy="707886"/>
          </a:xfrm>
          <a:prstGeom prst="wedgeRectCallout">
            <a:avLst>
              <a:gd name="adj1" fmla="val -61250"/>
              <a:gd name="adj2" fmla="val -98315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dirty="0" smtClean="0"/>
              <a:t>Especially Excel, SQL Server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823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Concurrent/Reactive/Parallel </a:t>
            </a:r>
            <a:br>
              <a:rPr lang="en-US" dirty="0" smtClean="0"/>
            </a:br>
            <a:endParaRPr lang="en-US" sz="3200" dirty="0" smtClean="0">
              <a:solidFill>
                <a:schemeClr val="tx2"/>
              </a:solidFill>
            </a:endParaRPr>
          </a:p>
        </p:txBody>
      </p:sp>
      <p:sp>
        <p:nvSpPr>
          <p:cNvPr id="31746" name="Shape 8232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571625"/>
            <a:ext cx="8048625" cy="4525963"/>
          </a:xfrm>
        </p:spPr>
        <p:txBody>
          <a:bodyPr/>
          <a:lstStyle/>
          <a:p>
            <a:pPr marL="357188" indent="-357188" eaLnBrk="1" hangingPunct="1"/>
            <a:endParaRPr lang="en-US" dirty="0" smtClean="0"/>
          </a:p>
          <a:p>
            <a:pPr marL="357188" indent="-357188" eaLnBrk="1" hangingPunct="1"/>
            <a:r>
              <a:rPr lang="en-US" b="1" u="sng" dirty="0" smtClean="0">
                <a:solidFill>
                  <a:schemeClr val="accent2"/>
                </a:solidFill>
              </a:rPr>
              <a:t>Concurrent</a:t>
            </a:r>
            <a:r>
              <a:rPr lang="en-US" dirty="0" smtClean="0"/>
              <a:t>: 	</a:t>
            </a:r>
            <a:r>
              <a:rPr lang="en-US" i="1" dirty="0" smtClean="0">
                <a:solidFill>
                  <a:schemeClr val="accent1"/>
                </a:solidFill>
              </a:rPr>
              <a:t>Multiple threads </a:t>
            </a:r>
            <a:r>
              <a:rPr lang="en-US" dirty="0" smtClean="0"/>
              <a:t>of execution</a:t>
            </a:r>
          </a:p>
          <a:p>
            <a:pPr marL="357188" indent="-357188" eaLnBrk="1" hangingPunct="1"/>
            <a:endParaRPr lang="en-US" dirty="0" smtClean="0"/>
          </a:p>
          <a:p>
            <a:pPr marL="357188" indent="-357188" eaLnBrk="1" hangingPunct="1"/>
            <a:r>
              <a:rPr lang="en-US" b="1" u="sng" dirty="0" smtClean="0">
                <a:solidFill>
                  <a:schemeClr val="accent2"/>
                </a:solidFill>
              </a:rPr>
              <a:t>Parallel</a:t>
            </a:r>
            <a:r>
              <a:rPr lang="en-US" dirty="0" smtClean="0"/>
              <a:t>: 		These execute </a:t>
            </a:r>
            <a:r>
              <a:rPr lang="en-US" i="1" dirty="0" smtClean="0">
                <a:solidFill>
                  <a:schemeClr val="accent1"/>
                </a:solidFill>
              </a:rPr>
              <a:t>simultaneously</a:t>
            </a:r>
          </a:p>
          <a:p>
            <a:pPr marL="357188" indent="-357188" eaLnBrk="1" hangingPunct="1"/>
            <a:endParaRPr lang="en-US" dirty="0" smtClean="0"/>
          </a:p>
          <a:p>
            <a:pPr marL="357188" indent="-357188" eaLnBrk="1" hangingPunct="1"/>
            <a:r>
              <a:rPr lang="en-US" b="1" u="sng" dirty="0" smtClean="0">
                <a:solidFill>
                  <a:schemeClr val="accent2"/>
                </a:solidFill>
              </a:rPr>
              <a:t>Asynchronous</a:t>
            </a:r>
            <a:r>
              <a:rPr lang="en-US" dirty="0" smtClean="0"/>
              <a:t>: 	Computations that complete "</a:t>
            </a:r>
            <a:r>
              <a:rPr lang="en-US" i="1" dirty="0" smtClean="0">
                <a:solidFill>
                  <a:schemeClr val="accent1"/>
                </a:solidFill>
              </a:rPr>
              <a:t>later</a:t>
            </a:r>
            <a:r>
              <a:rPr lang="en-US" dirty="0" smtClean="0"/>
              <a:t>"</a:t>
            </a:r>
          </a:p>
          <a:p>
            <a:pPr marL="357188" indent="-357188" eaLnBrk="1" hangingPunct="1"/>
            <a:endParaRPr lang="en-US" dirty="0" smtClean="0"/>
          </a:p>
          <a:p>
            <a:pPr marL="357188" indent="-357188" eaLnBrk="1" hangingPunct="1"/>
            <a:r>
              <a:rPr lang="en-US" b="1" u="sng" dirty="0" smtClean="0">
                <a:solidFill>
                  <a:schemeClr val="accent2"/>
                </a:solidFill>
              </a:rPr>
              <a:t>Reactive</a:t>
            </a:r>
            <a:r>
              <a:rPr lang="en-US" dirty="0" smtClean="0"/>
              <a:t>: 		</a:t>
            </a:r>
            <a:r>
              <a:rPr lang="en-US" i="1" dirty="0" smtClean="0">
                <a:solidFill>
                  <a:schemeClr val="accent1"/>
                </a:solidFill>
              </a:rPr>
              <a:t>Waiting</a:t>
            </a:r>
            <a:r>
              <a:rPr lang="en-US" i="1" dirty="0" smtClean="0"/>
              <a:t> </a:t>
            </a:r>
            <a:r>
              <a:rPr lang="en-US" dirty="0" smtClean="0"/>
              <a:t>and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responding</a:t>
            </a:r>
            <a:r>
              <a:rPr lang="en-US" dirty="0" smtClean="0"/>
              <a:t> is normal</a:t>
            </a:r>
            <a:endParaRPr lang="en-US" i="1" dirty="0" smtClean="0"/>
          </a:p>
          <a:p>
            <a:pPr marL="987425" lvl="1" indent="-361950" eaLnBrk="1" hangingPunct="1">
              <a:buClr>
                <a:srgbClr val="F37720"/>
              </a:buClr>
            </a:pPr>
            <a:endParaRPr lang="en-US" dirty="0" smtClean="0">
              <a:solidFill>
                <a:srgbClr val="FFFFFF"/>
              </a:solidFill>
            </a:endParaRPr>
          </a:p>
          <a:p>
            <a:pPr marL="357188" indent="-357188"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8231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142852"/>
            <a:ext cx="8382000" cy="609398"/>
          </a:xfrm>
        </p:spPr>
        <p:txBody>
          <a:bodyPr/>
          <a:lstStyle/>
          <a:p>
            <a:pPr eaLnBrk="1" hangingPunct="1"/>
            <a:r>
              <a:rPr lang="en-US" dirty="0" smtClean="0"/>
              <a:t>Why is it so hard?</a:t>
            </a:r>
            <a:endParaRPr lang="en-US" sz="3200" dirty="0" smtClean="0">
              <a:solidFill>
                <a:schemeClr val="tx2"/>
              </a:solidFill>
            </a:endParaRPr>
          </a:p>
        </p:txBody>
      </p:sp>
      <p:sp>
        <p:nvSpPr>
          <p:cNvPr id="31746" name="Shape 8232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571625"/>
            <a:ext cx="8048625" cy="4585871"/>
          </a:xfrm>
        </p:spPr>
        <p:txBody>
          <a:bodyPr/>
          <a:lstStyle/>
          <a:p>
            <a:pPr marL="357188" indent="-357188" eaLnBrk="1" hangingPunct="1"/>
            <a:r>
              <a:rPr lang="en-US" sz="2800" dirty="0" smtClean="0"/>
              <a:t>To get 50 web pages in parallel?</a:t>
            </a:r>
          </a:p>
          <a:p>
            <a:pPr marL="357188" indent="-357188" eaLnBrk="1" hangingPunct="1"/>
            <a:endParaRPr lang="en-US" sz="2800" dirty="0" smtClean="0"/>
          </a:p>
          <a:p>
            <a:pPr marL="357188" indent="-357188" eaLnBrk="1" hangingPunct="1"/>
            <a:r>
              <a:rPr lang="en-US" sz="2800" dirty="0" smtClean="0"/>
              <a:t>To get from thread to thread?</a:t>
            </a:r>
          </a:p>
          <a:p>
            <a:pPr marL="357188" indent="-357188" eaLnBrk="1" hangingPunct="1"/>
            <a:endParaRPr lang="en-US" sz="2800" dirty="0" smtClean="0"/>
          </a:p>
          <a:p>
            <a:pPr marL="357188" indent="-357188" eaLnBrk="1" hangingPunct="1"/>
            <a:r>
              <a:rPr lang="en-US" sz="2800" dirty="0" smtClean="0"/>
              <a:t>To create a worker thread that reads messages?</a:t>
            </a:r>
          </a:p>
          <a:p>
            <a:pPr marL="357188" indent="-357188" eaLnBrk="1" hangingPunct="1"/>
            <a:endParaRPr lang="en-US" sz="2800" dirty="0" smtClean="0"/>
          </a:p>
          <a:p>
            <a:pPr marL="357188" indent="-357188" eaLnBrk="1" hangingPunct="1"/>
            <a:r>
              <a:rPr lang="en-US" sz="2800" dirty="0" smtClean="0"/>
              <a:t>To handle failure on worker threads?</a:t>
            </a:r>
          </a:p>
          <a:p>
            <a:pPr marL="357188" indent="-357188" eaLnBrk="1" hangingPunct="1">
              <a:buNone/>
            </a:pPr>
            <a:endParaRPr lang="en-US" sz="2800" dirty="0" smtClean="0"/>
          </a:p>
          <a:p>
            <a:pPr marL="987425" lvl="1" indent="-361950" eaLnBrk="1" hangingPunct="1">
              <a:buClr>
                <a:srgbClr val="F37720"/>
              </a:buClr>
            </a:pPr>
            <a:endParaRPr lang="en-US" sz="2400" dirty="0" smtClean="0">
              <a:solidFill>
                <a:srgbClr val="FFFFFF"/>
              </a:solidFill>
            </a:endParaRPr>
          </a:p>
          <a:p>
            <a:pPr marL="357188" indent="-357188" eaLnBrk="1" hangingPunct="1"/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86874" cy="609398"/>
          </a:xfrm>
        </p:spPr>
        <p:txBody>
          <a:bodyPr/>
          <a:lstStyle/>
          <a:p>
            <a:r>
              <a:rPr lang="en-GB" dirty="0" smtClean="0"/>
              <a:t>Why isn’t it this easy?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ded Corner 3"/>
          <p:cNvSpPr/>
          <p:nvPr/>
        </p:nvSpPr>
        <p:spPr>
          <a:xfrm>
            <a:off x="145777" y="2000240"/>
            <a:ext cx="8998223" cy="2731382"/>
          </a:xfrm>
          <a:prstGeom prst="foldedCorner">
            <a:avLst/>
          </a:prstGeom>
          <a:solidFill>
            <a:srgbClr val="F8F5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endParaRPr lang="en-GB" sz="2000" dirty="0" smtClean="0">
              <a:solidFill>
                <a:schemeClr val="tx1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let 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ProcessImages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() =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Async.Run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(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Async.Parallel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   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[ for 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in 1 .. 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numImages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-&gt; 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ProcessImage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 ]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  <a:endParaRPr lang="en-GB" sz="2000" dirty="0">
              <a:solidFill>
                <a:schemeClr val="tx1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F#: The Combination Counts!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4282" y="1428736"/>
          <a:ext cx="8715375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86874" cy="609398"/>
          </a:xfrm>
        </p:spPr>
        <p:txBody>
          <a:bodyPr/>
          <a:lstStyle/>
          <a:p>
            <a:r>
              <a:rPr lang="en-GB" dirty="0" smtClean="0"/>
              <a:t>Why isn’t it this easy?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ded Corner 3"/>
          <p:cNvSpPr/>
          <p:nvPr/>
        </p:nvSpPr>
        <p:spPr>
          <a:xfrm>
            <a:off x="1857356" y="2143116"/>
            <a:ext cx="6500858" cy="3612921"/>
          </a:xfrm>
          <a:prstGeom prst="foldedCorner">
            <a:avLst/>
          </a:prstGeom>
          <a:solidFill>
            <a:srgbClr val="F8F5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let task =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{ ...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      do! 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SwitchToNewThread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      ...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      do! 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SwitchToThreadPool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      ...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      do! 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SwitchToGuiThread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      ....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823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Some Foundation Technologies</a:t>
            </a:r>
            <a:endParaRPr lang="en-US" sz="3200" dirty="0" smtClean="0">
              <a:solidFill>
                <a:schemeClr val="tx2"/>
              </a:solidFill>
            </a:endParaRPr>
          </a:p>
        </p:txBody>
      </p:sp>
      <p:sp>
        <p:nvSpPr>
          <p:cNvPr id="31746" name="Shape 8232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571625"/>
            <a:ext cx="8048625" cy="4525963"/>
          </a:xfrm>
        </p:spPr>
        <p:txBody>
          <a:bodyPr/>
          <a:lstStyle/>
          <a:p>
            <a:pPr marL="357188" indent="-357188" eaLnBrk="1" hangingPunct="1"/>
            <a:endParaRPr lang="en-US" dirty="0" smtClean="0"/>
          </a:p>
          <a:p>
            <a:pPr marL="357188" indent="-357188" eaLnBrk="1" hangingPunct="1"/>
            <a:r>
              <a:rPr lang="en-US" dirty="0" smtClean="0"/>
              <a:t>.NET/Win32 Threads</a:t>
            </a:r>
          </a:p>
          <a:p>
            <a:pPr marL="357188" indent="-357188" eaLnBrk="1" hangingPunct="1"/>
            <a:endParaRPr lang="en-US" dirty="0" smtClean="0"/>
          </a:p>
          <a:p>
            <a:pPr marL="357188" indent="-357188" eaLnBrk="1" hangingPunct="1"/>
            <a:r>
              <a:rPr lang="en-US" dirty="0" err="1" smtClean="0"/>
              <a:t>System.Threading</a:t>
            </a:r>
            <a:r>
              <a:rPr lang="en-US" dirty="0" smtClean="0"/>
              <a:t> </a:t>
            </a:r>
          </a:p>
          <a:p>
            <a:pPr marL="357188" indent="-357188" eaLnBrk="1" hangingPunct="1"/>
            <a:endParaRPr lang="en-US" dirty="0" smtClean="0"/>
          </a:p>
          <a:p>
            <a:pPr marL="357188" indent="-357188" eaLnBrk="1" hangingPunct="1"/>
            <a:r>
              <a:rPr lang="en-US" dirty="0" smtClean="0"/>
              <a:t>.NET Thread Pool</a:t>
            </a:r>
          </a:p>
          <a:p>
            <a:pPr marL="357188" indent="-357188" eaLnBrk="1" hangingPunct="1"/>
            <a:endParaRPr lang="en-US" dirty="0" smtClean="0"/>
          </a:p>
          <a:p>
            <a:pPr marL="357188" indent="-357188" eaLnBrk="1" hangingPunct="1"/>
            <a:r>
              <a:rPr lang="en-US" dirty="0" smtClean="0"/>
              <a:t>.NET </a:t>
            </a:r>
            <a:r>
              <a:rPr lang="en-US" dirty="0" err="1" smtClean="0"/>
              <a:t>BackgroundWorker</a:t>
            </a:r>
            <a:r>
              <a:rPr lang="en-US" dirty="0" smtClean="0"/>
              <a:t> and </a:t>
            </a:r>
            <a:r>
              <a:rPr lang="en-US" dirty="0" err="1" smtClean="0"/>
              <a:t>SynchronizationContexts</a:t>
            </a:r>
            <a:endParaRPr lang="en-US" dirty="0" smtClean="0"/>
          </a:p>
          <a:p>
            <a:pPr marL="357188" indent="-357188" eaLnBrk="1" hangingPunct="1"/>
            <a:endParaRPr lang="en-US" dirty="0" smtClean="0"/>
          </a:p>
          <a:p>
            <a:pPr marL="357188" indent="-357188" eaLnBrk="1" hangingPunct="1"/>
            <a:r>
              <a:rPr lang="en-US" dirty="0" smtClean="0"/>
              <a:t>Parallel Extensions for .NET</a:t>
            </a:r>
          </a:p>
          <a:p>
            <a:pPr marL="357188" indent="-357188" eaLnBrk="1" hangingPunct="1"/>
            <a:endParaRPr lang="en-US" dirty="0" smtClean="0"/>
          </a:p>
          <a:p>
            <a:pPr marL="357188" indent="-357188" eaLnBrk="1" hangingPunct="1">
              <a:buNone/>
            </a:pPr>
            <a:endParaRPr lang="en-US" dirty="0" smtClean="0"/>
          </a:p>
          <a:p>
            <a:pPr marL="987425" lvl="1" indent="-361950" eaLnBrk="1" hangingPunct="1">
              <a:buClr>
                <a:srgbClr val="F37720"/>
              </a:buClr>
            </a:pPr>
            <a:endParaRPr lang="en-US" dirty="0" smtClean="0">
              <a:solidFill>
                <a:srgbClr val="FFFFFF"/>
              </a:solidFill>
            </a:endParaRPr>
          </a:p>
          <a:p>
            <a:pPr marL="357188" indent="-357188"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823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Concurrent/Reactive/Parallel </a:t>
            </a:r>
            <a:br>
              <a:rPr lang="en-US" dirty="0" smtClean="0"/>
            </a:br>
            <a:endParaRPr lang="en-US" sz="3200" dirty="0" smtClean="0">
              <a:solidFill>
                <a:schemeClr val="tx2"/>
              </a:solidFill>
            </a:endParaRPr>
          </a:p>
        </p:txBody>
      </p:sp>
      <p:sp>
        <p:nvSpPr>
          <p:cNvPr id="31746" name="Shape 8232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571625"/>
            <a:ext cx="8048625" cy="4525963"/>
          </a:xfrm>
        </p:spPr>
        <p:txBody>
          <a:bodyPr/>
          <a:lstStyle/>
          <a:p>
            <a:pPr marL="357188" indent="-357188" eaLnBrk="1" hangingPunct="1"/>
            <a:endParaRPr lang="en-US" dirty="0" smtClean="0"/>
          </a:p>
          <a:p>
            <a:pPr marL="357188" indent="-357188" eaLnBrk="1" hangingPunct="1"/>
            <a:r>
              <a:rPr lang="en-US" b="1" u="sng" dirty="0" smtClean="0">
                <a:solidFill>
                  <a:schemeClr val="tx2"/>
                </a:solidFill>
              </a:rPr>
              <a:t>Concurrent</a:t>
            </a:r>
            <a:r>
              <a:rPr lang="en-US" dirty="0" smtClean="0">
                <a:solidFill>
                  <a:schemeClr val="tx2"/>
                </a:solidFill>
              </a:rPr>
              <a:t>: 	</a:t>
            </a:r>
            <a:r>
              <a:rPr lang="en-US" i="1" dirty="0" smtClean="0">
                <a:solidFill>
                  <a:schemeClr val="tx2"/>
                </a:solidFill>
              </a:rPr>
              <a:t>Multiple threads </a:t>
            </a:r>
            <a:r>
              <a:rPr lang="en-US" dirty="0" smtClean="0">
                <a:solidFill>
                  <a:schemeClr val="tx2"/>
                </a:solidFill>
              </a:rPr>
              <a:t>of execution</a:t>
            </a:r>
          </a:p>
          <a:p>
            <a:pPr marL="357188" indent="-357188" eaLnBrk="1" hangingPunct="1"/>
            <a:endParaRPr lang="en-US" dirty="0" smtClean="0"/>
          </a:p>
          <a:p>
            <a:pPr marL="357188" indent="-357188" eaLnBrk="1" hangingPunct="1"/>
            <a:r>
              <a:rPr lang="en-US" b="1" u="sng" dirty="0" smtClean="0">
                <a:solidFill>
                  <a:schemeClr val="accent2"/>
                </a:solidFill>
              </a:rPr>
              <a:t>Parallel</a:t>
            </a:r>
            <a:r>
              <a:rPr lang="en-US" dirty="0" smtClean="0"/>
              <a:t>: 		These execute </a:t>
            </a:r>
            <a:r>
              <a:rPr lang="en-US" i="1" dirty="0" smtClean="0">
                <a:solidFill>
                  <a:schemeClr val="accent1"/>
                </a:solidFill>
              </a:rPr>
              <a:t>simultaneously</a:t>
            </a:r>
          </a:p>
          <a:p>
            <a:pPr marL="357188" indent="-357188" eaLnBrk="1" hangingPunct="1"/>
            <a:endParaRPr lang="en-US" dirty="0" smtClean="0"/>
          </a:p>
          <a:p>
            <a:pPr marL="357188" indent="-357188" eaLnBrk="1" hangingPunct="1"/>
            <a:r>
              <a:rPr lang="en-US" b="1" u="sng" dirty="0" smtClean="0">
                <a:solidFill>
                  <a:schemeClr val="accent2"/>
                </a:solidFill>
              </a:rPr>
              <a:t>Asynchronous</a:t>
            </a:r>
            <a:r>
              <a:rPr lang="en-US" dirty="0" smtClean="0"/>
              <a:t>: 	Computations that complete "</a:t>
            </a:r>
            <a:r>
              <a:rPr lang="en-US" i="1" dirty="0" smtClean="0">
                <a:solidFill>
                  <a:schemeClr val="accent1"/>
                </a:solidFill>
              </a:rPr>
              <a:t>later</a:t>
            </a:r>
            <a:r>
              <a:rPr lang="en-US" dirty="0" smtClean="0"/>
              <a:t>"</a:t>
            </a:r>
          </a:p>
          <a:p>
            <a:pPr marL="357188" indent="-357188" eaLnBrk="1" hangingPunct="1"/>
            <a:endParaRPr lang="en-US" dirty="0" smtClean="0"/>
          </a:p>
          <a:p>
            <a:pPr marL="357188" indent="-357188" eaLnBrk="1" hangingPunct="1"/>
            <a:r>
              <a:rPr lang="en-US" b="1" u="sng" dirty="0" smtClean="0">
                <a:solidFill>
                  <a:schemeClr val="accent2"/>
                </a:solidFill>
              </a:rPr>
              <a:t>Reactive</a:t>
            </a:r>
            <a:r>
              <a:rPr lang="en-US" dirty="0" smtClean="0"/>
              <a:t>: 		</a:t>
            </a:r>
            <a:r>
              <a:rPr lang="en-US" i="1" dirty="0" smtClean="0">
                <a:solidFill>
                  <a:schemeClr val="accent1"/>
                </a:solidFill>
              </a:rPr>
              <a:t>Waiting</a:t>
            </a:r>
            <a:r>
              <a:rPr lang="en-US" i="1" dirty="0" smtClean="0"/>
              <a:t> </a:t>
            </a:r>
            <a:r>
              <a:rPr lang="en-US" dirty="0" smtClean="0"/>
              <a:t>and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responding</a:t>
            </a:r>
            <a:r>
              <a:rPr lang="en-US" dirty="0" smtClean="0"/>
              <a:t> is normal</a:t>
            </a:r>
            <a:endParaRPr lang="en-US" i="1" dirty="0" smtClean="0"/>
          </a:p>
          <a:p>
            <a:pPr marL="987425" lvl="1" indent="-361950" eaLnBrk="1" hangingPunct="1">
              <a:buClr>
                <a:srgbClr val="F37720"/>
              </a:buClr>
            </a:pPr>
            <a:endParaRPr lang="en-US" dirty="0" smtClean="0">
              <a:solidFill>
                <a:srgbClr val="FFFFFF"/>
              </a:solidFill>
            </a:endParaRPr>
          </a:p>
          <a:p>
            <a:pPr marL="357188" indent="-357188"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18921" t="54878"/>
          <a:stretch>
            <a:fillRect/>
          </a:stretch>
        </p:blipFill>
        <p:spPr bwMode="auto">
          <a:xfrm>
            <a:off x="762000" y="2438400"/>
            <a:ext cx="812353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Taming Asynchronous I/O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2000250" y="5410200"/>
            <a:ext cx="6638924" cy="1015663"/>
          </a:xfrm>
          <a:prstGeom prst="rect">
            <a:avLst/>
          </a:prstGeom>
          <a:solidFill>
            <a:schemeClr val="accent4">
              <a:alpha val="94000"/>
            </a:scheme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Stream.BeginRead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...</a:t>
            </a:r>
          </a:p>
          <a:p>
            <a:endParaRPr lang="en-GB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Stream.EndRead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IAsyncResult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...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943600" y="1371600"/>
            <a:ext cx="1828800" cy="1323439"/>
          </a:xfrm>
          <a:prstGeom prst="wedgeRectCallout">
            <a:avLst>
              <a:gd name="adj1" fmla="val -175245"/>
              <a:gd name="adj2" fmla="val 10601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bg1"/>
                </a:solidFill>
              </a:rPr>
              <a:t>Target: make it easy to use Begin/End operations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286000" y="2971800"/>
            <a:ext cx="1295400" cy="6096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Taming Asynchronous I/O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 lvl="1"/>
            <a:r>
              <a:rPr lang="en-GB" dirty="0" smtClean="0"/>
              <a:t>Typical Control Flow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25146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>
                <a:solidFill>
                  <a:schemeClr val="tx1"/>
                </a:solidFill>
              </a:rPr>
              <a:t>BeginRead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62400" y="37338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>
                <a:solidFill>
                  <a:schemeClr val="tx1"/>
                </a:solidFill>
              </a:rPr>
              <a:t>EndRead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38800" y="51054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Rest of Task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21" name="Elbow Connector 20"/>
          <p:cNvCxnSpPr>
            <a:stCxn id="7" idx="2"/>
            <a:endCxn id="16" idx="1"/>
          </p:cNvCxnSpPr>
          <p:nvPr/>
        </p:nvCxnSpPr>
        <p:spPr>
          <a:xfrm rot="16200000" flipH="1">
            <a:off x="3048000" y="3238500"/>
            <a:ext cx="800100" cy="1028700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0"/>
          <p:cNvCxnSpPr>
            <a:stCxn id="16" idx="2"/>
            <a:endCxn id="17" idx="1"/>
          </p:cNvCxnSpPr>
          <p:nvPr/>
        </p:nvCxnSpPr>
        <p:spPr>
          <a:xfrm rot="16200000" flipH="1">
            <a:off x="4762500" y="4648200"/>
            <a:ext cx="952500" cy="800100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600200" y="2362200"/>
            <a:ext cx="4419600" cy="236220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Elbow Connector 29"/>
          <p:cNvCxnSpPr>
            <a:endCxn id="7" idx="1"/>
          </p:cNvCxnSpPr>
          <p:nvPr/>
        </p:nvCxnSpPr>
        <p:spPr>
          <a:xfrm>
            <a:off x="838200" y="2590800"/>
            <a:ext cx="1219200" cy="342900"/>
          </a:xfrm>
          <a:prstGeom prst="bent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ular Callout 32"/>
          <p:cNvSpPr/>
          <p:nvPr/>
        </p:nvSpPr>
        <p:spPr>
          <a:xfrm>
            <a:off x="5786446" y="1676400"/>
            <a:ext cx="2290754" cy="707886"/>
          </a:xfrm>
          <a:prstGeom prst="wedgeRectCallout">
            <a:avLst>
              <a:gd name="adj1" fmla="val -99203"/>
              <a:gd name="adj2" fmla="val 9764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bg1"/>
                </a:solidFill>
              </a:rPr>
              <a:t>Compositional</a:t>
            </a:r>
          </a:p>
          <a:p>
            <a:pPr algn="ctr"/>
            <a:r>
              <a:rPr lang="en-GB" sz="2000" b="1" dirty="0" smtClean="0">
                <a:solidFill>
                  <a:schemeClr val="bg1"/>
                </a:solidFill>
              </a:rPr>
              <a:t>thread-hopping?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714612" y="3857628"/>
            <a:ext cx="35719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714612" y="3929066"/>
            <a:ext cx="35719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643438" y="5072074"/>
            <a:ext cx="35719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643438" y="5143512"/>
            <a:ext cx="35719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  <p:bldP spid="28" grpId="0" animBg="1"/>
      <p:bldP spid="3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Taming Asynchronous I/O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 lvl="1"/>
            <a:endParaRPr lang="en-GB" dirty="0" smtClean="0"/>
          </a:p>
        </p:txBody>
      </p:sp>
      <p:sp>
        <p:nvSpPr>
          <p:cNvPr id="7" name="Rectangle 6"/>
          <p:cNvSpPr/>
          <p:nvPr/>
        </p:nvSpPr>
        <p:spPr>
          <a:xfrm>
            <a:off x="2971800" y="31242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>
                <a:solidFill>
                  <a:schemeClr val="tx1"/>
                </a:solidFill>
              </a:rPr>
              <a:t>ReadAsync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38800" y="51054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Rest of Task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24" name="Elbow Connector 20"/>
          <p:cNvCxnSpPr>
            <a:stCxn id="7" idx="2"/>
            <a:endCxn id="17" idx="1"/>
          </p:cNvCxnSpPr>
          <p:nvPr/>
        </p:nvCxnSpPr>
        <p:spPr>
          <a:xfrm rot="16200000" flipH="1">
            <a:off x="3962400" y="3848100"/>
            <a:ext cx="1562100" cy="1790700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7" idx="1"/>
          </p:cNvCxnSpPr>
          <p:nvPr/>
        </p:nvCxnSpPr>
        <p:spPr>
          <a:xfrm>
            <a:off x="838200" y="2590800"/>
            <a:ext cx="2133600" cy="952500"/>
          </a:xfrm>
          <a:prstGeom prst="bent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643306" y="5143512"/>
            <a:ext cx="35719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643306" y="5214950"/>
            <a:ext cx="35719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Simple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" y="2057400"/>
            <a:ext cx="5419726" cy="584775"/>
          </a:xfrm>
          <a:prstGeom prst="rect">
            <a:avLst/>
          </a:prstGeom>
          <a:solidFill>
            <a:schemeClr val="accent3">
              <a:lumMod val="40000"/>
              <a:lumOff val="60000"/>
              <a:alpha val="94000"/>
            </a:scheme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Async.Parallel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2*2 + 3*6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 -&gt;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3 + 5 - 1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572132" y="714356"/>
            <a:ext cx="1828800" cy="923330"/>
          </a:xfrm>
          <a:prstGeom prst="wedgeRectCallout">
            <a:avLst>
              <a:gd name="adj1" fmla="val -73928"/>
              <a:gd name="adj2" fmla="val 90188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Compute 22 and 7 in parallel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3276600"/>
            <a:ext cx="7981976" cy="830997"/>
          </a:xfrm>
          <a:prstGeom prst="rect">
            <a:avLst/>
          </a:prstGeom>
          <a:solidFill>
            <a:schemeClr val="accent3">
              <a:lumMod val="40000"/>
              <a:lumOff val="60000"/>
              <a:alpha val="94000"/>
            </a:scheme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Async.Parallel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WebRequest.Async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"http://www.live.com";</a:t>
            </a:r>
          </a:p>
          <a:p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WebRequest.Async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"http://www.yahoo.com";</a:t>
            </a:r>
          </a:p>
          <a:p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WebRequest.Async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"http://www.google.com" ]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7086600" y="2209800"/>
            <a:ext cx="1828800" cy="1477328"/>
          </a:xfrm>
          <a:prstGeom prst="wedgeRectCallout">
            <a:avLst>
              <a:gd name="adj1" fmla="val -71380"/>
              <a:gd name="adj2" fmla="val 22947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Get these three web pages and wait until all have come back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4731603"/>
            <a:ext cx="8534400" cy="584775"/>
          </a:xfrm>
          <a:prstGeom prst="rect">
            <a:avLst/>
          </a:prstGeom>
          <a:solidFill>
            <a:schemeClr val="accent3">
              <a:lumMod val="40000"/>
              <a:lumOff val="60000"/>
              <a:alpha val="94000"/>
            </a:scheme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parArrMap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 (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_[]) = </a:t>
            </a:r>
          </a:p>
          <a:p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Async.Run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Async.Parallel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[| </a:t>
            </a:r>
            <a:r>
              <a:rPr lang="en-GB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 </a:t>
            </a:r>
            <a:r>
              <a:rPr lang="en-GB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 -&gt; f x } |])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5724525" y="5562600"/>
            <a:ext cx="2657475" cy="646331"/>
          </a:xfrm>
          <a:prstGeom prst="wedgeRectCallout">
            <a:avLst>
              <a:gd name="adj1" fmla="val -75992"/>
              <a:gd name="adj2" fmla="val -54483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Naive Parallel Array Map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Taming Asynchronous I/O</a:t>
            </a:r>
            <a:endParaRPr lang="en-GB" dirty="0"/>
          </a:p>
        </p:txBody>
      </p:sp>
      <p:sp>
        <p:nvSpPr>
          <p:cNvPr id="17" name="Folded Corner 16"/>
          <p:cNvSpPr/>
          <p:nvPr/>
        </p:nvSpPr>
        <p:spPr>
          <a:xfrm>
            <a:off x="0" y="1447800"/>
            <a:ext cx="3600913" cy="3784025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System;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System.IO;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System.Threading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public class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BulkImageProcAsync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String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"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tmpImage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-";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200;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512 * 512;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has a simple O(N) loop, and you can vary the number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of times you repeat that loop to make the application more CPU-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bound or more IO-bound.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processImageRepeats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20;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Threads must decrement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and protect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their access to it through a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Object[]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Object[0];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is signalled when all image processing is done.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Object[]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Object[0];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class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byte[] pixels;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1828800" y="1600200"/>
            <a:ext cx="3749992" cy="5183966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asyncResult.AsyncState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Stream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stream.EndRead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!=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throw new Exception(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String.Format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("In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got the wrong number of " +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"bytes from the image: {0}.",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Now write out the image. 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Using asynchronous I/O here appears not to be best practice.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It ends up swamping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because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threads are blocked on I/O requests that were just queued to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.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".done",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FileMode.Create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FileShare.None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4096, false);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This application model uses too much memory.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Releasing memory as soon as possible is a good idea,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especially global state.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Record that an image is finished now.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--;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== 0)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Monitor.Pulse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               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4724400" y="1676401"/>
            <a:ext cx="3700299" cy="5277884"/>
          </a:xfrm>
          <a:prstGeom prst="foldedCorner">
            <a:avLst>
              <a:gd name="adj" fmla="val 1297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ProcessImagesInBulk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("Processing images...  ");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t0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for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&lt;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byte[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];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Very large items are read only once, so you can make the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buffer on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very small to save memory.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".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tmp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",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FileMode.Open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1, true);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fs.BeginRead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state);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Determine whether all images are done being processed. 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If not, block until all are finished.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false;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&gt; 0)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true;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("All worker threads are queued. " +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 Blocking until they complete.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numLeft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: {0}",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Monitor.Wait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   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t1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("Total time processing images: {0}ms",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(t1 - t0));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457200" y="4114800"/>
            <a:ext cx="3501527" cy="1629458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>
              <a:spcAft>
                <a:spcPts val="0"/>
              </a:spcAft>
            </a:pP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let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() =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{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inStream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=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File.OpenRead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Image%d.tmp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let!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    =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inStream.</a:t>
            </a:r>
            <a:r>
              <a:rPr lang="en-GB" sz="700" b="1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ReadAsync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pixels'   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TransformImage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pixels,i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outStream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File.OpenWrite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Image%d.done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do!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outStream.</a:t>
            </a:r>
            <a:r>
              <a:rPr lang="en-GB" sz="700" b="1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WriteAsync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(pixels')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"done!"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ProcessImagesAsyncWorkflow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() 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Async.Run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Async.Parallel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    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1 ..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-&gt;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])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GB" sz="70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743700" y="4276725"/>
            <a:ext cx="1828800" cy="923330"/>
          </a:xfrm>
          <a:prstGeom prst="wedgeRectCallout">
            <a:avLst>
              <a:gd name="adj1" fmla="val -131066"/>
              <a:gd name="adj2" fmla="val -6153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Processing 200 images in parallel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7" grpId="0" animBg="1"/>
      <p:bldP spid="10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Ways to Learn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00486" cy="4525963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800" b="1" dirty="0" smtClean="0"/>
              <a:t>FSI.exe</a:t>
            </a:r>
          </a:p>
          <a:p>
            <a:pPr marL="514350" indent="-514350"/>
            <a:endParaRPr lang="en-US" sz="2800" b="1" dirty="0" smtClean="0"/>
          </a:p>
          <a:p>
            <a:pPr marL="514350" indent="-514350"/>
            <a:r>
              <a:rPr lang="en-US" sz="2800" b="1" dirty="0" smtClean="0"/>
              <a:t>Samples Included</a:t>
            </a:r>
          </a:p>
          <a:p>
            <a:pPr marL="514350" indent="-514350"/>
            <a:endParaRPr lang="en-US" sz="2800" b="1" dirty="0" smtClean="0"/>
          </a:p>
          <a:p>
            <a:pPr marL="514350" indent="-514350"/>
            <a:r>
              <a:rPr lang="en-US" sz="2800" b="1" dirty="0" smtClean="0"/>
              <a:t>Go to definition</a:t>
            </a:r>
          </a:p>
          <a:p>
            <a:pPr marL="514350" indent="-514350"/>
            <a:endParaRPr lang="en-US" sz="2800" b="1" dirty="0" smtClean="0"/>
          </a:p>
          <a:p>
            <a:pPr marL="514350" indent="-514350"/>
            <a:r>
              <a:rPr lang="en-US" sz="2800" b="1" dirty="0" smtClean="0"/>
              <a:t>Lutz’ Reflector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00562" y="1714488"/>
            <a:ext cx="390048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buFont typeface="Arial" pitchFamily="34" charset="0"/>
              <a:buChar char="•"/>
            </a:pPr>
            <a:endParaRPr lang="en-AU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286248" y="1571612"/>
            <a:ext cx="390048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hlinkClick r:id="rId2"/>
              </a:rPr>
              <a:t>http://cs.hubfs.net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2800" b="1" dirty="0" err="1" smtClean="0">
                <a:solidFill>
                  <a:schemeClr val="bg1"/>
                </a:solidFill>
              </a:rPr>
              <a:t>Codeplex</a:t>
            </a:r>
            <a:r>
              <a:rPr lang="en-US" sz="2800" b="1" dirty="0" smtClean="0">
                <a:solidFill>
                  <a:schemeClr val="bg1"/>
                </a:solidFill>
              </a:rPr>
              <a:t> Fsharp Samples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Books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ML</a:t>
            </a:r>
            <a:endParaRPr lang="en-AU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Books about F#</a:t>
            </a:r>
            <a:endParaRPr lang="en-US" dirty="0"/>
          </a:p>
        </p:txBody>
      </p:sp>
      <p:pic>
        <p:nvPicPr>
          <p:cNvPr id="6" name="Picture 5" descr="FoundationsF.jpg"/>
          <p:cNvPicPr>
            <a:picLocks noChangeAspect="1"/>
          </p:cNvPicPr>
          <p:nvPr/>
        </p:nvPicPr>
        <p:blipFill>
          <a:blip r:embed="rId2"/>
          <a:srcRect l="13324" r="13660"/>
          <a:stretch>
            <a:fillRect/>
          </a:stretch>
        </p:blipFill>
        <p:spPr>
          <a:xfrm>
            <a:off x="714348" y="1857364"/>
            <a:ext cx="2282872" cy="312654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isometricOffAxis1Right">
              <a:rot lat="1200000" lon="1800000" rev="21594000"/>
            </a:camera>
            <a:lightRig rig="threePt" dir="t"/>
          </a:scene3d>
          <a:sp3d extrusionH="292100" contourW="12700" prstMaterial="flat">
            <a:bevelT/>
            <a:extrusionClr>
              <a:schemeClr val="bg1"/>
            </a:extrusionClr>
            <a:contourClr>
              <a:schemeClr val="bg2"/>
            </a:contourClr>
          </a:sp3d>
        </p:spPr>
      </p:pic>
      <p:pic>
        <p:nvPicPr>
          <p:cNvPr id="7" name="Picture 6" descr="ExpertF.jpg"/>
          <p:cNvPicPr>
            <a:picLocks noChangeAspect="1"/>
          </p:cNvPicPr>
          <p:nvPr/>
        </p:nvPicPr>
        <p:blipFill>
          <a:blip r:embed="rId3"/>
          <a:srcRect l="13140" r="13131"/>
          <a:stretch>
            <a:fillRect/>
          </a:stretch>
        </p:blipFill>
        <p:spPr>
          <a:xfrm>
            <a:off x="3357554" y="1928802"/>
            <a:ext cx="2305155" cy="312654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isometricOffAxis1Right">
              <a:rot lat="1200000" lon="1800000" rev="21594000"/>
            </a:camera>
            <a:lightRig rig="threePt" dir="t"/>
          </a:scene3d>
          <a:sp3d extrusionH="476250" contourW="12700" prstMaterial="flat">
            <a:bevelT/>
            <a:extrusionClr>
              <a:schemeClr val="bg1"/>
            </a:extrusionClr>
            <a:contourClr>
              <a:schemeClr val="bg2"/>
            </a:contourClr>
          </a:sp3d>
        </p:spPr>
      </p:pic>
      <p:pic>
        <p:nvPicPr>
          <p:cNvPr id="9" name="Picture 8" descr="FForScientists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198" y="1928802"/>
            <a:ext cx="2212176" cy="312654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isometricOffAxis1Right">
              <a:rot lat="1200000" lon="1800000" rev="21594000"/>
            </a:camera>
            <a:lightRig rig="threePt" dir="t"/>
          </a:scene3d>
          <a:sp3d extrusionH="292100" contourW="12700" prstMaterial="flat">
            <a:bevelT/>
            <a:extrusionClr>
              <a:schemeClr val="bg1"/>
            </a:extrusionClr>
            <a:contourClr>
              <a:schemeClr val="bg2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565150" y="5562600"/>
            <a:ext cx="5876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0" dirty="0" smtClean="0">
                <a:solidFill>
                  <a:schemeClr val="bg1"/>
                </a:solidFill>
                <a:latin typeface="+mn-lt"/>
              </a:rPr>
              <a:t>Visit 	</a:t>
            </a:r>
            <a:r>
              <a:rPr lang="en-GB" sz="2400" b="0" dirty="0" smtClean="0">
                <a:latin typeface="+mn-lt"/>
                <a:hlinkClick r:id="rId5"/>
              </a:rPr>
              <a:t>http://research.microsoft.com/fsharp</a:t>
            </a:r>
            <a:r>
              <a:rPr lang="en-GB" sz="2400" b="0" dirty="0" smtClean="0">
                <a:latin typeface="+mn-lt"/>
              </a:rPr>
              <a:t> </a:t>
            </a:r>
          </a:p>
          <a:p>
            <a:r>
              <a:rPr lang="en-GB" sz="2400" dirty="0" smtClean="0">
                <a:latin typeface="+mn-lt"/>
              </a:rPr>
              <a:t>	</a:t>
            </a:r>
            <a:r>
              <a:rPr lang="en-GB" sz="2400" dirty="0" smtClean="0">
                <a:latin typeface="+mn-lt"/>
                <a:hlinkClick r:id="rId6"/>
              </a:rPr>
              <a:t>http://blogs.msdn.com/dsyme</a:t>
            </a:r>
            <a:r>
              <a:rPr lang="en-GB" sz="2400" dirty="0" smtClean="0">
                <a:latin typeface="+mn-lt"/>
              </a:rPr>
              <a:t> </a:t>
            </a:r>
            <a:r>
              <a:rPr lang="en-GB" sz="2400" dirty="0" smtClean="0"/>
              <a:t> </a:t>
            </a:r>
            <a:endParaRPr lang="en-GB" sz="2400" b="0" dirty="0" smtClean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F#: Combining Paradigms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9288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1500174"/>
            <a:ext cx="857256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GB" sz="2400" i="1" dirty="0" smtClean="0">
                <a:solidFill>
                  <a:schemeClr val="bg1"/>
                </a:solidFill>
              </a:rPr>
              <a:t>I've been coding in F</a:t>
            </a:r>
            <a:r>
              <a:rPr lang="en-GB" sz="2400" i="1" smtClean="0">
                <a:solidFill>
                  <a:schemeClr val="bg1"/>
                </a:solidFill>
              </a:rPr>
              <a:t># lately, </a:t>
            </a:r>
            <a:r>
              <a:rPr lang="en-GB" sz="2400" i="1" dirty="0" smtClean="0">
                <a:solidFill>
                  <a:schemeClr val="bg1"/>
                </a:solidFill>
              </a:rPr>
              <a:t>for a production task. </a:t>
            </a:r>
            <a:br>
              <a:rPr lang="en-GB" sz="2400" i="1" dirty="0" smtClean="0">
                <a:solidFill>
                  <a:schemeClr val="bg1"/>
                </a:solidFill>
              </a:rPr>
            </a:br>
            <a:r>
              <a:rPr lang="en-GB" sz="2400" i="1" dirty="0" smtClean="0">
                <a:solidFill>
                  <a:schemeClr val="bg1"/>
                </a:solidFill>
              </a:rPr>
              <a:t/>
            </a:r>
            <a:br>
              <a:rPr lang="en-GB" sz="2400" i="1" dirty="0" smtClean="0">
                <a:solidFill>
                  <a:schemeClr val="bg1"/>
                </a:solidFill>
              </a:rPr>
            </a:br>
            <a:r>
              <a:rPr lang="en-GB" sz="2400" i="1" dirty="0" smtClean="0">
                <a:solidFill>
                  <a:schemeClr val="bg1"/>
                </a:solidFill>
              </a:rPr>
              <a:t>F# allows you to </a:t>
            </a:r>
            <a:r>
              <a:rPr lang="en-GB" sz="2400" b="1" i="1" dirty="0" smtClean="0">
                <a:solidFill>
                  <a:srgbClr val="00B0F0"/>
                </a:solidFill>
              </a:rPr>
              <a:t>move smoothly</a:t>
            </a:r>
            <a:r>
              <a:rPr lang="en-GB" sz="2400" i="1" dirty="0" smtClean="0">
                <a:solidFill>
                  <a:schemeClr val="bg1"/>
                </a:solidFill>
              </a:rPr>
              <a:t> in your programming style... I start with pure </a:t>
            </a:r>
            <a:r>
              <a:rPr lang="en-GB" sz="2400" i="1" u="sng" dirty="0" smtClean="0">
                <a:solidFill>
                  <a:schemeClr val="bg1"/>
                </a:solidFill>
              </a:rPr>
              <a:t>functional</a:t>
            </a:r>
            <a:r>
              <a:rPr lang="en-GB" sz="2400" i="1" dirty="0" smtClean="0">
                <a:solidFill>
                  <a:schemeClr val="bg1"/>
                </a:solidFill>
              </a:rPr>
              <a:t> code, shift slightly towards an </a:t>
            </a:r>
            <a:r>
              <a:rPr lang="en-GB" sz="2400" i="1" u="sng" dirty="0" smtClean="0">
                <a:solidFill>
                  <a:schemeClr val="bg1"/>
                </a:solidFill>
              </a:rPr>
              <a:t>object-oriented</a:t>
            </a:r>
            <a:r>
              <a:rPr lang="en-GB" sz="2400" i="1" dirty="0" smtClean="0">
                <a:solidFill>
                  <a:schemeClr val="bg1"/>
                </a:solidFill>
              </a:rPr>
              <a:t> style, and in production code, I sometimes have to do some </a:t>
            </a:r>
            <a:r>
              <a:rPr lang="en-GB" sz="2400" i="1" u="sng" dirty="0" smtClean="0">
                <a:solidFill>
                  <a:schemeClr val="bg1"/>
                </a:solidFill>
              </a:rPr>
              <a:t>imperative</a:t>
            </a:r>
            <a:r>
              <a:rPr lang="en-GB" sz="2400" i="1" dirty="0" smtClean="0">
                <a:solidFill>
                  <a:schemeClr val="bg1"/>
                </a:solidFill>
              </a:rPr>
              <a:t> programming. </a:t>
            </a:r>
          </a:p>
          <a:p>
            <a:pPr>
              <a:lnSpc>
                <a:spcPct val="110000"/>
              </a:lnSpc>
            </a:pPr>
            <a:endParaRPr lang="en-GB" sz="2400" i="1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GB" sz="2400" i="1" dirty="0" smtClean="0">
                <a:solidFill>
                  <a:schemeClr val="bg1"/>
                </a:solidFill>
              </a:rPr>
              <a:t>I can </a:t>
            </a:r>
            <a:r>
              <a:rPr lang="en-GB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start with a pure idea</a:t>
            </a:r>
            <a:r>
              <a:rPr lang="en-GB" sz="2400" i="1" dirty="0" smtClean="0">
                <a:solidFill>
                  <a:schemeClr val="bg1"/>
                </a:solidFill>
              </a:rPr>
              <a:t>, and still </a:t>
            </a:r>
            <a:r>
              <a:rPr lang="en-GB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finish my project with realistic code</a:t>
            </a:r>
            <a:r>
              <a:rPr lang="en-GB" sz="2400" i="1" dirty="0" smtClean="0">
                <a:solidFill>
                  <a:schemeClr val="bg1"/>
                </a:solidFill>
              </a:rPr>
              <a:t>. You're never disappointed in any phase of the project!</a:t>
            </a:r>
          </a:p>
          <a:p>
            <a:pPr>
              <a:lnSpc>
                <a:spcPct val="140000"/>
              </a:lnSpc>
            </a:pPr>
            <a:endParaRPr lang="en-GB" sz="2000" i="1" dirty="0" smtClean="0">
              <a:solidFill>
                <a:schemeClr val="bg1"/>
              </a:solidFill>
            </a:endParaRPr>
          </a:p>
          <a:p>
            <a:pPr algn="r">
              <a:lnSpc>
                <a:spcPct val="140000"/>
              </a:lnSpc>
            </a:pPr>
            <a:r>
              <a:rPr lang="en-GB" sz="2000" dirty="0" smtClean="0">
                <a:solidFill>
                  <a:schemeClr val="bg1"/>
                </a:solidFill>
              </a:rPr>
              <a:t>Julien </a:t>
            </a:r>
            <a:r>
              <a:rPr lang="en-GB" sz="2000" dirty="0" err="1" smtClean="0">
                <a:solidFill>
                  <a:schemeClr val="bg1"/>
                </a:solidFill>
              </a:rPr>
              <a:t>Laugel</a:t>
            </a:r>
            <a:r>
              <a:rPr lang="en-GB" sz="2000" dirty="0" smtClean="0">
                <a:solidFill>
                  <a:schemeClr val="bg1"/>
                </a:solidFill>
              </a:rPr>
              <a:t>, Chief Software Architect, www.eurostocks.com</a:t>
            </a:r>
            <a:r>
              <a:rPr lang="en-GB" sz="2000" i="1" dirty="0" smtClean="0">
                <a:solidFill>
                  <a:schemeClr val="bg1"/>
                </a:solidFill>
              </a:rPr>
              <a:t/>
            </a:r>
            <a:br>
              <a:rPr lang="en-GB" sz="2000" i="1" dirty="0" smtClean="0">
                <a:solidFill>
                  <a:schemeClr val="bg1"/>
                </a:solidFill>
              </a:rPr>
            </a:br>
            <a:endParaRPr lang="en-GB" sz="20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F#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 smtClean="0"/>
              <a:t>“Spring Refresh” just released (1.9.4)</a:t>
            </a:r>
          </a:p>
          <a:p>
            <a:pPr lvl="1"/>
            <a:endParaRPr lang="en-GB" sz="2800" dirty="0" smtClean="0"/>
          </a:p>
          <a:p>
            <a:pPr lvl="1"/>
            <a:r>
              <a:rPr lang="en-GB" sz="2800" dirty="0" smtClean="0"/>
              <a:t>Focus on Simplicity, Regularity, Correctness</a:t>
            </a:r>
          </a:p>
          <a:p>
            <a:endParaRPr lang="en-GB" sz="3200" dirty="0" smtClean="0"/>
          </a:p>
          <a:p>
            <a:r>
              <a:rPr lang="en-GB" sz="3200" dirty="0" smtClean="0"/>
              <a:t>CTP: Late Summer</a:t>
            </a:r>
          </a:p>
          <a:p>
            <a:pPr>
              <a:buNone/>
            </a:pPr>
            <a:endParaRPr lang="en-GB" sz="3200" dirty="0" smtClean="0"/>
          </a:p>
          <a:p>
            <a:r>
              <a:rPr lang="en-GB" sz="3200" dirty="0" smtClean="0"/>
              <a:t>And then onwards towards “Visual Studio Next”</a:t>
            </a:r>
          </a:p>
          <a:p>
            <a:endParaRPr lang="en-GB" sz="3200" dirty="0" smtClean="0"/>
          </a:p>
          <a:p>
            <a:endParaRPr lang="en-GB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 &amp; Discussion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TextBox 326658"/>
          <p:cNvSpPr txBox="1">
            <a:spLocks noChangeArrowheads="1"/>
          </p:cNvSpPr>
          <p:nvPr/>
        </p:nvSpPr>
        <p:spPr bwMode="auto">
          <a:xfrm>
            <a:off x="1314450" y="4230688"/>
            <a:ext cx="6275388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Aft>
                <a:spcPts val="1200"/>
              </a:spcAft>
              <a:tabLst>
                <a:tab pos="174625" algn="l"/>
              </a:tabLst>
              <a:defRPr/>
            </a:pPr>
            <a:r>
              <a:rPr lang="en-US" sz="1100" dirty="0">
                <a:solidFill>
                  <a:schemeClr val="accent1"/>
                </a:solidFill>
                <a:latin typeface="+mj-lt"/>
                <a:cs typeface="Arial" charset="0"/>
              </a:rPr>
              <a:t>© 2007 Microsoft Corporation. All rights reserved.</a:t>
            </a:r>
            <a:r>
              <a:rPr lang="en-US" sz="1100" b="1" dirty="0">
                <a:solidFill>
                  <a:schemeClr val="accent1"/>
                </a:solidFill>
                <a:latin typeface="+mj-lt"/>
                <a:cs typeface="Arial" charset="0"/>
              </a:rPr>
              <a:t/>
            </a:r>
            <a:br>
              <a:rPr lang="en-US" sz="1100" b="1" dirty="0">
                <a:solidFill>
                  <a:schemeClr val="accent1"/>
                </a:solidFill>
                <a:latin typeface="+mj-lt"/>
                <a:cs typeface="Arial" charset="0"/>
              </a:rPr>
            </a:br>
            <a:r>
              <a:rPr lang="en-US" sz="1100" b="1" dirty="0">
                <a:solidFill>
                  <a:schemeClr val="accent1"/>
                </a:solidFill>
                <a:latin typeface="+mj-lt"/>
                <a:cs typeface="Arial" charset="0"/>
              </a:rPr>
              <a:t>	</a:t>
            </a:r>
            <a:r>
              <a:rPr lang="en-US" sz="1100" dirty="0">
                <a:solidFill>
                  <a:schemeClr val="tx2"/>
                </a:solidFill>
                <a:latin typeface="+mj-lt"/>
                <a:cs typeface="Arial" charset="0"/>
              </a:rPr>
              <a:t>This presentation is for informational purposes only.</a:t>
            </a:r>
            <a:br>
              <a:rPr lang="en-US" sz="1100" dirty="0">
                <a:solidFill>
                  <a:schemeClr val="tx2"/>
                </a:solidFill>
                <a:latin typeface="+mj-lt"/>
                <a:cs typeface="Arial" charset="0"/>
              </a:rPr>
            </a:br>
            <a:r>
              <a:rPr lang="en-US" sz="1100" dirty="0">
                <a:solidFill>
                  <a:schemeClr val="tx2"/>
                </a:solidFill>
                <a:latin typeface="+mj-lt"/>
                <a:cs typeface="Arial" charset="0"/>
              </a:rPr>
              <a:t>	MICROSOFT MAKES NO WARRANTIES, EXPRESS OR IMPLIED, IN THIS SUMMARY.</a:t>
            </a:r>
          </a:p>
        </p:txBody>
      </p:sp>
      <p:pic>
        <p:nvPicPr>
          <p:cNvPr id="54275" name="Picture 4" descr="logo_ms_big.png"/>
          <p:cNvPicPr>
            <a:picLocks noChangeAspect="1"/>
          </p:cNvPicPr>
          <p:nvPr/>
        </p:nvPicPr>
        <p:blipFill>
          <a:blip r:embed="rId3">
            <a:lum bright="100000"/>
          </a:blip>
          <a:srcRect/>
          <a:stretch>
            <a:fillRect/>
          </a:stretch>
        </p:blipFill>
        <p:spPr bwMode="auto">
          <a:xfrm>
            <a:off x="1577975" y="3298825"/>
            <a:ext cx="4937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6" name="Picture 9" descr="title-slide-lines_BIG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997200"/>
            <a:ext cx="3360738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7" name="Picture 10" descr="title-slide-lines_BIG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75338" y="4476750"/>
            <a:ext cx="3268662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2844" y="142852"/>
            <a:ext cx="8382000" cy="609398"/>
          </a:xfrm>
        </p:spPr>
        <p:txBody>
          <a:bodyPr/>
          <a:lstStyle/>
          <a:p>
            <a:r>
              <a:rPr lang="en-GB" dirty="0" smtClean="0"/>
              <a:t>F#:  Influences</a:t>
            </a:r>
            <a:endParaRPr lang="en-GB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428596" y="1428736"/>
          <a:ext cx="8382000" cy="2579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0"/>
          <p:cNvGrpSpPr/>
          <p:nvPr/>
        </p:nvGrpSpPr>
        <p:grpSpPr>
          <a:xfrm>
            <a:off x="3571868" y="1785926"/>
            <a:ext cx="1944107" cy="1944107"/>
            <a:chOff x="3385633" y="2817223"/>
            <a:chExt cx="1944107" cy="1944107"/>
          </a:xfrm>
        </p:grpSpPr>
        <p:sp>
          <p:nvSpPr>
            <p:cNvPr id="12" name="Oval 11"/>
            <p:cNvSpPr/>
            <p:nvPr/>
          </p:nvSpPr>
          <p:spPr>
            <a:xfrm>
              <a:off x="3385633" y="2817223"/>
              <a:ext cx="1944107" cy="194410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13" name="Oval 4"/>
            <p:cNvSpPr/>
            <p:nvPr/>
          </p:nvSpPr>
          <p:spPr>
            <a:xfrm>
              <a:off x="3670341" y="3101931"/>
              <a:ext cx="1374691" cy="13746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6500" kern="1200" dirty="0" smtClean="0">
                  <a:solidFill>
                    <a:schemeClr val="tx1"/>
                  </a:solidFill>
                </a:rPr>
                <a:t>F#</a:t>
              </a:r>
              <a:endParaRPr lang="en-GB" sz="65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Shape 896007"/>
          <p:cNvSpPr>
            <a:spLocks/>
          </p:cNvSpPr>
          <p:nvPr/>
        </p:nvSpPr>
        <p:spPr bwMode="auto">
          <a:xfrm rot="10800000">
            <a:off x="1357290" y="3857628"/>
            <a:ext cx="2600808" cy="715967"/>
          </a:xfrm>
          <a:custGeom>
            <a:avLst/>
            <a:gdLst>
              <a:gd name="T0" fmla="*/ 0 w 2177"/>
              <a:gd name="T1" fmla="*/ 242 h 242"/>
              <a:gd name="T2" fmla="*/ 1497 w 2177"/>
              <a:gd name="T3" fmla="*/ 15 h 242"/>
              <a:gd name="T4" fmla="*/ 2177 w 2177"/>
              <a:gd name="T5" fmla="*/ 151 h 242"/>
              <a:gd name="T6" fmla="*/ 0 60000 65536"/>
              <a:gd name="T7" fmla="*/ 0 60000 65536"/>
              <a:gd name="T8" fmla="*/ 0 60000 65536"/>
              <a:gd name="T9" fmla="*/ 0 w 2177"/>
              <a:gd name="T10" fmla="*/ 0 h 242"/>
              <a:gd name="T11" fmla="*/ 0 w 2177"/>
              <a:gd name="T12" fmla="*/ 0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7" h="242">
                <a:moveTo>
                  <a:pt x="0" y="242"/>
                </a:moveTo>
                <a:cubicBezTo>
                  <a:pt x="567" y="136"/>
                  <a:pt x="1134" y="30"/>
                  <a:pt x="1497" y="15"/>
                </a:cubicBezTo>
                <a:cubicBezTo>
                  <a:pt x="1860" y="0"/>
                  <a:pt x="2049" y="113"/>
                  <a:pt x="2177" y="151"/>
                </a:cubicBezTo>
              </a:path>
            </a:pathLst>
          </a:custGeom>
          <a:noFill/>
          <a:ln w="57150" algn="ctr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sz="2400" b="1">
              <a:solidFill>
                <a:srgbClr val="000000"/>
              </a:solidFill>
            </a:endParaRPr>
          </a:p>
        </p:txBody>
      </p:sp>
      <p:sp>
        <p:nvSpPr>
          <p:cNvPr id="15" name="TextBox 896013"/>
          <p:cNvSpPr txBox="1">
            <a:spLocks noChangeArrowheads="1"/>
          </p:cNvSpPr>
          <p:nvPr/>
        </p:nvSpPr>
        <p:spPr bwMode="auto">
          <a:xfrm>
            <a:off x="1643042" y="4643446"/>
            <a:ext cx="20313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r>
              <a:rPr lang="en-GB" sz="2400" b="1" dirty="0" smtClean="0"/>
              <a:t>Similar core </a:t>
            </a:r>
          </a:p>
          <a:p>
            <a:pPr algn="ctr"/>
            <a:r>
              <a:rPr lang="en-GB" sz="2400" b="1" dirty="0" smtClean="0"/>
              <a:t>language</a:t>
            </a:r>
            <a:endParaRPr lang="en-GB" sz="2400" b="1" dirty="0"/>
          </a:p>
        </p:txBody>
      </p:sp>
      <p:sp>
        <p:nvSpPr>
          <p:cNvPr id="16" name="Shape 896007"/>
          <p:cNvSpPr>
            <a:spLocks/>
          </p:cNvSpPr>
          <p:nvPr/>
        </p:nvSpPr>
        <p:spPr bwMode="auto">
          <a:xfrm rot="10800000" flipH="1">
            <a:off x="4886792" y="3929067"/>
            <a:ext cx="2600808" cy="715967"/>
          </a:xfrm>
          <a:custGeom>
            <a:avLst/>
            <a:gdLst>
              <a:gd name="T0" fmla="*/ 0 w 2177"/>
              <a:gd name="T1" fmla="*/ 242 h 242"/>
              <a:gd name="T2" fmla="*/ 1497 w 2177"/>
              <a:gd name="T3" fmla="*/ 15 h 242"/>
              <a:gd name="T4" fmla="*/ 2177 w 2177"/>
              <a:gd name="T5" fmla="*/ 151 h 242"/>
              <a:gd name="T6" fmla="*/ 0 60000 65536"/>
              <a:gd name="T7" fmla="*/ 0 60000 65536"/>
              <a:gd name="T8" fmla="*/ 0 60000 65536"/>
              <a:gd name="T9" fmla="*/ 0 w 2177"/>
              <a:gd name="T10" fmla="*/ 0 h 242"/>
              <a:gd name="T11" fmla="*/ 0 w 2177"/>
              <a:gd name="T12" fmla="*/ 0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7" h="242">
                <a:moveTo>
                  <a:pt x="0" y="242"/>
                </a:moveTo>
                <a:cubicBezTo>
                  <a:pt x="567" y="136"/>
                  <a:pt x="1134" y="30"/>
                  <a:pt x="1497" y="15"/>
                </a:cubicBezTo>
                <a:cubicBezTo>
                  <a:pt x="1860" y="0"/>
                  <a:pt x="2049" y="113"/>
                  <a:pt x="2177" y="151"/>
                </a:cubicBezTo>
              </a:path>
            </a:pathLst>
          </a:custGeom>
          <a:noFill/>
          <a:ln w="57150" algn="ctr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sz="2400" b="1">
              <a:solidFill>
                <a:srgbClr val="000000"/>
              </a:solidFill>
            </a:endParaRPr>
          </a:p>
        </p:txBody>
      </p:sp>
      <p:sp>
        <p:nvSpPr>
          <p:cNvPr id="17" name="TextBox 896013"/>
          <p:cNvSpPr txBox="1">
            <a:spLocks noChangeArrowheads="1"/>
          </p:cNvSpPr>
          <p:nvPr/>
        </p:nvSpPr>
        <p:spPr bwMode="auto">
          <a:xfrm>
            <a:off x="4572000" y="4643446"/>
            <a:ext cx="22012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r>
              <a:rPr lang="en-GB" sz="2400" b="1" dirty="0" smtClean="0"/>
              <a:t>Similar object</a:t>
            </a:r>
          </a:p>
          <a:p>
            <a:pPr algn="ctr"/>
            <a:r>
              <a:rPr lang="en-GB" sz="2400" b="1" dirty="0" smtClean="0"/>
              <a:t>model</a:t>
            </a:r>
            <a:endParaRPr lang="en-GB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86874" cy="609398"/>
          </a:xfrm>
        </p:spPr>
        <p:txBody>
          <a:bodyPr/>
          <a:lstStyle/>
          <a:p>
            <a:pPr eaLnBrk="1" hangingPunct="1"/>
            <a:r>
              <a:rPr lang="en-US" dirty="0" smtClean="0"/>
              <a:t>The Path to Mastering F#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357290" y="1214422"/>
          <a:ext cx="6215106" cy="5120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14842"/>
                <a:gridCol w="2000264"/>
              </a:tblGrid>
              <a:tr h="225981">
                <a:tc>
                  <a:txBody>
                    <a:bodyPr/>
                    <a:lstStyle/>
                    <a:p>
                      <a:r>
                        <a:rPr lang="en-GB" b="1" dirty="0" smtClean="0"/>
                        <a:t>Topic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Covered Today</a:t>
                      </a:r>
                      <a:endParaRPr lang="en-GB" b="1" dirty="0"/>
                    </a:p>
                  </a:txBody>
                  <a:tcPr/>
                </a:tc>
              </a:tr>
              <a:tr h="225981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Scoping and “let”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ym typeface="Wingdings"/>
                        </a:rPr>
                        <a:t></a:t>
                      </a:r>
                      <a:endParaRPr lang="en-GB" b="1" dirty="0"/>
                    </a:p>
                  </a:txBody>
                  <a:tcPr/>
                </a:tc>
              </a:tr>
              <a:tr h="225981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Tuples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ym typeface="Wingdings"/>
                        </a:rPr>
                        <a:t></a:t>
                      </a:r>
                      <a:endParaRPr lang="en-GB" b="1" dirty="0"/>
                    </a:p>
                  </a:txBody>
                  <a:tcPr/>
                </a:tc>
              </a:tr>
              <a:tr h="225981">
                <a:tc>
                  <a:txBody>
                    <a:bodyPr/>
                    <a:lstStyle/>
                    <a:p>
                      <a:r>
                        <a:rPr lang="en-GB" b="1" dirty="0" smtClean="0"/>
                        <a:t>Pattern Matching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ym typeface="Wingdings"/>
                        </a:rPr>
                        <a:t></a:t>
                      </a:r>
                      <a:endParaRPr lang="en-GB" b="1" dirty="0"/>
                    </a:p>
                  </a:txBody>
                  <a:tcPr/>
                </a:tc>
              </a:tr>
              <a:tr h="225981">
                <a:tc>
                  <a:txBody>
                    <a:bodyPr/>
                    <a:lstStyle/>
                    <a:p>
                      <a:r>
                        <a:rPr lang="en-GB" b="1" dirty="0" smtClean="0"/>
                        <a:t>Working</a:t>
                      </a:r>
                      <a:r>
                        <a:rPr lang="en-GB" b="1" baseline="0" dirty="0" smtClean="0"/>
                        <a:t> with Functions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ym typeface="Wingdings"/>
                        </a:rPr>
                        <a:t></a:t>
                      </a:r>
                      <a:endParaRPr lang="en-GB" b="1" dirty="0"/>
                    </a:p>
                  </a:txBody>
                  <a:tcPr/>
                </a:tc>
              </a:tr>
              <a:tr h="225981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Sequences,</a:t>
                      </a:r>
                      <a:r>
                        <a:rPr lang="en-GB" b="1" baseline="0" dirty="0" smtClean="0"/>
                        <a:t> Lists, Options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ym typeface="Wingdings"/>
                        </a:rPr>
                        <a:t></a:t>
                      </a:r>
                      <a:endParaRPr lang="en-GB" b="1" dirty="0"/>
                    </a:p>
                  </a:txBody>
                  <a:tcPr/>
                </a:tc>
              </a:tr>
              <a:tr h="225981">
                <a:tc>
                  <a:txBody>
                    <a:bodyPr/>
                    <a:lstStyle/>
                    <a:p>
                      <a:r>
                        <a:rPr lang="en-GB" b="1" dirty="0" smtClean="0"/>
                        <a:t>Records and Unions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ym typeface="Wingdings"/>
                        </a:rPr>
                        <a:t></a:t>
                      </a:r>
                      <a:endParaRPr lang="en-GB" b="1" dirty="0"/>
                    </a:p>
                  </a:txBody>
                  <a:tcPr/>
                </a:tc>
              </a:tr>
              <a:tr h="225981">
                <a:tc>
                  <a:txBody>
                    <a:bodyPr/>
                    <a:lstStyle/>
                    <a:p>
                      <a:r>
                        <a:rPr lang="en-GB" b="1" dirty="0" smtClean="0"/>
                        <a:t>Basic Imperative Programming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ym typeface="Wingdings"/>
                        </a:rPr>
                        <a:t></a:t>
                      </a:r>
                      <a:endParaRPr lang="en-GB" b="1" dirty="0"/>
                    </a:p>
                  </a:txBody>
                  <a:tcPr/>
                </a:tc>
              </a:tr>
              <a:tr h="225981">
                <a:tc>
                  <a:txBody>
                    <a:bodyPr/>
                    <a:lstStyle/>
                    <a:p>
                      <a:r>
                        <a:rPr lang="en-GB" b="1" dirty="0" smtClean="0"/>
                        <a:t>Basic Objects and Types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ym typeface="Wingdings"/>
                        </a:rPr>
                        <a:t></a:t>
                      </a:r>
                      <a:endParaRPr lang="en-GB" b="1" dirty="0"/>
                    </a:p>
                  </a:txBody>
                  <a:tcPr/>
                </a:tc>
              </a:tr>
              <a:tr h="225981">
                <a:tc>
                  <a:txBody>
                    <a:bodyPr/>
                    <a:lstStyle/>
                    <a:p>
                      <a:r>
                        <a:rPr lang="en-GB" b="0" dirty="0" smtClean="0"/>
                        <a:t>The F# Libraries</a:t>
                      </a:r>
                      <a:endParaRPr lang="en-GB" b="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ym typeface="Wingdings"/>
                        </a:rPr>
                        <a:t></a:t>
                      </a:r>
                      <a:endParaRPr lang="en-GB" b="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25981">
                <a:tc>
                  <a:txBody>
                    <a:bodyPr/>
                    <a:lstStyle/>
                    <a:p>
                      <a:r>
                        <a:rPr lang="en-GB" b="0" baseline="0" dirty="0" smtClean="0"/>
                        <a:t>Advanced Functional/Imperative</a:t>
                      </a:r>
                      <a:endParaRPr lang="en-GB" b="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ym typeface="Wingdings"/>
                        </a:rPr>
                        <a:t></a:t>
                      </a:r>
                      <a:endParaRPr lang="en-GB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25981">
                <a:tc>
                  <a:txBody>
                    <a:bodyPr/>
                    <a:lstStyle/>
                    <a:p>
                      <a:r>
                        <a:rPr lang="en-GB" b="0" dirty="0" smtClean="0"/>
                        <a:t>Advanced</a:t>
                      </a:r>
                      <a:r>
                        <a:rPr lang="en-GB" b="0" baseline="0" dirty="0" smtClean="0"/>
                        <a:t> Functional/OO</a:t>
                      </a:r>
                      <a:endParaRPr lang="en-GB" b="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ym typeface="Wingdings"/>
                        </a:rPr>
                        <a:t></a:t>
                      </a:r>
                      <a:endParaRPr lang="en-GB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25981">
                <a:tc>
                  <a:txBody>
                    <a:bodyPr/>
                    <a:lstStyle/>
                    <a:p>
                      <a:r>
                        <a:rPr lang="en-GB" b="0" dirty="0" smtClean="0"/>
                        <a:t>Language Oriented Programming</a:t>
                      </a:r>
                      <a:endParaRPr lang="en-GB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ym typeface="Wingdings"/>
                        </a:rPr>
                        <a:t> (later)</a:t>
                      </a:r>
                      <a:endParaRPr lang="en-GB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5981">
                <a:tc>
                  <a:txBody>
                    <a:bodyPr/>
                    <a:lstStyle/>
                    <a:p>
                      <a:r>
                        <a:rPr lang="en-GB" b="1" dirty="0" smtClean="0"/>
                        <a:t>Parallel and Asynchronous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ym typeface="Wingdings"/>
                        </a:rPr>
                        <a:t> (later)</a:t>
                      </a:r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Quick Tour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2214546" y="1928802"/>
            <a:ext cx="4500594" cy="3714776"/>
          </a:xfrm>
          <a:prstGeom prst="rect">
            <a:avLst/>
          </a:prstGeom>
          <a:solidFill>
            <a:srgbClr val="FFFF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3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Comments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comment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(*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comment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*)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///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XML doc comment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let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x = 1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86874" cy="609398"/>
          </a:xfrm>
        </p:spPr>
        <p:txBody>
          <a:bodyPr/>
          <a:lstStyle/>
          <a:p>
            <a:r>
              <a:rPr lang="en-GB" dirty="0" smtClean="0"/>
              <a:t>Quick Tour</a:t>
            </a:r>
            <a:endParaRPr lang="en-GB" dirty="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071670" y="4286256"/>
            <a:ext cx="4714908" cy="2071702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>
                <a:tab pos="1519238" algn="l"/>
              </a:tabLst>
            </a:pPr>
            <a:r>
              <a:rPr kumimoji="0" lang="en-GB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Booleans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74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not </a:t>
            </a:r>
            <a:r>
              <a:rPr kumimoji="0" lang="en-US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Boolean negation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7400" algn="l"/>
              </a:tabLst>
            </a:pPr>
            <a:r>
              <a:rPr kumimoji="0" lang="en-US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&amp;&amp; </a:t>
            </a:r>
            <a:r>
              <a:rPr kumimoji="0" lang="en-US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Boolean “and”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7400" algn="l"/>
              </a:tabLst>
            </a:pPr>
            <a:r>
              <a:rPr kumimoji="0" lang="en-US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|| </a:t>
            </a:r>
            <a:r>
              <a:rPr kumimoji="0" lang="en-US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Boolean “or”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2071670" y="1357298"/>
            <a:ext cx="4643470" cy="2571768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Overloaded Arithmetic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x + 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	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Addition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x - 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	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Subtraction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x * 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	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Multiplication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x / 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	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Division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x % 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	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Remainder/modulus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-x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	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Unary negation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4104" grpId="0" animBg="1"/>
    </p:bldLst>
  </p:timing>
</p:sld>
</file>

<file path=ppt/theme/theme1.xml><?xml version="1.0" encoding="utf-8"?>
<a:theme xmlns:a="http://schemas.openxmlformats.org/drawingml/2006/main" name="TechEd2007-Developer">
  <a:themeElements>
    <a:clrScheme name="Custom 5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F37720"/>
      </a:accent1>
      <a:accent2>
        <a:srgbClr val="0076BF"/>
      </a:accent2>
      <a:accent3>
        <a:srgbClr val="66CC33"/>
      </a:accent3>
      <a:accent4>
        <a:srgbClr val="FFCC00"/>
      </a:accent4>
      <a:accent5>
        <a:srgbClr val="EE3424"/>
      </a:accent5>
      <a:accent6>
        <a:srgbClr val="FFFFFF"/>
      </a:accent6>
      <a:hlink>
        <a:srgbClr val="F37720"/>
      </a:hlink>
      <a:folHlink>
        <a:srgbClr val="F37720"/>
      </a:folHlink>
    </a:clrScheme>
    <a:fontScheme name="Custom 8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9F9F8"/>
        </a:lt1>
        <a:dk2>
          <a:srgbClr val="F37736"/>
        </a:dk2>
        <a:lt2>
          <a:srgbClr val="DDDDDD"/>
        </a:lt2>
        <a:accent1>
          <a:srgbClr val="FEC214"/>
        </a:accent1>
        <a:accent2>
          <a:srgbClr val="A2C83A"/>
        </a:accent2>
        <a:accent3>
          <a:srgbClr val="FBFBFB"/>
        </a:accent3>
        <a:accent4>
          <a:srgbClr val="000000"/>
        </a:accent4>
        <a:accent5>
          <a:srgbClr val="FEDDAA"/>
        </a:accent5>
        <a:accent6>
          <a:srgbClr val="92B534"/>
        </a:accent6>
        <a:hlink>
          <a:srgbClr val="519CD5"/>
        </a:hlink>
        <a:folHlink>
          <a:srgbClr val="A299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6791</TotalTime>
  <Words>1914</Words>
  <Application>Microsoft Office PowerPoint</Application>
  <PresentationFormat>On-screen Show (4:3)</PresentationFormat>
  <Paragraphs>684</Paragraphs>
  <Slides>52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TechEd2007-Developer</vt:lpstr>
      <vt:lpstr>F# Succinct, Expressive, Efficient Functional Programming for .NET</vt:lpstr>
      <vt:lpstr>Topics</vt:lpstr>
      <vt:lpstr>F#: Combining Paradigms</vt:lpstr>
      <vt:lpstr>F#: The Combination Counts!</vt:lpstr>
      <vt:lpstr>F#: Combining Paradigms</vt:lpstr>
      <vt:lpstr>F#:  Influences</vt:lpstr>
      <vt:lpstr>The Path to Mastering F# </vt:lpstr>
      <vt:lpstr>Quick Tour</vt:lpstr>
      <vt:lpstr>Quick Tour</vt:lpstr>
      <vt:lpstr>Quick Tour: Types</vt:lpstr>
      <vt:lpstr>Orthogonal &amp; Unified Constructs</vt:lpstr>
      <vt:lpstr>Demo: Let’s WebCrawl…</vt:lpstr>
      <vt:lpstr>Orthogonal &amp; Unified Constructs</vt:lpstr>
      <vt:lpstr>F# - Functional</vt:lpstr>
      <vt:lpstr>F# - Functional</vt:lpstr>
      <vt:lpstr>F# - Functional + Queries</vt:lpstr>
      <vt:lpstr>Immutability the norm…</vt:lpstr>
      <vt:lpstr>In Praise of Immutability</vt:lpstr>
      <vt:lpstr>F# - Imperative + Functional</vt:lpstr>
      <vt:lpstr>F# - Imperative + Functional</vt:lpstr>
      <vt:lpstr>F# - Sequences</vt:lpstr>
      <vt:lpstr>Weakly Typed? Slow?</vt:lpstr>
      <vt:lpstr>Slide 23</vt:lpstr>
      <vt:lpstr>F# - Imperative + Functional</vt:lpstr>
      <vt:lpstr>F# - Objects + Functional</vt:lpstr>
      <vt:lpstr>F# - Objects + Functional</vt:lpstr>
      <vt:lpstr>F# - Objects + Functional</vt:lpstr>
      <vt:lpstr>F# - Objects + Functional</vt:lpstr>
      <vt:lpstr>F# - Language Oriented</vt:lpstr>
      <vt:lpstr>F# - What’s it For?</vt:lpstr>
      <vt:lpstr>Demo: 3D Visualization</vt:lpstr>
      <vt:lpstr>Case Study   The adPredict Competition</vt:lpstr>
      <vt:lpstr>The adCenter Problem</vt:lpstr>
      <vt:lpstr>The Scale of Things</vt:lpstr>
      <vt:lpstr>F# and adCenter</vt:lpstr>
      <vt:lpstr>AdPredict: What We Observed</vt:lpstr>
      <vt:lpstr>F# - Concurrent/Reactive/Parallel  </vt:lpstr>
      <vt:lpstr>Why is it so hard?</vt:lpstr>
      <vt:lpstr>Why isn’t it this easy?</vt:lpstr>
      <vt:lpstr>Why isn’t it this easy?</vt:lpstr>
      <vt:lpstr>Some Foundation Technologies</vt:lpstr>
      <vt:lpstr>F# - Concurrent/Reactive/Parallel  </vt:lpstr>
      <vt:lpstr>Taming Asynchronous I/O</vt:lpstr>
      <vt:lpstr>Taming Asynchronous I/O</vt:lpstr>
      <vt:lpstr>Taming Asynchronous I/O</vt:lpstr>
      <vt:lpstr>Simple Examples</vt:lpstr>
      <vt:lpstr>Taming Asynchronous I/O</vt:lpstr>
      <vt:lpstr>8 Ways to Learn</vt:lpstr>
      <vt:lpstr>Books about F#</vt:lpstr>
      <vt:lpstr>Getting F#</vt:lpstr>
      <vt:lpstr>Questions &amp; Discussion</vt:lpstr>
      <vt:lpstr>Slide 52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dsyme</dc:creator>
  <cp:lastModifiedBy>Don Syme</cp:lastModifiedBy>
  <cp:revision>230</cp:revision>
  <dcterms:created xsi:type="dcterms:W3CDTF">2007-05-01T12:49:55Z</dcterms:created>
  <dcterms:modified xsi:type="dcterms:W3CDTF">2008-05-29T06:31:00Z</dcterms:modified>
</cp:coreProperties>
</file>