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449" r:id="rId3"/>
    <p:sldId id="630" r:id="rId4"/>
    <p:sldId id="638" r:id="rId5"/>
    <p:sldId id="631" r:id="rId6"/>
    <p:sldId id="633" r:id="rId7"/>
    <p:sldId id="634" r:id="rId8"/>
    <p:sldId id="637" r:id="rId9"/>
    <p:sldId id="639" r:id="rId10"/>
    <p:sldId id="640" r:id="rId11"/>
    <p:sldId id="63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8000"/>
    <a:srgbClr val="0074BC"/>
    <a:srgbClr val="0033CC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2" autoAdjust="0"/>
    <p:restoredTop sz="84333" autoAdjust="0"/>
  </p:normalViewPr>
  <p:slideViewPr>
    <p:cSldViewPr>
      <p:cViewPr>
        <p:scale>
          <a:sx n="70" d="100"/>
          <a:sy n="70" d="100"/>
        </p:scale>
        <p:origin x="-396" y="-150"/>
      </p:cViewPr>
      <p:guideLst>
        <p:guide orient="horz" pos="3974"/>
        <p:guide orient="horz" pos="1565"/>
        <p:guide orient="horz" pos="4195"/>
        <p:guide pos="2880"/>
        <p:guide pos="340"/>
        <p:guide pos="1040"/>
        <p:guide pos="54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376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95C4B-0DF9-4ECC-8E24-762190ADE64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2D4667-9238-479C-A7C3-C8E65A4CDB5B}">
      <dgm:prSet phldrT="[Text]"/>
      <dgm:spPr/>
      <dgm:t>
        <a:bodyPr/>
        <a:lstStyle/>
        <a:p>
          <a:r>
            <a:rPr lang="en-US" dirty="0" smtClean="0"/>
            <a:t>Xsd.exe</a:t>
          </a:r>
          <a:endParaRPr lang="en-US" dirty="0"/>
        </a:p>
      </dgm:t>
    </dgm:pt>
    <dgm:pt modelId="{E1C5C5AB-CD92-431A-86FA-A0FA5618D8B4}" type="parTrans" cxnId="{98938708-7974-4572-93FC-E162F87F37F0}">
      <dgm:prSet/>
      <dgm:spPr/>
      <dgm:t>
        <a:bodyPr/>
        <a:lstStyle/>
        <a:p>
          <a:endParaRPr lang="en-US"/>
        </a:p>
      </dgm:t>
    </dgm:pt>
    <dgm:pt modelId="{6EDAA7D2-A0D7-479C-8762-D404E700416C}" type="sibTrans" cxnId="{98938708-7974-4572-93FC-E162F87F37F0}">
      <dgm:prSet/>
      <dgm:spPr/>
      <dgm:t>
        <a:bodyPr/>
        <a:lstStyle/>
        <a:p>
          <a:endParaRPr lang="en-US"/>
        </a:p>
      </dgm:t>
    </dgm:pt>
    <dgm:pt modelId="{79E3C4B8-15CC-4810-9D41-E3B69D8FF654}">
      <dgm:prSet phldrT="[Text]"/>
      <dgm:spPr/>
      <dgm:t>
        <a:bodyPr/>
        <a:lstStyle/>
        <a:p>
          <a:r>
            <a:rPr lang="en-US" dirty="0" smtClean="0"/>
            <a:t>SvcUtil.exe</a:t>
          </a:r>
          <a:endParaRPr lang="en-US" dirty="0"/>
        </a:p>
      </dgm:t>
    </dgm:pt>
    <dgm:pt modelId="{A4D7EBC2-ABB9-4E30-B354-E2209B3BEAA1}" type="parTrans" cxnId="{6766627E-12FF-4030-B160-82296F825A63}">
      <dgm:prSet/>
      <dgm:spPr/>
      <dgm:t>
        <a:bodyPr/>
        <a:lstStyle/>
        <a:p>
          <a:endParaRPr lang="en-US"/>
        </a:p>
      </dgm:t>
    </dgm:pt>
    <dgm:pt modelId="{DA50DD6E-613E-4100-932E-37563F2EB3CA}" type="sibTrans" cxnId="{6766627E-12FF-4030-B160-82296F825A63}">
      <dgm:prSet/>
      <dgm:spPr/>
      <dgm:t>
        <a:bodyPr/>
        <a:lstStyle/>
        <a:p>
          <a:endParaRPr lang="en-US"/>
        </a:p>
      </dgm:t>
    </dgm:pt>
    <dgm:pt modelId="{0938DB01-E356-4CEC-8982-A9D443B951E6}">
      <dgm:prSet phldrT="[Text]"/>
      <dgm:spPr/>
      <dgm:t>
        <a:bodyPr/>
        <a:lstStyle/>
        <a:p>
          <a:r>
            <a:rPr lang="en-US" dirty="0" err="1" smtClean="0"/>
            <a:t>Dbml</a:t>
          </a:r>
          <a:r>
            <a:rPr lang="en-US" dirty="0" smtClean="0"/>
            <a:t> Designer</a:t>
          </a:r>
          <a:endParaRPr lang="en-US" dirty="0"/>
        </a:p>
      </dgm:t>
    </dgm:pt>
    <dgm:pt modelId="{DA1B89D2-07E6-4DB5-92C7-7E321E823FC6}" type="parTrans" cxnId="{A8072E1C-3973-4FFB-9762-CD000C3593EC}">
      <dgm:prSet/>
      <dgm:spPr/>
      <dgm:t>
        <a:bodyPr/>
        <a:lstStyle/>
        <a:p>
          <a:endParaRPr lang="en-US"/>
        </a:p>
      </dgm:t>
    </dgm:pt>
    <dgm:pt modelId="{4535DA85-F0BF-4A62-823B-545EEB705779}" type="sibTrans" cxnId="{A8072E1C-3973-4FFB-9762-CD000C3593EC}">
      <dgm:prSet/>
      <dgm:spPr/>
      <dgm:t>
        <a:bodyPr/>
        <a:lstStyle/>
        <a:p>
          <a:endParaRPr lang="en-US"/>
        </a:p>
      </dgm:t>
    </dgm:pt>
    <dgm:pt modelId="{931262D3-8E6F-48CB-B905-2B14754BAD85}">
      <dgm:prSet phldrT="[Text]"/>
      <dgm:spPr/>
      <dgm:t>
        <a:bodyPr/>
        <a:lstStyle/>
        <a:p>
          <a:r>
            <a:rPr lang="en-US" dirty="0" err="1" smtClean="0"/>
            <a:t>Xaml</a:t>
          </a:r>
          <a:r>
            <a:rPr lang="en-US" dirty="0" smtClean="0"/>
            <a:t> Designer</a:t>
          </a:r>
          <a:endParaRPr lang="en-US" dirty="0"/>
        </a:p>
      </dgm:t>
    </dgm:pt>
    <dgm:pt modelId="{63122FA0-AD7B-413F-B098-71448121E66D}" type="parTrans" cxnId="{924FA964-3924-4D55-AD04-D52454B48760}">
      <dgm:prSet/>
      <dgm:spPr/>
      <dgm:t>
        <a:bodyPr/>
        <a:lstStyle/>
        <a:p>
          <a:endParaRPr lang="en-US"/>
        </a:p>
      </dgm:t>
    </dgm:pt>
    <dgm:pt modelId="{8C8CF95D-03E8-4097-BEE7-2BDAE3E9C036}" type="sibTrans" cxnId="{924FA964-3924-4D55-AD04-D52454B48760}">
      <dgm:prSet/>
      <dgm:spPr/>
      <dgm:t>
        <a:bodyPr/>
        <a:lstStyle/>
        <a:p>
          <a:endParaRPr lang="en-US"/>
        </a:p>
      </dgm:t>
    </dgm:pt>
    <dgm:pt modelId="{53C0E8C3-AB86-4CE4-A2C6-41ADE8F34089}">
      <dgm:prSet phldrT="[Text]"/>
      <dgm:spPr/>
      <dgm:t>
        <a:bodyPr/>
        <a:lstStyle/>
        <a:p>
          <a:r>
            <a:rPr lang="en-US" dirty="0" smtClean="0"/>
            <a:t>Web Reference</a:t>
          </a:r>
          <a:endParaRPr lang="en-US" dirty="0"/>
        </a:p>
      </dgm:t>
    </dgm:pt>
    <dgm:pt modelId="{055E3F2E-788E-44B8-B960-910A1E0B69AB}" type="parTrans" cxnId="{E45F2FF5-A5AF-46EB-9C2B-3EB3D5FEE86F}">
      <dgm:prSet/>
      <dgm:spPr/>
      <dgm:t>
        <a:bodyPr/>
        <a:lstStyle/>
        <a:p>
          <a:endParaRPr lang="en-US"/>
        </a:p>
      </dgm:t>
    </dgm:pt>
    <dgm:pt modelId="{0A4B7E88-6154-482F-A146-D0B254D5C167}" type="sibTrans" cxnId="{E45F2FF5-A5AF-46EB-9C2B-3EB3D5FEE86F}">
      <dgm:prSet/>
      <dgm:spPr/>
      <dgm:t>
        <a:bodyPr/>
        <a:lstStyle/>
        <a:p>
          <a:endParaRPr lang="en-US"/>
        </a:p>
      </dgm:t>
    </dgm:pt>
    <dgm:pt modelId="{BF225C7B-C8F2-40D3-8D0E-9C8B282BAFB7}" type="pres">
      <dgm:prSet presAssocID="{FB295C4B-0DF9-4ECC-8E24-762190ADE64C}" presName="diagram" presStyleCnt="0">
        <dgm:presLayoutVars>
          <dgm:dir/>
          <dgm:resizeHandles val="exact"/>
        </dgm:presLayoutVars>
      </dgm:prSet>
      <dgm:spPr/>
    </dgm:pt>
    <dgm:pt modelId="{C3A42BE9-AC86-469E-9DC9-771DE1ACAE0D}" type="pres">
      <dgm:prSet presAssocID="{D92D4667-9238-479C-A7C3-C8E65A4CDB5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C1DCD6-6D1F-4494-B7DA-92F65B250078}" type="pres">
      <dgm:prSet presAssocID="{6EDAA7D2-A0D7-479C-8762-D404E700416C}" presName="sibTrans" presStyleCnt="0"/>
      <dgm:spPr/>
    </dgm:pt>
    <dgm:pt modelId="{395A3CCE-B34D-4C80-B679-B83E5AF66723}" type="pres">
      <dgm:prSet presAssocID="{79E3C4B8-15CC-4810-9D41-E3B69D8FF65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23B46-4436-4AC3-8288-D80FF4EBAA95}" type="pres">
      <dgm:prSet presAssocID="{DA50DD6E-613E-4100-932E-37563F2EB3CA}" presName="sibTrans" presStyleCnt="0"/>
      <dgm:spPr/>
    </dgm:pt>
    <dgm:pt modelId="{EDCACCBF-6712-49DD-B2A8-1DDD1A014CAB}" type="pres">
      <dgm:prSet presAssocID="{0938DB01-E356-4CEC-8982-A9D443B951E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9607D-61C2-4D4D-9FA7-C15D50BD5FF6}" type="pres">
      <dgm:prSet presAssocID="{4535DA85-F0BF-4A62-823B-545EEB705779}" presName="sibTrans" presStyleCnt="0"/>
      <dgm:spPr/>
    </dgm:pt>
    <dgm:pt modelId="{54726897-386E-4061-9C77-8683E08F6297}" type="pres">
      <dgm:prSet presAssocID="{931262D3-8E6F-48CB-B905-2B14754BAD85}" presName="node" presStyleLbl="node1" presStyleIdx="3" presStyleCnt="5">
        <dgm:presLayoutVars>
          <dgm:bulletEnabled val="1"/>
        </dgm:presLayoutVars>
      </dgm:prSet>
      <dgm:spPr/>
    </dgm:pt>
    <dgm:pt modelId="{22F46857-C350-430C-AA6F-B38895A8DF1F}" type="pres">
      <dgm:prSet presAssocID="{8C8CF95D-03E8-4097-BEE7-2BDAE3E9C036}" presName="sibTrans" presStyleCnt="0"/>
      <dgm:spPr/>
    </dgm:pt>
    <dgm:pt modelId="{496A5947-459C-483C-9CAB-20D40987CF5C}" type="pres">
      <dgm:prSet presAssocID="{53C0E8C3-AB86-4CE4-A2C6-41ADE8F34089}" presName="node" presStyleLbl="node1" presStyleIdx="4" presStyleCnt="5">
        <dgm:presLayoutVars>
          <dgm:bulletEnabled val="1"/>
        </dgm:presLayoutVars>
      </dgm:prSet>
      <dgm:spPr/>
    </dgm:pt>
  </dgm:ptLst>
  <dgm:cxnLst>
    <dgm:cxn modelId="{6766627E-12FF-4030-B160-82296F825A63}" srcId="{FB295C4B-0DF9-4ECC-8E24-762190ADE64C}" destId="{79E3C4B8-15CC-4810-9D41-E3B69D8FF654}" srcOrd="1" destOrd="0" parTransId="{A4D7EBC2-ABB9-4E30-B354-E2209B3BEAA1}" sibTransId="{DA50DD6E-613E-4100-932E-37563F2EB3CA}"/>
    <dgm:cxn modelId="{BE5CC5AA-601A-4B61-9CD7-275D47C23B19}" type="presOf" srcId="{79E3C4B8-15CC-4810-9D41-E3B69D8FF654}" destId="{395A3CCE-B34D-4C80-B679-B83E5AF66723}" srcOrd="0" destOrd="0" presId="urn:microsoft.com/office/officeart/2005/8/layout/default"/>
    <dgm:cxn modelId="{A8072E1C-3973-4FFB-9762-CD000C3593EC}" srcId="{FB295C4B-0DF9-4ECC-8E24-762190ADE64C}" destId="{0938DB01-E356-4CEC-8982-A9D443B951E6}" srcOrd="2" destOrd="0" parTransId="{DA1B89D2-07E6-4DB5-92C7-7E321E823FC6}" sibTransId="{4535DA85-F0BF-4A62-823B-545EEB705779}"/>
    <dgm:cxn modelId="{70F55097-BD3C-4D07-A149-DB8952195FFF}" type="presOf" srcId="{931262D3-8E6F-48CB-B905-2B14754BAD85}" destId="{54726897-386E-4061-9C77-8683E08F6297}" srcOrd="0" destOrd="0" presId="urn:microsoft.com/office/officeart/2005/8/layout/default"/>
    <dgm:cxn modelId="{FE38980F-8E52-49C4-AB3B-C0A706EEEAD4}" type="presOf" srcId="{D92D4667-9238-479C-A7C3-C8E65A4CDB5B}" destId="{C3A42BE9-AC86-469E-9DC9-771DE1ACAE0D}" srcOrd="0" destOrd="0" presId="urn:microsoft.com/office/officeart/2005/8/layout/default"/>
    <dgm:cxn modelId="{E45F2FF5-A5AF-46EB-9C2B-3EB3D5FEE86F}" srcId="{FB295C4B-0DF9-4ECC-8E24-762190ADE64C}" destId="{53C0E8C3-AB86-4CE4-A2C6-41ADE8F34089}" srcOrd="4" destOrd="0" parTransId="{055E3F2E-788E-44B8-B960-910A1E0B69AB}" sibTransId="{0A4B7E88-6154-482F-A146-D0B254D5C167}"/>
    <dgm:cxn modelId="{924FA964-3924-4D55-AD04-D52454B48760}" srcId="{FB295C4B-0DF9-4ECC-8E24-762190ADE64C}" destId="{931262D3-8E6F-48CB-B905-2B14754BAD85}" srcOrd="3" destOrd="0" parTransId="{63122FA0-AD7B-413F-B098-71448121E66D}" sibTransId="{8C8CF95D-03E8-4097-BEE7-2BDAE3E9C036}"/>
    <dgm:cxn modelId="{56051309-AEEE-4848-8DC8-DE1D15C4B5E7}" type="presOf" srcId="{53C0E8C3-AB86-4CE4-A2C6-41ADE8F34089}" destId="{496A5947-459C-483C-9CAB-20D40987CF5C}" srcOrd="0" destOrd="0" presId="urn:microsoft.com/office/officeart/2005/8/layout/default"/>
    <dgm:cxn modelId="{993267BC-8B19-4CD6-A6FE-04593AACB077}" type="presOf" srcId="{FB295C4B-0DF9-4ECC-8E24-762190ADE64C}" destId="{BF225C7B-C8F2-40D3-8D0E-9C8B282BAFB7}" srcOrd="0" destOrd="0" presId="urn:microsoft.com/office/officeart/2005/8/layout/default"/>
    <dgm:cxn modelId="{98938708-7974-4572-93FC-E162F87F37F0}" srcId="{FB295C4B-0DF9-4ECC-8E24-762190ADE64C}" destId="{D92D4667-9238-479C-A7C3-C8E65A4CDB5B}" srcOrd="0" destOrd="0" parTransId="{E1C5C5AB-CD92-431A-86FA-A0FA5618D8B4}" sibTransId="{6EDAA7D2-A0D7-479C-8762-D404E700416C}"/>
    <dgm:cxn modelId="{5E34D9B6-E888-482D-B85A-CF5D5A56D7E7}" type="presOf" srcId="{0938DB01-E356-4CEC-8982-A9D443B951E6}" destId="{EDCACCBF-6712-49DD-B2A8-1DDD1A014CAB}" srcOrd="0" destOrd="0" presId="urn:microsoft.com/office/officeart/2005/8/layout/default"/>
    <dgm:cxn modelId="{7507E7D3-8E7A-4A69-A77F-590A533E1BF7}" type="presParOf" srcId="{BF225C7B-C8F2-40D3-8D0E-9C8B282BAFB7}" destId="{C3A42BE9-AC86-469E-9DC9-771DE1ACAE0D}" srcOrd="0" destOrd="0" presId="urn:microsoft.com/office/officeart/2005/8/layout/default"/>
    <dgm:cxn modelId="{9DBFB2D9-E3A1-4A73-8033-78CA787A1DD4}" type="presParOf" srcId="{BF225C7B-C8F2-40D3-8D0E-9C8B282BAFB7}" destId="{92C1DCD6-6D1F-4494-B7DA-92F65B250078}" srcOrd="1" destOrd="0" presId="urn:microsoft.com/office/officeart/2005/8/layout/default"/>
    <dgm:cxn modelId="{FEE1E449-B306-4A63-99EF-9A2DDB1D2C07}" type="presParOf" srcId="{BF225C7B-C8F2-40D3-8D0E-9C8B282BAFB7}" destId="{395A3CCE-B34D-4C80-B679-B83E5AF66723}" srcOrd="2" destOrd="0" presId="urn:microsoft.com/office/officeart/2005/8/layout/default"/>
    <dgm:cxn modelId="{D7549D82-DAAE-4DD3-A4BF-A40AC50F30C9}" type="presParOf" srcId="{BF225C7B-C8F2-40D3-8D0E-9C8B282BAFB7}" destId="{34323B46-4436-4AC3-8288-D80FF4EBAA95}" srcOrd="3" destOrd="0" presId="urn:microsoft.com/office/officeart/2005/8/layout/default"/>
    <dgm:cxn modelId="{E56B7723-C3A6-41C8-A00F-AA354310EB90}" type="presParOf" srcId="{BF225C7B-C8F2-40D3-8D0E-9C8B282BAFB7}" destId="{EDCACCBF-6712-49DD-B2A8-1DDD1A014CAB}" srcOrd="4" destOrd="0" presId="urn:microsoft.com/office/officeart/2005/8/layout/default"/>
    <dgm:cxn modelId="{64B1C5FD-7526-4A4A-B6DB-B34DB75B6735}" type="presParOf" srcId="{BF225C7B-C8F2-40D3-8D0E-9C8B282BAFB7}" destId="{1B39607D-61C2-4D4D-9FA7-C15D50BD5FF6}" srcOrd="5" destOrd="0" presId="urn:microsoft.com/office/officeart/2005/8/layout/default"/>
    <dgm:cxn modelId="{EDFD2A3A-F80B-4236-AACA-20D6A82298C3}" type="presParOf" srcId="{BF225C7B-C8F2-40D3-8D0E-9C8B282BAFB7}" destId="{54726897-386E-4061-9C77-8683E08F6297}" srcOrd="6" destOrd="0" presId="urn:microsoft.com/office/officeart/2005/8/layout/default"/>
    <dgm:cxn modelId="{B7DBCF86-68B4-46F6-9DEB-D44E6CA95BFF}" type="presParOf" srcId="{BF225C7B-C8F2-40D3-8D0E-9C8B282BAFB7}" destId="{22F46857-C350-430C-AA6F-B38895A8DF1F}" srcOrd="7" destOrd="0" presId="urn:microsoft.com/office/officeart/2005/8/layout/default"/>
    <dgm:cxn modelId="{F7401FCC-E588-42B0-858C-9E15011B26D1}" type="presParOf" srcId="{BF225C7B-C8F2-40D3-8D0E-9C8B282BAFB7}" destId="{496A5947-459C-483C-9CAB-20D40987CF5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7B63E7-F9CB-455C-933E-F4EC041D460D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D95B6-755F-4197-AEAC-BFC84665F595}">
      <dgm:prSet phldrT="[Text]"/>
      <dgm:spPr/>
      <dgm:t>
        <a:bodyPr/>
        <a:lstStyle/>
        <a:p>
          <a:r>
            <a:rPr lang="en-US" dirty="0" err="1" smtClean="0"/>
            <a:t>System.Type</a:t>
          </a:r>
          <a:endParaRPr lang="en-US" dirty="0"/>
        </a:p>
      </dgm:t>
    </dgm:pt>
    <dgm:pt modelId="{847DB8A3-058B-4BFC-A9F9-6EFE372FD01F}" type="parTrans" cxnId="{5EDD1219-BA0D-465A-8526-F0D98468BA39}">
      <dgm:prSet/>
      <dgm:spPr/>
      <dgm:t>
        <a:bodyPr/>
        <a:lstStyle/>
        <a:p>
          <a:endParaRPr lang="en-US"/>
        </a:p>
      </dgm:t>
    </dgm:pt>
    <dgm:pt modelId="{B0F53662-C8B1-4546-A126-F85A728C29B1}" type="sibTrans" cxnId="{5EDD1219-BA0D-465A-8526-F0D98468BA39}">
      <dgm:prSet/>
      <dgm:spPr/>
      <dgm:t>
        <a:bodyPr/>
        <a:lstStyle/>
        <a:p>
          <a:endParaRPr lang="en-US"/>
        </a:p>
      </dgm:t>
    </dgm:pt>
    <dgm:pt modelId="{BB87392D-623D-4891-9C21-A48D5B2A345D}">
      <dgm:prSet phldrT="[Text]"/>
      <dgm:spPr/>
      <dgm:t>
        <a:bodyPr/>
        <a:lstStyle/>
        <a:p>
          <a:r>
            <a:rPr lang="en-US" dirty="0" smtClean="0"/>
            <a:t>Excel Sheet</a:t>
          </a:r>
          <a:endParaRPr lang="en-US" dirty="0"/>
        </a:p>
      </dgm:t>
    </dgm:pt>
    <dgm:pt modelId="{FD6299C1-5427-4E54-B857-A7A8DC98A939}" type="parTrans" cxnId="{F1CDA06B-4BBC-4EE7-901C-799E95F6B718}">
      <dgm:prSet/>
      <dgm:spPr/>
      <dgm:t>
        <a:bodyPr/>
        <a:lstStyle/>
        <a:p>
          <a:endParaRPr lang="en-US"/>
        </a:p>
      </dgm:t>
    </dgm:pt>
    <dgm:pt modelId="{A564C096-A904-4809-A595-C8345C9164CD}" type="sibTrans" cxnId="{F1CDA06B-4BBC-4EE7-901C-799E95F6B718}">
      <dgm:prSet/>
      <dgm:spPr/>
      <dgm:t>
        <a:bodyPr/>
        <a:lstStyle/>
        <a:p>
          <a:endParaRPr lang="en-US"/>
        </a:p>
      </dgm:t>
    </dgm:pt>
    <dgm:pt modelId="{4CB7E520-746B-4E58-A4BF-733FDAAA0F19}" type="pres">
      <dgm:prSet presAssocID="{D67B63E7-F9CB-455C-933E-F4EC041D460D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76C18212-D438-4044-9E1F-10570DC685E0}" type="pres">
      <dgm:prSet presAssocID="{D67B63E7-F9CB-455C-933E-F4EC041D460D}" presName="outerBox" presStyleCnt="0"/>
      <dgm:spPr/>
    </dgm:pt>
    <dgm:pt modelId="{E4F50656-CCA7-4351-BD69-9B1E1EA51ECC}" type="pres">
      <dgm:prSet presAssocID="{D67B63E7-F9CB-455C-933E-F4EC041D460D}" presName="outerBoxParent" presStyleLbl="node1" presStyleIdx="0" presStyleCnt="1"/>
      <dgm:spPr/>
      <dgm:t>
        <a:bodyPr/>
        <a:lstStyle/>
        <a:p>
          <a:endParaRPr lang="en-US"/>
        </a:p>
      </dgm:t>
    </dgm:pt>
    <dgm:pt modelId="{A2AA4AE8-DCDF-40CF-BA80-F82BDFDAEB20}" type="pres">
      <dgm:prSet presAssocID="{D67B63E7-F9CB-455C-933E-F4EC041D460D}" presName="outerBoxChildren" presStyleCnt="0"/>
      <dgm:spPr/>
    </dgm:pt>
    <dgm:pt modelId="{2892717F-EB7A-4D31-A8DC-E173CE38A995}" type="pres">
      <dgm:prSet presAssocID="{BB87392D-623D-4891-9C21-A48D5B2A345D}" presName="oChild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DD1219-BA0D-465A-8526-F0D98468BA39}" srcId="{D67B63E7-F9CB-455C-933E-F4EC041D460D}" destId="{F72D95B6-755F-4197-AEAC-BFC84665F595}" srcOrd="0" destOrd="0" parTransId="{847DB8A3-058B-4BFC-A9F9-6EFE372FD01F}" sibTransId="{B0F53662-C8B1-4546-A126-F85A728C29B1}"/>
    <dgm:cxn modelId="{7801472C-8E7A-429F-961D-0E52A585ABA0}" type="presOf" srcId="{F72D95B6-755F-4197-AEAC-BFC84665F595}" destId="{E4F50656-CCA7-4351-BD69-9B1E1EA51ECC}" srcOrd="0" destOrd="0" presId="urn:microsoft.com/office/officeart/2005/8/layout/target2"/>
    <dgm:cxn modelId="{239CB48B-EF6B-4BE4-A707-89115AB3EA90}" type="presOf" srcId="{BB87392D-623D-4891-9C21-A48D5B2A345D}" destId="{2892717F-EB7A-4D31-A8DC-E173CE38A995}" srcOrd="0" destOrd="0" presId="urn:microsoft.com/office/officeart/2005/8/layout/target2"/>
    <dgm:cxn modelId="{F1CDA06B-4BBC-4EE7-901C-799E95F6B718}" srcId="{F72D95B6-755F-4197-AEAC-BFC84665F595}" destId="{BB87392D-623D-4891-9C21-A48D5B2A345D}" srcOrd="0" destOrd="0" parTransId="{FD6299C1-5427-4E54-B857-A7A8DC98A939}" sibTransId="{A564C096-A904-4809-A595-C8345C9164CD}"/>
    <dgm:cxn modelId="{7DD6CC81-5149-431D-8EB0-DCB76E87BEBD}" type="presOf" srcId="{D67B63E7-F9CB-455C-933E-F4EC041D460D}" destId="{4CB7E520-746B-4E58-A4BF-733FDAAA0F19}" srcOrd="0" destOrd="0" presId="urn:microsoft.com/office/officeart/2005/8/layout/target2"/>
    <dgm:cxn modelId="{56BF11C9-079C-4234-9458-189A8E3372D7}" type="presParOf" srcId="{4CB7E520-746B-4E58-A4BF-733FDAAA0F19}" destId="{76C18212-D438-4044-9E1F-10570DC685E0}" srcOrd="0" destOrd="0" presId="urn:microsoft.com/office/officeart/2005/8/layout/target2"/>
    <dgm:cxn modelId="{379CCAA1-2A95-4A60-9DC6-992008D38244}" type="presParOf" srcId="{76C18212-D438-4044-9E1F-10570DC685E0}" destId="{E4F50656-CCA7-4351-BD69-9B1E1EA51ECC}" srcOrd="0" destOrd="0" presId="urn:microsoft.com/office/officeart/2005/8/layout/target2"/>
    <dgm:cxn modelId="{15898554-0207-4606-B771-434A5EFED2CF}" type="presParOf" srcId="{76C18212-D438-4044-9E1F-10570DC685E0}" destId="{A2AA4AE8-DCDF-40CF-BA80-F82BDFDAEB20}" srcOrd="1" destOrd="0" presId="urn:microsoft.com/office/officeart/2005/8/layout/target2"/>
    <dgm:cxn modelId="{039772EF-BC7E-42CC-B1E5-B658C6FA39B4}" type="presParOf" srcId="{A2AA4AE8-DCDF-40CF-BA80-F82BDFDAEB20}" destId="{2892717F-EB7A-4D31-A8DC-E173CE38A995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7B63E7-F9CB-455C-933E-F4EC041D460D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D95B6-755F-4197-AEAC-BFC84665F595}">
      <dgm:prSet phldrT="[Text]"/>
      <dgm:spPr/>
      <dgm:t>
        <a:bodyPr/>
        <a:lstStyle/>
        <a:p>
          <a:r>
            <a:rPr lang="en-US" dirty="0" err="1" smtClean="0"/>
            <a:t>System.Type</a:t>
          </a:r>
          <a:endParaRPr lang="en-US" dirty="0"/>
        </a:p>
      </dgm:t>
    </dgm:pt>
    <dgm:pt modelId="{847DB8A3-058B-4BFC-A9F9-6EFE372FD01F}" type="parTrans" cxnId="{5EDD1219-BA0D-465A-8526-F0D98468BA39}">
      <dgm:prSet/>
      <dgm:spPr/>
      <dgm:t>
        <a:bodyPr/>
        <a:lstStyle/>
        <a:p>
          <a:endParaRPr lang="en-US"/>
        </a:p>
      </dgm:t>
    </dgm:pt>
    <dgm:pt modelId="{B0F53662-C8B1-4546-A126-F85A728C29B1}" type="sibTrans" cxnId="{5EDD1219-BA0D-465A-8526-F0D98468BA39}">
      <dgm:prSet/>
      <dgm:spPr/>
      <dgm:t>
        <a:bodyPr/>
        <a:lstStyle/>
        <a:p>
          <a:endParaRPr lang="en-US"/>
        </a:p>
      </dgm:t>
    </dgm:pt>
    <dgm:pt modelId="{BB87392D-623D-4891-9C21-A48D5B2A345D}">
      <dgm:prSet phldrT="[Text]"/>
      <dgm:spPr/>
      <dgm:t>
        <a:bodyPr/>
        <a:lstStyle/>
        <a:p>
          <a:r>
            <a:rPr lang="en-US" dirty="0" smtClean="0"/>
            <a:t>Excel Sheet</a:t>
          </a:r>
          <a:endParaRPr lang="en-US" dirty="0"/>
        </a:p>
      </dgm:t>
    </dgm:pt>
    <dgm:pt modelId="{FD6299C1-5427-4E54-B857-A7A8DC98A939}" type="parTrans" cxnId="{F1CDA06B-4BBC-4EE7-901C-799E95F6B718}">
      <dgm:prSet/>
      <dgm:spPr/>
      <dgm:t>
        <a:bodyPr/>
        <a:lstStyle/>
        <a:p>
          <a:endParaRPr lang="en-US"/>
        </a:p>
      </dgm:t>
    </dgm:pt>
    <dgm:pt modelId="{A564C096-A904-4809-A595-C8345C9164CD}" type="sibTrans" cxnId="{F1CDA06B-4BBC-4EE7-901C-799E95F6B718}">
      <dgm:prSet/>
      <dgm:spPr/>
      <dgm:t>
        <a:bodyPr/>
        <a:lstStyle/>
        <a:p>
          <a:endParaRPr lang="en-US"/>
        </a:p>
      </dgm:t>
    </dgm:pt>
    <dgm:pt modelId="{4CB7E520-746B-4E58-A4BF-733FDAAA0F19}" type="pres">
      <dgm:prSet presAssocID="{D67B63E7-F9CB-455C-933E-F4EC041D460D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76C18212-D438-4044-9E1F-10570DC685E0}" type="pres">
      <dgm:prSet presAssocID="{D67B63E7-F9CB-455C-933E-F4EC041D460D}" presName="outerBox" presStyleCnt="0"/>
      <dgm:spPr/>
    </dgm:pt>
    <dgm:pt modelId="{E4F50656-CCA7-4351-BD69-9B1E1EA51ECC}" type="pres">
      <dgm:prSet presAssocID="{D67B63E7-F9CB-455C-933E-F4EC041D460D}" presName="outerBoxParent" presStyleLbl="node1" presStyleIdx="0" presStyleCnt="1"/>
      <dgm:spPr/>
      <dgm:t>
        <a:bodyPr/>
        <a:lstStyle/>
        <a:p>
          <a:endParaRPr lang="en-US"/>
        </a:p>
      </dgm:t>
    </dgm:pt>
    <dgm:pt modelId="{A2AA4AE8-DCDF-40CF-BA80-F82BDFDAEB20}" type="pres">
      <dgm:prSet presAssocID="{D67B63E7-F9CB-455C-933E-F4EC041D460D}" presName="outerBoxChildren" presStyleCnt="0"/>
      <dgm:spPr/>
    </dgm:pt>
    <dgm:pt modelId="{2892717F-EB7A-4D31-A8DC-E173CE38A995}" type="pres">
      <dgm:prSet presAssocID="{BB87392D-623D-4891-9C21-A48D5B2A345D}" presName="oChild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1B0996-03EF-46A6-AB4B-51F468AFD5B4}" type="presOf" srcId="{F72D95B6-755F-4197-AEAC-BFC84665F595}" destId="{E4F50656-CCA7-4351-BD69-9B1E1EA51ECC}" srcOrd="0" destOrd="0" presId="urn:microsoft.com/office/officeart/2005/8/layout/target2"/>
    <dgm:cxn modelId="{5EDD1219-BA0D-465A-8526-F0D98468BA39}" srcId="{D67B63E7-F9CB-455C-933E-F4EC041D460D}" destId="{F72D95B6-755F-4197-AEAC-BFC84665F595}" srcOrd="0" destOrd="0" parTransId="{847DB8A3-058B-4BFC-A9F9-6EFE372FD01F}" sibTransId="{B0F53662-C8B1-4546-A126-F85A728C29B1}"/>
    <dgm:cxn modelId="{4E7D9C55-1A7E-4459-B286-182A204CD6B7}" type="presOf" srcId="{D67B63E7-F9CB-455C-933E-F4EC041D460D}" destId="{4CB7E520-746B-4E58-A4BF-733FDAAA0F19}" srcOrd="0" destOrd="0" presId="urn:microsoft.com/office/officeart/2005/8/layout/target2"/>
    <dgm:cxn modelId="{F1CDA06B-4BBC-4EE7-901C-799E95F6B718}" srcId="{F72D95B6-755F-4197-AEAC-BFC84665F595}" destId="{BB87392D-623D-4891-9C21-A48D5B2A345D}" srcOrd="0" destOrd="0" parTransId="{FD6299C1-5427-4E54-B857-A7A8DC98A939}" sibTransId="{A564C096-A904-4809-A595-C8345C9164CD}"/>
    <dgm:cxn modelId="{3F0FE8F5-F19A-4C47-96A5-23263A8D72F7}" type="presOf" srcId="{BB87392D-623D-4891-9C21-A48D5B2A345D}" destId="{2892717F-EB7A-4D31-A8DC-E173CE38A995}" srcOrd="0" destOrd="0" presId="urn:microsoft.com/office/officeart/2005/8/layout/target2"/>
    <dgm:cxn modelId="{C4D7DF53-2B3F-4955-B472-504D4C04C9E1}" type="presParOf" srcId="{4CB7E520-746B-4E58-A4BF-733FDAAA0F19}" destId="{76C18212-D438-4044-9E1F-10570DC685E0}" srcOrd="0" destOrd="0" presId="urn:microsoft.com/office/officeart/2005/8/layout/target2"/>
    <dgm:cxn modelId="{848F7444-C8CB-43E8-A83E-0C4D522B1DDE}" type="presParOf" srcId="{76C18212-D438-4044-9E1F-10570DC685E0}" destId="{E4F50656-CCA7-4351-BD69-9B1E1EA51ECC}" srcOrd="0" destOrd="0" presId="urn:microsoft.com/office/officeart/2005/8/layout/target2"/>
    <dgm:cxn modelId="{5F697D57-19AE-4149-9DD6-370070168233}" type="presParOf" srcId="{76C18212-D438-4044-9E1F-10570DC685E0}" destId="{A2AA4AE8-DCDF-40CF-BA80-F82BDFDAEB20}" srcOrd="1" destOrd="0" presId="urn:microsoft.com/office/officeart/2005/8/layout/target2"/>
    <dgm:cxn modelId="{D760BBB8-B968-41D8-AEC4-8C5CA18AF49C}" type="presParOf" srcId="{A2AA4AE8-DCDF-40CF-BA80-F82BDFDAEB20}" destId="{2892717F-EB7A-4D31-A8DC-E173CE38A995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7B63E7-F9CB-455C-933E-F4EC041D460D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D95B6-755F-4197-AEAC-BFC84665F595}">
      <dgm:prSet phldrT="[Text]" custT="1"/>
      <dgm:spPr/>
      <dgm:t>
        <a:bodyPr tIns="548640" anchor="ctr" anchorCtr="1"/>
        <a:lstStyle/>
        <a:p>
          <a:r>
            <a:rPr lang="en-US" sz="2800" dirty="0" smtClean="0">
              <a:latin typeface="Consolas" pitchFamily="49" charset="0"/>
            </a:rPr>
            <a:t>Fsc.exe</a:t>
          </a:r>
          <a:endParaRPr lang="en-US" sz="2800" dirty="0">
            <a:latin typeface="Consolas" pitchFamily="49" charset="0"/>
          </a:endParaRPr>
        </a:p>
      </dgm:t>
    </dgm:pt>
    <dgm:pt modelId="{847DB8A3-058B-4BFC-A9F9-6EFE372FD01F}" type="parTrans" cxnId="{5EDD1219-BA0D-465A-8526-F0D98468BA39}">
      <dgm:prSet/>
      <dgm:spPr/>
      <dgm:t>
        <a:bodyPr/>
        <a:lstStyle/>
        <a:p>
          <a:endParaRPr lang="en-US"/>
        </a:p>
      </dgm:t>
    </dgm:pt>
    <dgm:pt modelId="{B0F53662-C8B1-4546-A126-F85A728C29B1}" type="sibTrans" cxnId="{5EDD1219-BA0D-465A-8526-F0D98468BA39}">
      <dgm:prSet/>
      <dgm:spPr/>
      <dgm:t>
        <a:bodyPr/>
        <a:lstStyle/>
        <a:p>
          <a:endParaRPr lang="en-US"/>
        </a:p>
      </dgm:t>
    </dgm:pt>
    <dgm:pt modelId="{4CB7E520-746B-4E58-A4BF-733FDAAA0F19}" type="pres">
      <dgm:prSet presAssocID="{D67B63E7-F9CB-455C-933E-F4EC041D460D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76C18212-D438-4044-9E1F-10570DC685E0}" type="pres">
      <dgm:prSet presAssocID="{D67B63E7-F9CB-455C-933E-F4EC041D460D}" presName="outerBox" presStyleCnt="0"/>
      <dgm:spPr/>
    </dgm:pt>
    <dgm:pt modelId="{E4F50656-CCA7-4351-BD69-9B1E1EA51ECC}" type="pres">
      <dgm:prSet presAssocID="{D67B63E7-F9CB-455C-933E-F4EC041D460D}" presName="outerBoxParent" presStyleLbl="node1" presStyleIdx="0" presStyleCnt="1"/>
      <dgm:spPr/>
      <dgm:t>
        <a:bodyPr/>
        <a:lstStyle/>
        <a:p>
          <a:endParaRPr lang="en-US"/>
        </a:p>
      </dgm:t>
    </dgm:pt>
    <dgm:pt modelId="{A2AA4AE8-DCDF-40CF-BA80-F82BDFDAEB20}" type="pres">
      <dgm:prSet presAssocID="{D67B63E7-F9CB-455C-933E-F4EC041D460D}" presName="outerBoxChildren" presStyleCnt="0"/>
      <dgm:spPr/>
    </dgm:pt>
  </dgm:ptLst>
  <dgm:cxnLst>
    <dgm:cxn modelId="{BB54B950-37DB-4371-82BE-8E5E22537D86}" type="presOf" srcId="{D67B63E7-F9CB-455C-933E-F4EC041D460D}" destId="{4CB7E520-746B-4E58-A4BF-733FDAAA0F19}" srcOrd="0" destOrd="0" presId="urn:microsoft.com/office/officeart/2005/8/layout/target2"/>
    <dgm:cxn modelId="{5EDD1219-BA0D-465A-8526-F0D98468BA39}" srcId="{D67B63E7-F9CB-455C-933E-F4EC041D460D}" destId="{F72D95B6-755F-4197-AEAC-BFC84665F595}" srcOrd="0" destOrd="0" parTransId="{847DB8A3-058B-4BFC-A9F9-6EFE372FD01F}" sibTransId="{B0F53662-C8B1-4546-A126-F85A728C29B1}"/>
    <dgm:cxn modelId="{42F0041F-858E-4843-BB5A-76A5EE9C0018}" type="presOf" srcId="{F72D95B6-755F-4197-AEAC-BFC84665F595}" destId="{E4F50656-CCA7-4351-BD69-9B1E1EA51ECC}" srcOrd="0" destOrd="0" presId="urn:microsoft.com/office/officeart/2005/8/layout/target2"/>
    <dgm:cxn modelId="{BEC9A56F-AF4A-4E57-BCF3-30DE8DA6337B}" type="presParOf" srcId="{4CB7E520-746B-4E58-A4BF-733FDAAA0F19}" destId="{76C18212-D438-4044-9E1F-10570DC685E0}" srcOrd="0" destOrd="0" presId="urn:microsoft.com/office/officeart/2005/8/layout/target2"/>
    <dgm:cxn modelId="{C17E4268-5454-40AA-ABFC-C85428A41D93}" type="presParOf" srcId="{76C18212-D438-4044-9E1F-10570DC685E0}" destId="{E4F50656-CCA7-4351-BD69-9B1E1EA51ECC}" srcOrd="0" destOrd="0" presId="urn:microsoft.com/office/officeart/2005/8/layout/target2"/>
    <dgm:cxn modelId="{5BAFDBA9-F1EC-4831-9945-5486DED63B45}" type="presParOf" srcId="{76C18212-D438-4044-9E1F-10570DC685E0}" destId="{A2AA4AE8-DCDF-40CF-BA80-F82BDFDAEB20}" srcOrd="1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8CBFBF-620F-4EA2-8A1F-C689BA36A6E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EFF081F-DB4E-495E-B903-F3317D45C872}">
      <dgm:prSet phldrT="[Text]"/>
      <dgm:spPr/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80593B09-2185-4C4C-B763-E51532F05A29}" type="parTrans" cxnId="{92C862B9-C683-416B-8A43-51B382B72948}">
      <dgm:prSet/>
      <dgm:spPr/>
      <dgm:t>
        <a:bodyPr/>
        <a:lstStyle/>
        <a:p>
          <a:endParaRPr lang="en-US"/>
        </a:p>
      </dgm:t>
    </dgm:pt>
    <dgm:pt modelId="{3EC0B5D9-BA07-4D0B-B5A7-478ABEF49693}" type="sibTrans" cxnId="{92C862B9-C683-416B-8A43-51B382B72948}">
      <dgm:prSet/>
      <dgm:spPr/>
      <dgm:t>
        <a:bodyPr/>
        <a:lstStyle/>
        <a:p>
          <a:endParaRPr lang="en-US"/>
        </a:p>
      </dgm:t>
    </dgm:pt>
    <dgm:pt modelId="{B3459A7A-B7FC-40F8-AB00-B91347963A19}">
      <dgm:prSet phldrT="[Text]"/>
      <dgm:spPr/>
      <dgm:t>
        <a:bodyPr/>
        <a:lstStyle/>
        <a:p>
          <a:r>
            <a:rPr lang="en-US" dirty="0" err="1" smtClean="0"/>
            <a:t>BaseType</a:t>
          </a:r>
          <a:endParaRPr lang="en-US" dirty="0"/>
        </a:p>
      </dgm:t>
    </dgm:pt>
    <dgm:pt modelId="{F4D8D795-7255-4147-B036-E7D53F5B89C6}" type="sibTrans" cxnId="{680C8D6D-89A6-4547-B65F-96F555252F85}">
      <dgm:prSet/>
      <dgm:spPr/>
      <dgm:t>
        <a:bodyPr/>
        <a:lstStyle/>
        <a:p>
          <a:endParaRPr lang="en-US"/>
        </a:p>
      </dgm:t>
    </dgm:pt>
    <dgm:pt modelId="{52115CE1-EA78-4AB0-9D7B-4896B5183300}" type="parTrans" cxnId="{680C8D6D-89A6-4547-B65F-96F555252F85}">
      <dgm:prSet/>
      <dgm:spPr/>
      <dgm:t>
        <a:bodyPr/>
        <a:lstStyle/>
        <a:p>
          <a:endParaRPr lang="en-US"/>
        </a:p>
      </dgm:t>
    </dgm:pt>
    <dgm:pt modelId="{674301BC-18A9-4B03-93B1-09ED3B389E96}" type="pres">
      <dgm:prSet presAssocID="{4D8CBFBF-620F-4EA2-8A1F-C689BA36A6E5}" presName="Name0" presStyleCnt="0">
        <dgm:presLayoutVars>
          <dgm:dir/>
          <dgm:resizeHandles val="exact"/>
        </dgm:presLayoutVars>
      </dgm:prSet>
      <dgm:spPr/>
    </dgm:pt>
    <dgm:pt modelId="{10805BA7-AA2E-4D4B-AF5E-98AAE1D6ADF3}" type="pres">
      <dgm:prSet presAssocID="{AEFF081F-DB4E-495E-B903-F3317D45C872}" presName="node" presStyleLbl="node1" presStyleIdx="0" presStyleCnt="2">
        <dgm:presLayoutVars>
          <dgm:bulletEnabled val="1"/>
        </dgm:presLayoutVars>
      </dgm:prSet>
      <dgm:spPr/>
    </dgm:pt>
    <dgm:pt modelId="{56786993-55DC-4465-9D3F-E6D800DE1267}" type="pres">
      <dgm:prSet presAssocID="{3EC0B5D9-BA07-4D0B-B5A7-478ABEF49693}" presName="sibTrans" presStyleLbl="sibTrans2D1" presStyleIdx="0" presStyleCnt="1"/>
      <dgm:spPr/>
    </dgm:pt>
    <dgm:pt modelId="{DE95CE8E-BDEB-47EB-A25E-A7D13D22056B}" type="pres">
      <dgm:prSet presAssocID="{3EC0B5D9-BA07-4D0B-B5A7-478ABEF49693}" presName="connectorText" presStyleLbl="sibTrans2D1" presStyleIdx="0" presStyleCnt="1"/>
      <dgm:spPr/>
    </dgm:pt>
    <dgm:pt modelId="{777E11C1-3ABB-4515-99D2-FE5EE8E8A5CE}" type="pres">
      <dgm:prSet presAssocID="{B3459A7A-B7FC-40F8-AB00-B91347963A1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85CA6A-837C-4D25-86D7-BE5FD5196A2C}" type="presOf" srcId="{AEFF081F-DB4E-495E-B903-F3317D45C872}" destId="{10805BA7-AA2E-4D4B-AF5E-98AAE1D6ADF3}" srcOrd="0" destOrd="0" presId="urn:microsoft.com/office/officeart/2005/8/layout/process1"/>
    <dgm:cxn modelId="{8552E79C-EAA0-4CAA-BC6A-D084C1CCC8F8}" type="presOf" srcId="{3EC0B5D9-BA07-4D0B-B5A7-478ABEF49693}" destId="{DE95CE8E-BDEB-47EB-A25E-A7D13D22056B}" srcOrd="1" destOrd="0" presId="urn:microsoft.com/office/officeart/2005/8/layout/process1"/>
    <dgm:cxn modelId="{614A7156-582B-4F37-86DC-8A1A612290B1}" type="presOf" srcId="{3EC0B5D9-BA07-4D0B-B5A7-478ABEF49693}" destId="{56786993-55DC-4465-9D3F-E6D800DE1267}" srcOrd="0" destOrd="0" presId="urn:microsoft.com/office/officeart/2005/8/layout/process1"/>
    <dgm:cxn modelId="{DCA58C33-88B7-4642-892E-69067BB28E5C}" type="presOf" srcId="{B3459A7A-B7FC-40F8-AB00-B91347963A19}" destId="{777E11C1-3ABB-4515-99D2-FE5EE8E8A5CE}" srcOrd="0" destOrd="0" presId="urn:microsoft.com/office/officeart/2005/8/layout/process1"/>
    <dgm:cxn modelId="{734A1149-D9F4-4A90-AF84-31DD4BF9A452}" type="presOf" srcId="{4D8CBFBF-620F-4EA2-8A1F-C689BA36A6E5}" destId="{674301BC-18A9-4B03-93B1-09ED3B389E96}" srcOrd="0" destOrd="0" presId="urn:microsoft.com/office/officeart/2005/8/layout/process1"/>
    <dgm:cxn modelId="{92C862B9-C683-416B-8A43-51B382B72948}" srcId="{4D8CBFBF-620F-4EA2-8A1F-C689BA36A6E5}" destId="{AEFF081F-DB4E-495E-B903-F3317D45C872}" srcOrd="0" destOrd="0" parTransId="{80593B09-2185-4C4C-B763-E51532F05A29}" sibTransId="{3EC0B5D9-BA07-4D0B-B5A7-478ABEF49693}"/>
    <dgm:cxn modelId="{680C8D6D-89A6-4547-B65F-96F555252F85}" srcId="{4D8CBFBF-620F-4EA2-8A1F-C689BA36A6E5}" destId="{B3459A7A-B7FC-40F8-AB00-B91347963A19}" srcOrd="1" destOrd="0" parTransId="{52115CE1-EA78-4AB0-9D7B-4896B5183300}" sibTransId="{F4D8D795-7255-4147-B036-E7D53F5B89C6}"/>
    <dgm:cxn modelId="{9C61D1AA-F112-4A2A-AF57-AC3AE0055CB5}" type="presParOf" srcId="{674301BC-18A9-4B03-93B1-09ED3B389E96}" destId="{10805BA7-AA2E-4D4B-AF5E-98AAE1D6ADF3}" srcOrd="0" destOrd="0" presId="urn:microsoft.com/office/officeart/2005/8/layout/process1"/>
    <dgm:cxn modelId="{F793E800-D8CE-46CB-8CC7-9B7362D31091}" type="presParOf" srcId="{674301BC-18A9-4B03-93B1-09ED3B389E96}" destId="{56786993-55DC-4465-9D3F-E6D800DE1267}" srcOrd="1" destOrd="0" presId="urn:microsoft.com/office/officeart/2005/8/layout/process1"/>
    <dgm:cxn modelId="{18A08B38-73D8-4415-BCA3-5C5F47AE31E6}" type="presParOf" srcId="{56786993-55DC-4465-9D3F-E6D800DE1267}" destId="{DE95CE8E-BDEB-47EB-A25E-A7D13D22056B}" srcOrd="0" destOrd="0" presId="urn:microsoft.com/office/officeart/2005/8/layout/process1"/>
    <dgm:cxn modelId="{838931E9-D741-410F-A91C-2BA2716E4D63}" type="presParOf" srcId="{674301BC-18A9-4B03-93B1-09ED3B389E96}" destId="{777E11C1-3ABB-4515-99D2-FE5EE8E8A5C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8CBFBF-620F-4EA2-8A1F-C689BA36A6E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EFF081F-DB4E-495E-B903-F3317D45C872}">
      <dgm:prSet phldrT="[Text]"/>
      <dgm:spPr/>
      <dgm:t>
        <a:bodyPr/>
        <a:lstStyle/>
        <a:p>
          <a:r>
            <a:rPr lang="en-US" dirty="0" smtClean="0"/>
            <a:t>Method</a:t>
          </a:r>
        </a:p>
        <a:p>
          <a:r>
            <a:rPr lang="en-US" dirty="0" smtClean="0"/>
            <a:t>&lt;Type&gt;</a:t>
          </a:r>
          <a:endParaRPr lang="en-US" dirty="0"/>
        </a:p>
      </dgm:t>
    </dgm:pt>
    <dgm:pt modelId="{80593B09-2185-4C4C-B763-E51532F05A29}" type="parTrans" cxnId="{92C862B9-C683-416B-8A43-51B382B72948}">
      <dgm:prSet/>
      <dgm:spPr/>
      <dgm:t>
        <a:bodyPr/>
        <a:lstStyle/>
        <a:p>
          <a:endParaRPr lang="en-US"/>
        </a:p>
      </dgm:t>
    </dgm:pt>
    <dgm:pt modelId="{3EC0B5D9-BA07-4D0B-B5A7-478ABEF49693}" type="sibTrans" cxnId="{92C862B9-C683-416B-8A43-51B382B72948}">
      <dgm:prSet/>
      <dgm:spPr/>
      <dgm:t>
        <a:bodyPr/>
        <a:lstStyle/>
        <a:p>
          <a:endParaRPr lang="en-US"/>
        </a:p>
      </dgm:t>
    </dgm:pt>
    <dgm:pt modelId="{B3459A7A-B7FC-40F8-AB00-B91347963A19}">
      <dgm:prSet phldrT="[Text]"/>
      <dgm:spPr/>
      <dgm:t>
        <a:bodyPr/>
        <a:lstStyle/>
        <a:p>
          <a:r>
            <a:rPr lang="en-US" dirty="0" smtClean="0"/>
            <a:t>Expression</a:t>
          </a:r>
        </a:p>
        <a:p>
          <a:r>
            <a:rPr lang="en-US" dirty="0" smtClean="0"/>
            <a:t>&lt;</a:t>
          </a:r>
          <a:r>
            <a:rPr lang="en-US" dirty="0" err="1" smtClean="0"/>
            <a:t>BaseType</a:t>
          </a:r>
          <a:r>
            <a:rPr lang="en-US" dirty="0" smtClean="0"/>
            <a:t>&gt;</a:t>
          </a:r>
          <a:endParaRPr lang="en-US" dirty="0"/>
        </a:p>
      </dgm:t>
    </dgm:pt>
    <dgm:pt modelId="{F4D8D795-7255-4147-B036-E7D53F5B89C6}" type="sibTrans" cxnId="{680C8D6D-89A6-4547-B65F-96F555252F85}">
      <dgm:prSet/>
      <dgm:spPr/>
      <dgm:t>
        <a:bodyPr/>
        <a:lstStyle/>
        <a:p>
          <a:endParaRPr lang="en-US"/>
        </a:p>
      </dgm:t>
    </dgm:pt>
    <dgm:pt modelId="{52115CE1-EA78-4AB0-9D7B-4896B5183300}" type="parTrans" cxnId="{680C8D6D-89A6-4547-B65F-96F555252F85}">
      <dgm:prSet/>
      <dgm:spPr/>
      <dgm:t>
        <a:bodyPr/>
        <a:lstStyle/>
        <a:p>
          <a:endParaRPr lang="en-US"/>
        </a:p>
      </dgm:t>
    </dgm:pt>
    <dgm:pt modelId="{674301BC-18A9-4B03-93B1-09ED3B389E96}" type="pres">
      <dgm:prSet presAssocID="{4D8CBFBF-620F-4EA2-8A1F-C689BA36A6E5}" presName="Name0" presStyleCnt="0">
        <dgm:presLayoutVars>
          <dgm:dir/>
          <dgm:resizeHandles val="exact"/>
        </dgm:presLayoutVars>
      </dgm:prSet>
      <dgm:spPr/>
    </dgm:pt>
    <dgm:pt modelId="{10805BA7-AA2E-4D4B-AF5E-98AAE1D6ADF3}" type="pres">
      <dgm:prSet presAssocID="{AEFF081F-DB4E-495E-B903-F3317D45C872}" presName="node" presStyleLbl="node1" presStyleIdx="0" presStyleCnt="2" custLinFactNeighborX="-70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86993-55DC-4465-9D3F-E6D800DE1267}" type="pres">
      <dgm:prSet presAssocID="{3EC0B5D9-BA07-4D0B-B5A7-478ABEF49693}" presName="sibTrans" presStyleLbl="sibTrans2D1" presStyleIdx="0" presStyleCnt="1"/>
      <dgm:spPr/>
    </dgm:pt>
    <dgm:pt modelId="{DE95CE8E-BDEB-47EB-A25E-A7D13D22056B}" type="pres">
      <dgm:prSet presAssocID="{3EC0B5D9-BA07-4D0B-B5A7-478ABEF49693}" presName="connectorText" presStyleLbl="sibTrans2D1" presStyleIdx="0" presStyleCnt="1"/>
      <dgm:spPr/>
    </dgm:pt>
    <dgm:pt modelId="{777E11C1-3ABB-4515-99D2-FE5EE8E8A5CE}" type="pres">
      <dgm:prSet presAssocID="{B3459A7A-B7FC-40F8-AB00-B91347963A1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6C9C71-35D0-4B28-AB27-2DF401ED41A2}" type="presOf" srcId="{AEFF081F-DB4E-495E-B903-F3317D45C872}" destId="{10805BA7-AA2E-4D4B-AF5E-98AAE1D6ADF3}" srcOrd="0" destOrd="0" presId="urn:microsoft.com/office/officeart/2005/8/layout/process1"/>
    <dgm:cxn modelId="{C9A79553-C763-4379-A292-C7E246A3CAE7}" type="presOf" srcId="{B3459A7A-B7FC-40F8-AB00-B91347963A19}" destId="{777E11C1-3ABB-4515-99D2-FE5EE8E8A5CE}" srcOrd="0" destOrd="0" presId="urn:microsoft.com/office/officeart/2005/8/layout/process1"/>
    <dgm:cxn modelId="{E5DABE23-8C8E-45E1-B58A-E6CD27BCE774}" type="presOf" srcId="{4D8CBFBF-620F-4EA2-8A1F-C689BA36A6E5}" destId="{674301BC-18A9-4B03-93B1-09ED3B389E96}" srcOrd="0" destOrd="0" presId="urn:microsoft.com/office/officeart/2005/8/layout/process1"/>
    <dgm:cxn modelId="{92C862B9-C683-416B-8A43-51B382B72948}" srcId="{4D8CBFBF-620F-4EA2-8A1F-C689BA36A6E5}" destId="{AEFF081F-DB4E-495E-B903-F3317D45C872}" srcOrd="0" destOrd="0" parTransId="{80593B09-2185-4C4C-B763-E51532F05A29}" sibTransId="{3EC0B5D9-BA07-4D0B-B5A7-478ABEF49693}"/>
    <dgm:cxn modelId="{A6E40768-8E8C-4F9D-B586-05B5F61CAC8A}" type="presOf" srcId="{3EC0B5D9-BA07-4D0B-B5A7-478ABEF49693}" destId="{DE95CE8E-BDEB-47EB-A25E-A7D13D22056B}" srcOrd="1" destOrd="0" presId="urn:microsoft.com/office/officeart/2005/8/layout/process1"/>
    <dgm:cxn modelId="{5C67A8AF-03AF-48B1-A903-CC09F18365ED}" type="presOf" srcId="{3EC0B5D9-BA07-4D0B-B5A7-478ABEF49693}" destId="{56786993-55DC-4465-9D3F-E6D800DE1267}" srcOrd="0" destOrd="0" presId="urn:microsoft.com/office/officeart/2005/8/layout/process1"/>
    <dgm:cxn modelId="{680C8D6D-89A6-4547-B65F-96F555252F85}" srcId="{4D8CBFBF-620F-4EA2-8A1F-C689BA36A6E5}" destId="{B3459A7A-B7FC-40F8-AB00-B91347963A19}" srcOrd="1" destOrd="0" parTransId="{52115CE1-EA78-4AB0-9D7B-4896B5183300}" sibTransId="{F4D8D795-7255-4147-B036-E7D53F5B89C6}"/>
    <dgm:cxn modelId="{8ED35F9C-1B16-47B0-BC4E-1DF0AC0487F9}" type="presParOf" srcId="{674301BC-18A9-4B03-93B1-09ED3B389E96}" destId="{10805BA7-AA2E-4D4B-AF5E-98AAE1D6ADF3}" srcOrd="0" destOrd="0" presId="urn:microsoft.com/office/officeart/2005/8/layout/process1"/>
    <dgm:cxn modelId="{8E5C50C2-F01D-4F30-8868-5D318A188DAC}" type="presParOf" srcId="{674301BC-18A9-4B03-93B1-09ED3B389E96}" destId="{56786993-55DC-4465-9D3F-E6D800DE1267}" srcOrd="1" destOrd="0" presId="urn:microsoft.com/office/officeart/2005/8/layout/process1"/>
    <dgm:cxn modelId="{A1E8F670-2B90-44E5-B7C8-FD397796CE38}" type="presParOf" srcId="{56786993-55DC-4465-9D3F-E6D800DE1267}" destId="{DE95CE8E-BDEB-47EB-A25E-A7D13D22056B}" srcOrd="0" destOrd="0" presId="urn:microsoft.com/office/officeart/2005/8/layout/process1"/>
    <dgm:cxn modelId="{73571048-24FC-42BE-B347-0C3EC651F4F0}" type="presParOf" srcId="{674301BC-18A9-4B03-93B1-09ED3B389E96}" destId="{777E11C1-3ABB-4515-99D2-FE5EE8E8A5C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3A42BE9-AC86-469E-9DC9-771DE1ACAE0D}">
      <dsp:nvSpPr>
        <dsp:cNvPr id="0" name=""/>
        <dsp:cNvSpPr/>
      </dsp:nvSpPr>
      <dsp:spPr>
        <a:xfrm>
          <a:off x="0" y="24057"/>
          <a:ext cx="1800826" cy="1080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Xsd.exe</a:t>
          </a:r>
          <a:endParaRPr lang="en-US" sz="2500" kern="1200" dirty="0"/>
        </a:p>
      </dsp:txBody>
      <dsp:txXfrm>
        <a:off x="0" y="24057"/>
        <a:ext cx="1800826" cy="1080495"/>
      </dsp:txXfrm>
    </dsp:sp>
    <dsp:sp modelId="{395A3CCE-B34D-4C80-B679-B83E5AF66723}">
      <dsp:nvSpPr>
        <dsp:cNvPr id="0" name=""/>
        <dsp:cNvSpPr/>
      </dsp:nvSpPr>
      <dsp:spPr>
        <a:xfrm>
          <a:off x="1980908" y="24057"/>
          <a:ext cx="1800826" cy="1080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SvcUtil.exe</a:t>
          </a:r>
          <a:endParaRPr lang="en-US" sz="2500" kern="1200" dirty="0"/>
        </a:p>
      </dsp:txBody>
      <dsp:txXfrm>
        <a:off x="1980908" y="24057"/>
        <a:ext cx="1800826" cy="1080495"/>
      </dsp:txXfrm>
    </dsp:sp>
    <dsp:sp modelId="{EDCACCBF-6712-49DD-B2A8-1DDD1A014CAB}">
      <dsp:nvSpPr>
        <dsp:cNvPr id="0" name=""/>
        <dsp:cNvSpPr/>
      </dsp:nvSpPr>
      <dsp:spPr>
        <a:xfrm>
          <a:off x="3961817" y="24057"/>
          <a:ext cx="1800826" cy="1080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Dbml</a:t>
          </a:r>
          <a:r>
            <a:rPr lang="en-US" sz="2500" kern="1200" dirty="0" smtClean="0"/>
            <a:t> Designer</a:t>
          </a:r>
          <a:endParaRPr lang="en-US" sz="2500" kern="1200" dirty="0"/>
        </a:p>
      </dsp:txBody>
      <dsp:txXfrm>
        <a:off x="3961817" y="24057"/>
        <a:ext cx="1800826" cy="1080495"/>
      </dsp:txXfrm>
    </dsp:sp>
    <dsp:sp modelId="{54726897-386E-4061-9C77-8683E08F6297}">
      <dsp:nvSpPr>
        <dsp:cNvPr id="0" name=""/>
        <dsp:cNvSpPr/>
      </dsp:nvSpPr>
      <dsp:spPr>
        <a:xfrm>
          <a:off x="990454" y="1284636"/>
          <a:ext cx="1800826" cy="1080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Xaml</a:t>
          </a:r>
          <a:r>
            <a:rPr lang="en-US" sz="2500" kern="1200" dirty="0" smtClean="0"/>
            <a:t> Designer</a:t>
          </a:r>
          <a:endParaRPr lang="en-US" sz="2500" kern="1200" dirty="0"/>
        </a:p>
      </dsp:txBody>
      <dsp:txXfrm>
        <a:off x="990454" y="1284636"/>
        <a:ext cx="1800826" cy="1080495"/>
      </dsp:txXfrm>
    </dsp:sp>
    <dsp:sp modelId="{496A5947-459C-483C-9CAB-20D40987CF5C}">
      <dsp:nvSpPr>
        <dsp:cNvPr id="0" name=""/>
        <dsp:cNvSpPr/>
      </dsp:nvSpPr>
      <dsp:spPr>
        <a:xfrm>
          <a:off x="2971363" y="1284636"/>
          <a:ext cx="1800826" cy="1080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Web Reference</a:t>
          </a:r>
          <a:endParaRPr lang="en-US" sz="2500" kern="1200" dirty="0"/>
        </a:p>
      </dsp:txBody>
      <dsp:txXfrm>
        <a:off x="2971363" y="1284636"/>
        <a:ext cx="1800826" cy="108049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4F50656-CCA7-4351-BD69-9B1E1EA51ECC}">
      <dsp:nvSpPr>
        <dsp:cNvPr id="0" name=""/>
        <dsp:cNvSpPr/>
      </dsp:nvSpPr>
      <dsp:spPr>
        <a:xfrm>
          <a:off x="0" y="0"/>
          <a:ext cx="5619768" cy="2603504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607302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err="1" smtClean="0"/>
            <a:t>System.Type</a:t>
          </a:r>
          <a:endParaRPr lang="en-US" sz="5100" kern="1200" dirty="0"/>
        </a:p>
      </dsp:txBody>
      <dsp:txXfrm>
        <a:off x="0" y="0"/>
        <a:ext cx="5619768" cy="2603504"/>
      </dsp:txXfrm>
    </dsp:sp>
    <dsp:sp modelId="{2892717F-EB7A-4D31-A8DC-E173CE38A995}">
      <dsp:nvSpPr>
        <dsp:cNvPr id="0" name=""/>
        <dsp:cNvSpPr/>
      </dsp:nvSpPr>
      <dsp:spPr>
        <a:xfrm>
          <a:off x="140494" y="1171576"/>
          <a:ext cx="5338779" cy="117157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Excel Sheet</a:t>
          </a:r>
          <a:endParaRPr lang="en-US" sz="5200" kern="1200" dirty="0"/>
        </a:p>
      </dsp:txBody>
      <dsp:txXfrm>
        <a:off x="140494" y="1171576"/>
        <a:ext cx="5338779" cy="117157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4F50656-CCA7-4351-BD69-9B1E1EA51ECC}">
      <dsp:nvSpPr>
        <dsp:cNvPr id="0" name=""/>
        <dsp:cNvSpPr/>
      </dsp:nvSpPr>
      <dsp:spPr>
        <a:xfrm>
          <a:off x="0" y="0"/>
          <a:ext cx="2405057" cy="20320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254478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System.Type</a:t>
          </a:r>
          <a:endParaRPr lang="en-US" sz="2800" kern="1200" dirty="0"/>
        </a:p>
      </dsp:txBody>
      <dsp:txXfrm>
        <a:off x="0" y="0"/>
        <a:ext cx="2405057" cy="2032000"/>
      </dsp:txXfrm>
    </dsp:sp>
    <dsp:sp modelId="{2892717F-EB7A-4D31-A8DC-E173CE38A995}">
      <dsp:nvSpPr>
        <dsp:cNvPr id="0" name=""/>
        <dsp:cNvSpPr/>
      </dsp:nvSpPr>
      <dsp:spPr>
        <a:xfrm>
          <a:off x="60126" y="914400"/>
          <a:ext cx="2284805" cy="91440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Excel Sheet</a:t>
          </a:r>
          <a:endParaRPr lang="en-US" sz="2900" kern="1200" dirty="0"/>
        </a:p>
      </dsp:txBody>
      <dsp:txXfrm>
        <a:off x="60126" y="914400"/>
        <a:ext cx="2284805" cy="9144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4F50656-CCA7-4351-BD69-9B1E1EA51ECC}">
      <dsp:nvSpPr>
        <dsp:cNvPr id="0" name=""/>
        <dsp:cNvSpPr/>
      </dsp:nvSpPr>
      <dsp:spPr>
        <a:xfrm>
          <a:off x="0" y="0"/>
          <a:ext cx="2405057" cy="928694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48640" rIns="106680" bIns="573340" numCol="1" spcCol="1270" anchor="ctr" anchorCtr="1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onsolas" pitchFamily="49" charset="0"/>
            </a:rPr>
            <a:t>Fsc.exe</a:t>
          </a:r>
          <a:endParaRPr lang="en-US" sz="2800" kern="1200" dirty="0">
            <a:latin typeface="Consolas" pitchFamily="49" charset="0"/>
          </a:endParaRPr>
        </a:p>
      </dsp:txBody>
      <dsp:txXfrm>
        <a:off x="0" y="0"/>
        <a:ext cx="2405057" cy="92869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805BA7-AA2E-4D4B-AF5E-98AAE1D6ADF3}">
      <dsp:nvSpPr>
        <dsp:cNvPr id="0" name=""/>
        <dsp:cNvSpPr/>
      </dsp:nvSpPr>
      <dsp:spPr>
        <a:xfrm>
          <a:off x="1209" y="492426"/>
          <a:ext cx="2578688" cy="1547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Type</a:t>
          </a:r>
          <a:endParaRPr lang="en-US" sz="3800" kern="1200" dirty="0"/>
        </a:p>
      </dsp:txBody>
      <dsp:txXfrm>
        <a:off x="1209" y="492426"/>
        <a:ext cx="2578688" cy="1547213"/>
      </dsp:txXfrm>
    </dsp:sp>
    <dsp:sp modelId="{56786993-55DC-4465-9D3F-E6D800DE1267}">
      <dsp:nvSpPr>
        <dsp:cNvPr id="0" name=""/>
        <dsp:cNvSpPr/>
      </dsp:nvSpPr>
      <dsp:spPr>
        <a:xfrm>
          <a:off x="2837767" y="946275"/>
          <a:ext cx="546682" cy="6395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2837767" y="946275"/>
        <a:ext cx="546682" cy="639514"/>
      </dsp:txXfrm>
    </dsp:sp>
    <dsp:sp modelId="{777E11C1-3ABB-4515-99D2-FE5EE8E8A5CE}">
      <dsp:nvSpPr>
        <dsp:cNvPr id="0" name=""/>
        <dsp:cNvSpPr/>
      </dsp:nvSpPr>
      <dsp:spPr>
        <a:xfrm>
          <a:off x="3611373" y="492426"/>
          <a:ext cx="2578688" cy="1547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BaseType</a:t>
          </a:r>
          <a:endParaRPr lang="en-US" sz="3800" kern="1200" dirty="0"/>
        </a:p>
      </dsp:txBody>
      <dsp:txXfrm>
        <a:off x="3611373" y="492426"/>
        <a:ext cx="2578688" cy="154721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805BA7-AA2E-4D4B-AF5E-98AAE1D6ADF3}">
      <dsp:nvSpPr>
        <dsp:cNvPr id="0" name=""/>
        <dsp:cNvSpPr/>
      </dsp:nvSpPr>
      <dsp:spPr>
        <a:xfrm>
          <a:off x="0" y="492426"/>
          <a:ext cx="2578688" cy="1547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Method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&lt;Type&gt;</a:t>
          </a:r>
          <a:endParaRPr lang="en-US" sz="3100" kern="1200" dirty="0"/>
        </a:p>
      </dsp:txBody>
      <dsp:txXfrm>
        <a:off x="0" y="492426"/>
        <a:ext cx="2578688" cy="1547213"/>
      </dsp:txXfrm>
    </dsp:sp>
    <dsp:sp modelId="{56786993-55DC-4465-9D3F-E6D800DE1267}">
      <dsp:nvSpPr>
        <dsp:cNvPr id="0" name=""/>
        <dsp:cNvSpPr/>
      </dsp:nvSpPr>
      <dsp:spPr>
        <a:xfrm>
          <a:off x="2836860" y="946275"/>
          <a:ext cx="547322" cy="6395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836860" y="946275"/>
        <a:ext cx="547322" cy="639514"/>
      </dsp:txXfrm>
    </dsp:sp>
    <dsp:sp modelId="{777E11C1-3ABB-4515-99D2-FE5EE8E8A5CE}">
      <dsp:nvSpPr>
        <dsp:cNvPr id="0" name=""/>
        <dsp:cNvSpPr/>
      </dsp:nvSpPr>
      <dsp:spPr>
        <a:xfrm>
          <a:off x="3611373" y="492426"/>
          <a:ext cx="2578688" cy="1547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Expression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&lt;</a:t>
          </a:r>
          <a:r>
            <a:rPr lang="en-US" sz="3100" kern="1200" dirty="0" err="1" smtClean="0"/>
            <a:t>BaseType</a:t>
          </a:r>
          <a:r>
            <a:rPr lang="en-US" sz="3100" kern="1200" dirty="0" smtClean="0"/>
            <a:t>&gt;</a:t>
          </a:r>
          <a:endParaRPr lang="en-US" sz="3100" kern="1200" dirty="0"/>
        </a:p>
      </dsp:txBody>
      <dsp:txXfrm>
        <a:off x="3611373" y="492426"/>
        <a:ext cx="2578688" cy="1547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C824F-E6F7-4C4D-9838-55A16B09F057}" type="datetimeFigureOut">
              <a:rPr lang="en-US" smtClean="0"/>
              <a:pPr/>
              <a:t>3/4/2010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 smtClean="0"/>
              <a:t>TLA405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5F48-EE2D-4C47-B175-D4217846C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C9BC253-3C3E-4952-95DF-387E83431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3B81C-D83E-4B7D-AC38-99079739491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-slide-lines_BI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7200"/>
            <a:ext cx="336073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514" y="2090058"/>
            <a:ext cx="7100662" cy="1719942"/>
          </a:xfrm>
        </p:spPr>
        <p:txBody>
          <a:bodyPr anchor="b"/>
          <a:lstStyle>
            <a:lvl1pPr>
              <a:defRPr sz="4000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513" y="3870551"/>
            <a:ext cx="7100662" cy="1136877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7013" y="274638"/>
            <a:ext cx="20113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74638"/>
            <a:ext cx="58848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600200"/>
            <a:ext cx="3948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0200"/>
            <a:ext cx="3948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title-slide-lines-grey_BIG.png"/>
          <p:cNvPicPr>
            <a:picLocks noChangeAspect="1"/>
          </p:cNvPicPr>
          <p:nvPr/>
        </p:nvPicPr>
        <p:blipFill>
          <a:blip r:embed="rId14" cstate="print">
            <a:lum bright="-6000"/>
          </a:blip>
          <a:srcRect/>
          <a:stretch>
            <a:fillRect/>
          </a:stretch>
        </p:blipFill>
        <p:spPr bwMode="auto">
          <a:xfrm>
            <a:off x="0" y="2990850"/>
            <a:ext cx="3367088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85750"/>
            <a:ext cx="8048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00200"/>
            <a:ext cx="804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ableweb.com/apis/directory/1?sort=categor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52" y="1643050"/>
            <a:ext cx="7100887" cy="666752"/>
          </a:xfrm>
        </p:spPr>
        <p:txBody>
          <a:bodyPr/>
          <a:lstStyle/>
          <a:p>
            <a:pPr eaLnBrk="1" hangingPunct="1">
              <a:defRPr/>
            </a:pPr>
            <a:r>
              <a:rPr lang="en-GB" sz="4800" dirty="0" smtClean="0">
                <a:latin typeface="Arial" charset="0"/>
              </a:rPr>
              <a:t>Extensible Static Typing</a:t>
            </a:r>
            <a:endParaRPr lang="en-US" sz="4800" dirty="0" smtClean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The F# Team</a:t>
            </a: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Microsoft Developer Division</a:t>
            </a: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Microsoft Research</a:t>
            </a:r>
          </a:p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101599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sz="3200" dirty="0" smtClean="0"/>
          </a:p>
          <a:p>
            <a:pPr>
              <a:buNone/>
            </a:pPr>
            <a:endParaRPr lang="en-GB" sz="3200" dirty="0" smtClean="0"/>
          </a:p>
          <a:p>
            <a:pPr eaLnBrk="1" hangingPunct="1"/>
            <a:endParaRPr lang="en-GB" sz="32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539750" y="403234"/>
            <a:ext cx="8048625" cy="1025515"/>
          </a:xfrm>
        </p:spPr>
        <p:txBody>
          <a:bodyPr/>
          <a:lstStyle/>
          <a:p>
            <a:pPr eaLnBrk="1" hangingPunct="1"/>
            <a:r>
              <a:rPr lang="en-GB" sz="3600" dirty="0" smtClean="0"/>
              <a:t>Provider Possibilities (Some Esoteric)</a:t>
            </a:r>
            <a:endParaRPr lang="en-US" sz="3600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101599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sz="3200" dirty="0" smtClean="0"/>
          </a:p>
          <a:p>
            <a:pPr>
              <a:buNone/>
            </a:pPr>
            <a:endParaRPr lang="en-GB" sz="3200" dirty="0" smtClean="0"/>
          </a:p>
          <a:p>
            <a:pPr eaLnBrk="1" hangingPunct="1"/>
            <a:endParaRPr lang="en-GB" sz="3200" dirty="0" smtClean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1303900"/>
            <a:ext cx="9144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lvl="0" indent="228600"/>
            <a:r>
              <a:rPr lang="en-US" altLang="zh-TW" sz="2400" dirty="0" smtClean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Times New Roman" pitchFamily="18" charset="0"/>
              </a:rPr>
              <a:t>US Government Open </a:t>
            </a:r>
            <a:r>
              <a:rPr lang="en-US" altLang="zh-TW" sz="2400" dirty="0" smtClean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Times New Roman" pitchFamily="18" charset="0"/>
              </a:rPr>
              <a:t>Datasets </a:t>
            </a:r>
          </a:p>
          <a:p>
            <a:pPr lvl="0" indent="228600"/>
            <a:r>
              <a:rPr lang="en-US" altLang="zh-TW" sz="2400" dirty="0" smtClean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Times New Roman" pitchFamily="18" charset="0"/>
              </a:rPr>
              <a:t>Dallas</a:t>
            </a:r>
            <a:endParaRPr lang="en-US" altLang="zh-TW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indent="228600"/>
            <a:r>
              <a:rPr lang="en-US" altLang="zh-TW" sz="2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Excel</a:t>
            </a:r>
          </a:p>
          <a:p>
            <a:pPr indent="228600"/>
            <a:r>
              <a:rPr lang="en-US" altLang="zh-TW" sz="2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Visual </a:t>
            </a:r>
            <a:r>
              <a:rPr lang="en-US" altLang="zh-TW" sz="2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Basic ‘My</a:t>
            </a:r>
            <a:r>
              <a:rPr lang="en-US" altLang="zh-TW" sz="2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’</a:t>
            </a:r>
          </a:p>
          <a:p>
            <a:pPr indent="228600"/>
            <a:r>
              <a:rPr lang="en-US" altLang="zh-TW" sz="2400" dirty="0" err="1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NoPIA</a:t>
            </a:r>
            <a:endParaRPr lang="en-US" altLang="zh-TW" sz="2400" dirty="0" smtClean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lvl="0" indent="228600"/>
            <a:r>
              <a:rPr lang="en-US" altLang="zh-TW" sz="2400" dirty="0" smtClean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Times New Roman" pitchFamily="18" charset="0"/>
              </a:rPr>
              <a:t>CSV </a:t>
            </a:r>
            <a:endParaRPr lang="en-US" altLang="zh-TW" sz="2400" dirty="0" smtClean="0">
              <a:solidFill>
                <a:schemeClr val="bg1"/>
              </a:solidFill>
              <a:latin typeface="Calibri" pitchFamily="34" charset="0"/>
              <a:ea typeface="PMingLiU" pitchFamily="18" charset="-120"/>
              <a:cs typeface="Times New Roman" pitchFamily="18" charset="0"/>
            </a:endParaRPr>
          </a:p>
          <a:p>
            <a:pPr lvl="0" indent="228600"/>
            <a:r>
              <a:rPr lang="en-US" altLang="zh-TW" sz="2400" dirty="0" err="1" smtClean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Times New Roman" pitchFamily="18" charset="0"/>
              </a:rPr>
              <a:t>Dbml</a:t>
            </a:r>
            <a:endParaRPr lang="en-US" altLang="zh-TW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indent="228600"/>
            <a:r>
              <a:rPr lang="en-US" altLang="zh-TW" sz="2400" dirty="0" err="1" smtClean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Times New Roman" pitchFamily="18" charset="0"/>
              </a:rPr>
              <a:t>FreeBase</a:t>
            </a:r>
            <a:r>
              <a:rPr lang="en-US" altLang="zh-TW" sz="2400" dirty="0" smtClean="0">
                <a:solidFill>
                  <a:schemeClr val="bg1"/>
                </a:solidFill>
                <a:latin typeface="Calibri" pitchFamily="34" charset="0"/>
                <a:ea typeface="PMingLiU" pitchFamily="18" charset="-120"/>
                <a:cs typeface="Times New Roman" pitchFamily="18" charset="0"/>
              </a:rPr>
              <a:t> </a:t>
            </a:r>
          </a:p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PMingLiU" pitchFamily="18" charset="-120"/>
                <a:cs typeface="Times New Roman" pitchFamily="18" charset="0"/>
              </a:rPr>
              <a:t>Flickr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PMingLiU" pitchFamily="18" charset="-120"/>
                <a:cs typeface="Times New Roman" pitchFamily="18" charset="0"/>
              </a:rPr>
              <a:t>Yahoo Stock</a:t>
            </a:r>
            <a:r>
              <a:rPr kumimoji="0" lang="en-US" altLang="zh-TW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PMingLiU" pitchFamily="18" charset="-120"/>
                <a:cs typeface="Times New Roman" pitchFamily="18" charset="0"/>
              </a:rPr>
              <a:t> Quotes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PMingLiU" pitchFamily="18" charset="-120"/>
                <a:cs typeface="Times New Roman" pitchFamily="18" charset="0"/>
              </a:rPr>
              <a:t>IMDB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PMingLiU" pitchFamily="18" charset="-120"/>
                <a:cs typeface="Times New Roman" pitchFamily="18" charset="0"/>
              </a:rPr>
              <a:t>Weather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PMingLiU" pitchFamily="18" charset="-120"/>
                <a:cs typeface="Times New Roman" pitchFamily="18" charset="0"/>
              </a:rPr>
              <a:t>NetFlix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PMingLiU" pitchFamily="18" charset="-120"/>
                <a:cs typeface="Times New Roman" pitchFamily="18" charset="0"/>
              </a:rPr>
              <a:t>Team Foundation Server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PMingLiU" pitchFamily="18" charset="-120"/>
                <a:cs typeface="Times New Roman" pitchFamily="18" charset="0"/>
              </a:rPr>
              <a:t>StackOverflow.com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PMingLiU" pitchFamily="18" charset="-120"/>
                <a:cs typeface="Times New Roman" pitchFamily="18" charset="0"/>
              </a:rPr>
              <a:t>Resx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PMingLiU" pitchFamily="18" charset="-120"/>
                <a:cs typeface="Times New Roman" pitchFamily="18" charset="0"/>
              </a:rPr>
              <a:t> generator 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Odata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Gdata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ProgrammableWeb.com</a:t>
            </a:r>
          </a:p>
          <a:p>
            <a:pPr lvl="0" indent="228600" eaLnBrk="0" hangingPunct="0"/>
            <a:r>
              <a:rPr lang="en-US" altLang="zh-TW" sz="2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Parser\</a:t>
            </a:r>
            <a:r>
              <a:rPr lang="en-US" altLang="zh-TW" sz="2400" dirty="0" err="1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Lexer</a:t>
            </a:r>
            <a:r>
              <a:rPr lang="en-US" altLang="zh-TW" sz="2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Generator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Structurally Named Types</a:t>
            </a:r>
          </a:p>
          <a:p>
            <a:pPr indent="228600" eaLnBrk="0" hangingPunct="0"/>
            <a:r>
              <a:rPr lang="en-US" altLang="zh-TW" sz="2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Reflecting Internals </a:t>
            </a:r>
            <a:r>
              <a:rPr lang="en-US" altLang="zh-TW" sz="2400" dirty="0" err="1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Exposer</a:t>
            </a:r>
            <a:r>
              <a:rPr lang="en-US" altLang="zh-TW" sz="2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altLang="zh-TW" sz="2400" dirty="0" smtClean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indent="228600" eaLnBrk="0" hangingPunct="0"/>
            <a:r>
              <a:rPr lang="en-US" altLang="zh-TW" sz="2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AOP style façade generator </a:t>
            </a:r>
            <a:endParaRPr lang="en-US" altLang="zh-TW" sz="2400" dirty="0" smtClean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indent="228600" eaLnBrk="0" hangingPunct="0"/>
            <a:r>
              <a:rPr lang="en-US" altLang="zh-TW" sz="2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Compile </a:t>
            </a:r>
            <a:r>
              <a:rPr lang="en-US" altLang="zh-TW" sz="2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Environment </a:t>
            </a:r>
            <a:endParaRPr lang="en-US" altLang="zh-TW" sz="2400" dirty="0" smtClean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indent="228600" eaLnBrk="0" hangingPunct="0"/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600" dirty="0" smtClean="0">
              <a:solidFill>
                <a:schemeClr val="bg1"/>
              </a:solidFill>
              <a:latin typeface="Calibri" pitchFamily="34" charset="0"/>
              <a:ea typeface="PMingLiU" pitchFamily="18" charset="-120"/>
              <a:cs typeface="Times New Roman" pitchFamily="18" charset="0"/>
              <a:hlinkClick r:id="rId3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Observation</a:t>
            </a:r>
            <a:endParaRPr lang="en-US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4776692"/>
          </a:xfrm>
        </p:spPr>
        <p:txBody>
          <a:bodyPr/>
          <a:lstStyle/>
          <a:p>
            <a:pPr>
              <a:buNone/>
            </a:pPr>
            <a:r>
              <a:rPr lang="en-GB" sz="3200" dirty="0" smtClean="0"/>
              <a:t>There is a lot of strongly typed structure available outside of the .NET type system</a:t>
            </a:r>
          </a:p>
          <a:p>
            <a:endParaRPr lang="en-GB" dirty="0" smtClean="0"/>
          </a:p>
          <a:p>
            <a:r>
              <a:rPr lang="en-GB" dirty="0" smtClean="0"/>
              <a:t>Data (Excel, </a:t>
            </a:r>
            <a:r>
              <a:rPr lang="en-GB" dirty="0" err="1" smtClean="0"/>
              <a:t>Csv</a:t>
            </a:r>
            <a:r>
              <a:rPr lang="en-GB" dirty="0" smtClean="0"/>
              <a:t>, </a:t>
            </a:r>
            <a:r>
              <a:rPr lang="en-GB" dirty="0" err="1" smtClean="0"/>
              <a:t>Json</a:t>
            </a:r>
            <a:r>
              <a:rPr lang="en-GB" dirty="0" smtClean="0"/>
              <a:t>, Xml)</a:t>
            </a:r>
          </a:p>
          <a:p>
            <a:r>
              <a:rPr lang="en-GB" dirty="0" smtClean="0"/>
              <a:t>Web Services (REST, ODATA, WS-*)</a:t>
            </a:r>
          </a:p>
          <a:p>
            <a:r>
              <a:rPr lang="en-GB" dirty="0" smtClean="0"/>
              <a:t>Relational (SQL, </a:t>
            </a:r>
            <a:r>
              <a:rPr lang="en-GB" dirty="0" err="1" smtClean="0"/>
              <a:t>Dbml</a:t>
            </a:r>
            <a:r>
              <a:rPr lang="en-GB" dirty="0" smtClean="0"/>
              <a:t>, EF)</a:t>
            </a:r>
          </a:p>
          <a:p>
            <a:r>
              <a:rPr lang="en-GB" dirty="0" err="1" smtClean="0"/>
              <a:t>NoSQL</a:t>
            </a:r>
            <a:r>
              <a:rPr lang="en-GB" dirty="0" smtClean="0"/>
              <a:t> (Cassandra, </a:t>
            </a:r>
            <a:r>
              <a:rPr lang="en-GB" dirty="0" err="1" smtClean="0"/>
              <a:t>Hadoop</a:t>
            </a:r>
            <a:r>
              <a:rPr lang="en-GB" dirty="0" smtClean="0"/>
              <a:t>)</a:t>
            </a:r>
          </a:p>
          <a:p>
            <a:r>
              <a:rPr lang="en-GB" dirty="0" smtClean="0"/>
              <a:t>UI (</a:t>
            </a:r>
            <a:r>
              <a:rPr lang="en-GB" dirty="0" err="1" smtClean="0"/>
              <a:t>Xaml</a:t>
            </a:r>
            <a:r>
              <a:rPr lang="en-GB" dirty="0" smtClean="0"/>
              <a:t>, Html)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sz="3200" dirty="0" smtClean="0"/>
          </a:p>
          <a:p>
            <a:pPr>
              <a:buNone/>
            </a:pPr>
            <a:endParaRPr lang="en-GB" sz="3200" dirty="0" smtClean="0"/>
          </a:p>
          <a:p>
            <a:pPr eaLnBrk="1" hangingPunct="1"/>
            <a:endParaRPr lang="en-GB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Traditional Solutions</a:t>
            </a:r>
            <a:endParaRPr lang="en-US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4776692"/>
          </a:xfrm>
        </p:spPr>
        <p:txBody>
          <a:bodyPr/>
          <a:lstStyle/>
          <a:p>
            <a:pPr>
              <a:buNone/>
            </a:pPr>
            <a:r>
              <a:rPr lang="en-GB" sz="3200" dirty="0" smtClean="0"/>
              <a:t>Code Spit - Bring structure into type system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sz="3200" dirty="0" smtClean="0"/>
          </a:p>
          <a:p>
            <a:pPr>
              <a:buNone/>
            </a:pPr>
            <a:endParaRPr lang="en-GB" sz="3200" dirty="0" smtClean="0"/>
          </a:p>
          <a:p>
            <a:pPr eaLnBrk="1" hangingPunct="1"/>
            <a:endParaRPr lang="en-GB" sz="3200" dirty="0" smtClean="0"/>
          </a:p>
          <a:p>
            <a:pPr eaLnBrk="1" hangingPunct="1">
              <a:buNone/>
            </a:pPr>
            <a:r>
              <a:rPr lang="en-GB" sz="3200" dirty="0" smtClean="0"/>
              <a:t>Dynamic – Easy access, but no types</a:t>
            </a:r>
            <a:endParaRPr lang="en-GB" sz="3200" dirty="0" smtClean="0"/>
          </a:p>
        </p:txBody>
      </p:sp>
      <p:graphicFrame>
        <p:nvGraphicFramePr>
          <p:cNvPr id="8" name="Diagram 7"/>
          <p:cNvGraphicFramePr/>
          <p:nvPr/>
        </p:nvGraphicFramePr>
        <p:xfrm>
          <a:off x="1785918" y="2285992"/>
          <a:ext cx="5762644" cy="2389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Why this Matters to F#</a:t>
            </a:r>
            <a:endParaRPr lang="en-US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4776692"/>
          </a:xfrm>
        </p:spPr>
        <p:txBody>
          <a:bodyPr/>
          <a:lstStyle/>
          <a:p>
            <a:pPr>
              <a:buNone/>
            </a:pPr>
            <a:r>
              <a:rPr lang="en-GB" sz="3200" dirty="0" smtClean="0"/>
              <a:t>Big data (financials, analytics, genomics)</a:t>
            </a:r>
          </a:p>
          <a:p>
            <a:pPr>
              <a:buNone/>
            </a:pPr>
            <a:endParaRPr lang="en-GB" sz="3200" dirty="0" smtClean="0"/>
          </a:p>
          <a:p>
            <a:pPr>
              <a:buNone/>
            </a:pPr>
            <a:r>
              <a:rPr lang="en-GB" sz="3200" dirty="0" smtClean="0"/>
              <a:t>Light weight, </a:t>
            </a:r>
            <a:r>
              <a:rPr lang="en-GB" sz="3200" dirty="0" err="1" smtClean="0"/>
              <a:t>Typesafe</a:t>
            </a:r>
            <a:r>
              <a:rPr lang="en-GB" sz="3200" dirty="0" smtClean="0"/>
              <a:t>, Explorative</a:t>
            </a:r>
            <a:endParaRPr lang="en-GB" sz="3200" dirty="0" smtClean="0"/>
          </a:p>
          <a:p>
            <a:pPr>
              <a:buNone/>
            </a:pPr>
            <a:endParaRPr lang="en-GB" sz="3200" dirty="0" smtClean="0"/>
          </a:p>
          <a:p>
            <a:pPr>
              <a:buNone/>
            </a:pPr>
            <a:r>
              <a:rPr lang="en-GB" sz="3200" dirty="0" smtClean="0"/>
              <a:t>No </a:t>
            </a:r>
            <a:r>
              <a:rPr lang="en-GB" sz="3200" dirty="0" err="1" smtClean="0"/>
              <a:t>Xaml</a:t>
            </a:r>
            <a:r>
              <a:rPr lang="en-GB" sz="3200" dirty="0" smtClean="0"/>
              <a:t> story, No </a:t>
            </a:r>
            <a:r>
              <a:rPr lang="en-GB" sz="3200" dirty="0" err="1" smtClean="0"/>
              <a:t>CodeDom</a:t>
            </a:r>
            <a:r>
              <a:rPr lang="en-GB" sz="3200" dirty="0" smtClean="0"/>
              <a:t>, No Designers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sz="3200" dirty="0" smtClean="0"/>
          </a:p>
          <a:p>
            <a:pPr>
              <a:buNone/>
            </a:pPr>
            <a:endParaRPr lang="en-GB" sz="3200" dirty="0" smtClean="0"/>
          </a:p>
          <a:p>
            <a:pPr eaLnBrk="1" hangingPunct="1"/>
            <a:endParaRPr lang="en-GB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Extension Static Typing</a:t>
            </a:r>
            <a:endParaRPr lang="en-US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1015993"/>
          </a:xfrm>
        </p:spPr>
        <p:txBody>
          <a:bodyPr/>
          <a:lstStyle/>
          <a:p>
            <a:pPr>
              <a:buNone/>
            </a:pPr>
            <a:r>
              <a:rPr lang="en-GB" sz="3200" dirty="0" smtClean="0"/>
              <a:t>Bring structure into .NET type system by extending the compiler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sz="3200" dirty="0" smtClean="0"/>
          </a:p>
          <a:p>
            <a:pPr>
              <a:buNone/>
            </a:pPr>
            <a:endParaRPr lang="en-GB" sz="3200" dirty="0" smtClean="0"/>
          </a:p>
          <a:p>
            <a:pPr eaLnBrk="1" hangingPunct="1"/>
            <a:endParaRPr lang="en-GB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Extensible Static Typing</a:t>
            </a:r>
            <a:endParaRPr lang="en-US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1015993"/>
          </a:xfrm>
        </p:spPr>
        <p:txBody>
          <a:bodyPr/>
          <a:lstStyle/>
          <a:p>
            <a:pPr>
              <a:buNone/>
            </a:pPr>
            <a:r>
              <a:rPr lang="en-GB" sz="3200" dirty="0" smtClean="0"/>
              <a:t>Bring structure into .NET type system by extending the compiler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sz="3200" dirty="0" smtClean="0"/>
          </a:p>
          <a:p>
            <a:pPr>
              <a:buNone/>
            </a:pPr>
            <a:endParaRPr lang="en-GB" sz="3200" dirty="0" smtClean="0"/>
          </a:p>
          <a:p>
            <a:pPr eaLnBrk="1" hangingPunct="1"/>
            <a:endParaRPr lang="en-GB" sz="3200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857496"/>
          <a:ext cx="5619768" cy="260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Extensible Static Typing</a:t>
            </a:r>
            <a:endParaRPr lang="en-US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1015993"/>
          </a:xfrm>
        </p:spPr>
        <p:txBody>
          <a:bodyPr/>
          <a:lstStyle/>
          <a:p>
            <a:pPr>
              <a:buNone/>
            </a:pPr>
            <a:r>
              <a:rPr lang="en-GB" sz="3200" dirty="0" smtClean="0"/>
              <a:t>Bring structure into .NET type system by extending the compiler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sz="3200" dirty="0" smtClean="0"/>
          </a:p>
          <a:p>
            <a:pPr>
              <a:buNone/>
            </a:pPr>
            <a:endParaRPr lang="en-GB" sz="3200" dirty="0" smtClean="0"/>
          </a:p>
          <a:p>
            <a:pPr eaLnBrk="1" hangingPunct="1"/>
            <a:endParaRPr lang="en-GB" sz="3200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1000100" y="3214686"/>
          <a:ext cx="2405058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500694" y="3786190"/>
          <a:ext cx="2405058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428992" y="4214818"/>
            <a:ext cx="2071702" cy="158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Synthetic Types and Methods are Erased During Compile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1015993"/>
          </a:xfrm>
        </p:spPr>
        <p:txBody>
          <a:bodyPr/>
          <a:lstStyle/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sz="3200" dirty="0" smtClean="0"/>
          </a:p>
          <a:p>
            <a:pPr>
              <a:buNone/>
            </a:pPr>
            <a:endParaRPr lang="en-GB" sz="3200" dirty="0" smtClean="0"/>
          </a:p>
          <a:p>
            <a:pPr eaLnBrk="1" hangingPunct="1"/>
            <a:endParaRPr lang="en-GB" sz="3200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1500166" y="1500174"/>
          <a:ext cx="6191272" cy="253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500166" y="3571876"/>
          <a:ext cx="6191272" cy="253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API</a:t>
            </a:r>
            <a:endParaRPr lang="en-US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101599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public interface </a:t>
            </a:r>
            <a:r>
              <a:rPr lang="en-US" dirty="0" err="1" smtClean="0"/>
              <a:t>IExtensionTypeProvider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Type[] </a:t>
            </a:r>
            <a:r>
              <a:rPr lang="en-US" dirty="0" err="1" smtClean="0"/>
              <a:t>TopLevelTypes</a:t>
            </a:r>
            <a:r>
              <a:rPr lang="en-US" dirty="0" smtClean="0"/>
              <a:t> { get; }</a:t>
            </a:r>
          </a:p>
          <a:p>
            <a:pPr>
              <a:buNone/>
            </a:pPr>
            <a:r>
              <a:rPr lang="en-US" dirty="0" smtClean="0"/>
              <a:t>        Expression </a:t>
            </a:r>
            <a:r>
              <a:rPr lang="en-US" dirty="0" err="1" smtClean="0"/>
              <a:t>GetInvokerExpression</a:t>
            </a:r>
            <a:r>
              <a:rPr lang="en-US" dirty="0" smtClean="0"/>
              <a:t>(</a:t>
            </a:r>
            <a:r>
              <a:rPr lang="en-US" dirty="0" err="1" smtClean="0"/>
              <a:t>MethodBase</a:t>
            </a:r>
            <a:r>
              <a:rPr lang="en-US" dirty="0" smtClean="0"/>
              <a:t> </a:t>
            </a:r>
            <a:r>
              <a:rPr lang="en-US" dirty="0" smtClean="0"/>
              <a:t>     	</a:t>
            </a:r>
            <a:r>
              <a:rPr lang="en-US" dirty="0" err="1" smtClean="0"/>
              <a:t>syntheticMethodBase</a:t>
            </a:r>
            <a:r>
              <a:rPr lang="en-US" dirty="0" smtClean="0"/>
              <a:t>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ParameterExpression</a:t>
            </a:r>
            <a:r>
              <a:rPr lang="en-US" dirty="0" smtClean="0"/>
              <a:t>[] parameters);</a:t>
            </a:r>
          </a:p>
          <a:p>
            <a:pPr>
              <a:buNone/>
            </a:pPr>
            <a:r>
              <a:rPr lang="en-US" dirty="0" smtClean="0"/>
              <a:t>    }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sz="3200" dirty="0" smtClean="0"/>
          </a:p>
          <a:p>
            <a:pPr>
              <a:buNone/>
            </a:pPr>
            <a:endParaRPr lang="en-GB" sz="3200" dirty="0" smtClean="0"/>
          </a:p>
          <a:p>
            <a:pPr eaLnBrk="1" hangingPunct="1"/>
            <a:endParaRPr lang="en-GB" sz="3200" dirty="0" smtClean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PMingLiU" pitchFamily="18" charset="-120"/>
                <a:cs typeface="Times New Roman" pitchFamily="18" charset="0"/>
              </a:rPr>
              <a:t>Compile Environment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Ed2007-Developer">
  <a:themeElements>
    <a:clrScheme name="Custom 5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F37720"/>
      </a:accent1>
      <a:accent2>
        <a:srgbClr val="0076BF"/>
      </a:accent2>
      <a:accent3>
        <a:srgbClr val="66CC33"/>
      </a:accent3>
      <a:accent4>
        <a:srgbClr val="FFCC00"/>
      </a:accent4>
      <a:accent5>
        <a:srgbClr val="EE3424"/>
      </a:accent5>
      <a:accent6>
        <a:srgbClr val="FFFFFF"/>
      </a:accent6>
      <a:hlink>
        <a:srgbClr val="F37720"/>
      </a:hlink>
      <a:folHlink>
        <a:srgbClr val="F37720"/>
      </a:folHlink>
    </a:clrScheme>
    <a:fontScheme name="Custom 8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9F9F8"/>
        </a:lt1>
        <a:dk2>
          <a:srgbClr val="F37736"/>
        </a:dk2>
        <a:lt2>
          <a:srgbClr val="DDDDDD"/>
        </a:lt2>
        <a:accent1>
          <a:srgbClr val="FEC214"/>
        </a:accent1>
        <a:accent2>
          <a:srgbClr val="A2C83A"/>
        </a:accent2>
        <a:accent3>
          <a:srgbClr val="FBFBFB"/>
        </a:accent3>
        <a:accent4>
          <a:srgbClr val="000000"/>
        </a:accent4>
        <a:accent5>
          <a:srgbClr val="FEDDAA"/>
        </a:accent5>
        <a:accent6>
          <a:srgbClr val="92B534"/>
        </a:accent6>
        <a:hlink>
          <a:srgbClr val="519CD5"/>
        </a:hlink>
        <a:folHlink>
          <a:srgbClr val="A299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15413</TotalTime>
  <Words>264</Words>
  <Application>Microsoft Office PowerPoint</Application>
  <PresentationFormat>On-screen Show (4:3)</PresentationFormat>
  <Paragraphs>130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TechEd2007-Developer</vt:lpstr>
      <vt:lpstr>Extensible Static Typing</vt:lpstr>
      <vt:lpstr>Observation</vt:lpstr>
      <vt:lpstr>Traditional Solutions</vt:lpstr>
      <vt:lpstr>Why this Matters to F#</vt:lpstr>
      <vt:lpstr>Extension Static Typing</vt:lpstr>
      <vt:lpstr>Extensible Static Typing</vt:lpstr>
      <vt:lpstr>Extensible Static Typing</vt:lpstr>
      <vt:lpstr>Synthetic Types and Methods are Erased During Compile </vt:lpstr>
      <vt:lpstr>The API</vt:lpstr>
      <vt:lpstr>Slide 10</vt:lpstr>
      <vt:lpstr>Provider Possibilities (Some Esoteric)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dsyme</dc:creator>
  <cp:lastModifiedBy>Jomo Fisher</cp:lastModifiedBy>
  <cp:revision>647</cp:revision>
  <dcterms:created xsi:type="dcterms:W3CDTF">2007-05-01T12:49:55Z</dcterms:created>
  <dcterms:modified xsi:type="dcterms:W3CDTF">2010-03-08T22:08:02Z</dcterms:modified>
</cp:coreProperties>
</file>