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87"/>
  </p:notesMasterIdLst>
  <p:handoutMasterIdLst>
    <p:handoutMasterId r:id="rId88"/>
  </p:handoutMasterIdLst>
  <p:sldIdLst>
    <p:sldId id="631" r:id="rId2"/>
    <p:sldId id="777" r:id="rId3"/>
    <p:sldId id="764" r:id="rId4"/>
    <p:sldId id="783" r:id="rId5"/>
    <p:sldId id="787" r:id="rId6"/>
    <p:sldId id="788" r:id="rId7"/>
    <p:sldId id="789" r:id="rId8"/>
    <p:sldId id="790" r:id="rId9"/>
    <p:sldId id="791" r:id="rId10"/>
    <p:sldId id="794" r:id="rId11"/>
    <p:sldId id="795" r:id="rId12"/>
    <p:sldId id="796" r:id="rId13"/>
    <p:sldId id="797" r:id="rId14"/>
    <p:sldId id="740" r:id="rId15"/>
    <p:sldId id="292" r:id="rId16"/>
    <p:sldId id="293" r:id="rId17"/>
    <p:sldId id="487" r:id="rId18"/>
    <p:sldId id="628" r:id="rId19"/>
    <p:sldId id="630" r:id="rId20"/>
    <p:sldId id="712" r:id="rId21"/>
    <p:sldId id="723" r:id="rId22"/>
    <p:sldId id="724" r:id="rId23"/>
    <p:sldId id="671" r:id="rId24"/>
    <p:sldId id="798" r:id="rId25"/>
    <p:sldId id="687" r:id="rId26"/>
    <p:sldId id="703" r:id="rId27"/>
    <p:sldId id="690" r:id="rId28"/>
    <p:sldId id="705" r:id="rId29"/>
    <p:sldId id="732" r:id="rId30"/>
    <p:sldId id="733" r:id="rId31"/>
    <p:sldId id="325" r:id="rId32"/>
    <p:sldId id="706" r:id="rId33"/>
    <p:sldId id="619" r:id="rId34"/>
    <p:sldId id="620" r:id="rId35"/>
    <p:sldId id="621" r:id="rId36"/>
    <p:sldId id="743" r:id="rId37"/>
    <p:sldId id="778" r:id="rId38"/>
    <p:sldId id="756" r:id="rId39"/>
    <p:sldId id="758" r:id="rId40"/>
    <p:sldId id="755" r:id="rId41"/>
    <p:sldId id="714" r:id="rId42"/>
    <p:sldId id="784" r:id="rId43"/>
    <p:sldId id="785" r:id="rId44"/>
    <p:sldId id="737" r:id="rId45"/>
    <p:sldId id="752" r:id="rId46"/>
    <p:sldId id="622" r:id="rId47"/>
    <p:sldId id="623" r:id="rId48"/>
    <p:sldId id="720" r:id="rId49"/>
    <p:sldId id="722" r:id="rId50"/>
    <p:sldId id="716" r:id="rId51"/>
    <p:sldId id="766" r:id="rId52"/>
    <p:sldId id="769" r:id="rId53"/>
    <p:sldId id="759" r:id="rId54"/>
    <p:sldId id="765" r:id="rId55"/>
    <p:sldId id="767" r:id="rId56"/>
    <p:sldId id="768" r:id="rId57"/>
    <p:sldId id="546" r:id="rId58"/>
    <p:sldId id="793" r:id="rId59"/>
    <p:sldId id="427" r:id="rId60"/>
    <p:sldId id="274" r:id="rId61"/>
    <p:sldId id="744" r:id="rId62"/>
    <p:sldId id="745" r:id="rId63"/>
    <p:sldId id="746" r:id="rId64"/>
    <p:sldId id="672" r:id="rId65"/>
    <p:sldId id="673" r:id="rId66"/>
    <p:sldId id="674" r:id="rId67"/>
    <p:sldId id="675" r:id="rId68"/>
    <p:sldId id="676" r:id="rId69"/>
    <p:sldId id="677" r:id="rId70"/>
    <p:sldId id="678" r:id="rId71"/>
    <p:sldId id="693" r:id="rId72"/>
    <p:sldId id="694" r:id="rId73"/>
    <p:sldId id="695" r:id="rId74"/>
    <p:sldId id="696" r:id="rId75"/>
    <p:sldId id="702" r:id="rId76"/>
    <p:sldId id="707" r:id="rId77"/>
    <p:sldId id="708" r:id="rId78"/>
    <p:sldId id="709" r:id="rId79"/>
    <p:sldId id="710" r:id="rId80"/>
    <p:sldId id="711" r:id="rId81"/>
    <p:sldId id="762" r:id="rId82"/>
    <p:sldId id="763" r:id="rId83"/>
    <p:sldId id="770" r:id="rId84"/>
    <p:sldId id="771" r:id="rId85"/>
    <p:sldId id="799" r:id="rId8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FFCC"/>
    <a:srgbClr val="165A8B"/>
    <a:srgbClr val="FFFFFF"/>
    <a:srgbClr val="99CC99"/>
    <a:srgbClr val="CCCCCC"/>
    <a:srgbClr val="F6AE1E"/>
    <a:srgbClr val="FF0066"/>
    <a:srgbClr val="F3AF35"/>
    <a:srgbClr val="9C42E6"/>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0" autoAdjust="0"/>
    <p:restoredTop sz="96102" autoAdjust="0"/>
  </p:normalViewPr>
  <p:slideViewPr>
    <p:cSldViewPr snapToGrid="0">
      <p:cViewPr varScale="1">
        <p:scale>
          <a:sx n="74" d="100"/>
          <a:sy n="74" d="100"/>
        </p:scale>
        <p:origin x="-1134"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outlineViewPr>
    <p:cViewPr>
      <p:scale>
        <a:sx n="33" d="100"/>
        <a:sy n="33" d="100"/>
      </p:scale>
      <p:origin x="0" y="3468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ADDEF-C405-4A51-979D-67696A4B657D}" type="doc">
      <dgm:prSet loTypeId="urn:microsoft.com/office/officeart/2005/8/layout/venn1" loCatId="relationship" qsTypeId="urn:microsoft.com/office/officeart/2005/8/quickstyle/simple1" qsCatId="simple" csTypeId="urn:microsoft.com/office/officeart/2005/8/colors/accent1_2" csCatId="accent1" phldr="1"/>
      <dgm:spPr/>
    </dgm:pt>
    <dgm:pt modelId="{C6E48B1D-C1A5-4426-B7BE-472A7CE51792}">
      <dgm:prSet phldrT="[Text]"/>
      <dgm:spPr/>
      <dgm:t>
        <a:bodyPr/>
        <a:lstStyle/>
        <a:p>
          <a:r>
            <a:rPr lang="en-GB" dirty="0" smtClean="0"/>
            <a:t>F#</a:t>
          </a:r>
          <a:endParaRPr lang="en-GB" dirty="0"/>
        </a:p>
      </dgm:t>
    </dgm:pt>
    <dgm:pt modelId="{F2D8B88A-282D-454B-8660-E7282F39B85B}" type="parTrans" cxnId="{C8819D03-8545-4FD3-B32D-DEF8A7C3B007}">
      <dgm:prSet/>
      <dgm:spPr/>
      <dgm:t>
        <a:bodyPr/>
        <a:lstStyle/>
        <a:p>
          <a:endParaRPr lang="en-GB"/>
        </a:p>
      </dgm:t>
    </dgm:pt>
    <dgm:pt modelId="{22D0A859-A3C1-4674-B2A1-6A0DEC493CEA}" type="sibTrans" cxnId="{C8819D03-8545-4FD3-B32D-DEF8A7C3B007}">
      <dgm:prSet/>
      <dgm:spPr/>
      <dgm:t>
        <a:bodyPr/>
        <a:lstStyle/>
        <a:p>
          <a:endParaRPr lang="en-GB"/>
        </a:p>
      </dgm:t>
    </dgm:pt>
    <dgm:pt modelId="{E4C1A8AF-43F0-4A7F-A1D9-41D1F1D542DB}">
      <dgm:prSet phldrT="[Text]"/>
      <dgm:spPr/>
      <dgm:t>
        <a:bodyPr/>
        <a:lstStyle/>
        <a:p>
          <a:r>
            <a:rPr lang="en-GB" dirty="0" smtClean="0"/>
            <a:t>Async</a:t>
          </a:r>
          <a:endParaRPr lang="en-GB" dirty="0"/>
        </a:p>
      </dgm:t>
    </dgm:pt>
    <dgm:pt modelId="{36B26F33-1281-4EBF-9021-467598BF3ED6}" type="parTrans" cxnId="{AF1C9D78-871D-4D36-9929-5A3A6256E339}">
      <dgm:prSet/>
      <dgm:spPr/>
      <dgm:t>
        <a:bodyPr/>
        <a:lstStyle/>
        <a:p>
          <a:endParaRPr lang="en-GB"/>
        </a:p>
      </dgm:t>
    </dgm:pt>
    <dgm:pt modelId="{7F3F9F29-8CD1-4B6C-891B-1AC2C28214D5}" type="sibTrans" cxnId="{AF1C9D78-871D-4D36-9929-5A3A6256E339}">
      <dgm:prSet/>
      <dgm:spPr/>
      <dgm:t>
        <a:bodyPr/>
        <a:lstStyle/>
        <a:p>
          <a:endParaRPr lang="en-GB"/>
        </a:p>
      </dgm:t>
    </dgm:pt>
    <dgm:pt modelId="{A7B736CC-C537-4F5D-BEC6-1C617D66AE20}">
      <dgm:prSet phldrT="[Text]"/>
      <dgm:spPr/>
      <dgm:t>
        <a:bodyPr/>
        <a:lstStyle/>
        <a:p>
          <a:r>
            <a:rPr lang="en-GB" dirty="0" smtClean="0"/>
            <a:t>Parallel</a:t>
          </a:r>
          <a:endParaRPr lang="en-GB" dirty="0"/>
        </a:p>
      </dgm:t>
    </dgm:pt>
    <dgm:pt modelId="{83719101-9160-41FB-B7E5-02071B8C2A53}" type="parTrans" cxnId="{1469AD4A-7622-4D5E-9E10-473108311A95}">
      <dgm:prSet/>
      <dgm:spPr/>
      <dgm:t>
        <a:bodyPr/>
        <a:lstStyle/>
        <a:p>
          <a:endParaRPr lang="en-GB"/>
        </a:p>
      </dgm:t>
    </dgm:pt>
    <dgm:pt modelId="{B6732D49-EA54-49F6-B8EE-5F39B849C99A}" type="sibTrans" cxnId="{1469AD4A-7622-4D5E-9E10-473108311A95}">
      <dgm:prSet/>
      <dgm:spPr/>
      <dgm:t>
        <a:bodyPr/>
        <a:lstStyle/>
        <a:p>
          <a:endParaRPr lang="en-GB"/>
        </a:p>
      </dgm:t>
    </dgm:pt>
    <dgm:pt modelId="{7189970E-CECC-4710-BD74-D61CAA33AF94}" type="pres">
      <dgm:prSet presAssocID="{381ADDEF-C405-4A51-979D-67696A4B657D}" presName="compositeShape" presStyleCnt="0">
        <dgm:presLayoutVars>
          <dgm:chMax val="7"/>
          <dgm:dir/>
          <dgm:resizeHandles val="exact"/>
        </dgm:presLayoutVars>
      </dgm:prSet>
      <dgm:spPr/>
    </dgm:pt>
    <dgm:pt modelId="{06FD798C-1E0C-45FA-85B3-692A94D1A7A3}" type="pres">
      <dgm:prSet presAssocID="{C6E48B1D-C1A5-4426-B7BE-472A7CE51792}" presName="circ1" presStyleLbl="vennNode1" presStyleIdx="0" presStyleCnt="3"/>
      <dgm:spPr/>
      <dgm:t>
        <a:bodyPr/>
        <a:lstStyle/>
        <a:p>
          <a:endParaRPr lang="en-GB"/>
        </a:p>
      </dgm:t>
    </dgm:pt>
    <dgm:pt modelId="{033D250F-CE54-40B6-8B8C-98B0ED6D67BC}" type="pres">
      <dgm:prSet presAssocID="{C6E48B1D-C1A5-4426-B7BE-472A7CE51792}" presName="circ1Tx" presStyleLbl="revTx" presStyleIdx="0" presStyleCnt="0">
        <dgm:presLayoutVars>
          <dgm:chMax val="0"/>
          <dgm:chPref val="0"/>
          <dgm:bulletEnabled val="1"/>
        </dgm:presLayoutVars>
      </dgm:prSet>
      <dgm:spPr/>
      <dgm:t>
        <a:bodyPr/>
        <a:lstStyle/>
        <a:p>
          <a:endParaRPr lang="en-GB"/>
        </a:p>
      </dgm:t>
    </dgm:pt>
    <dgm:pt modelId="{787856DC-D3FA-4825-933D-2C768A059F99}" type="pres">
      <dgm:prSet presAssocID="{E4C1A8AF-43F0-4A7F-A1D9-41D1F1D542DB}" presName="circ2" presStyleLbl="vennNode1" presStyleIdx="1" presStyleCnt="3"/>
      <dgm:spPr/>
      <dgm:t>
        <a:bodyPr/>
        <a:lstStyle/>
        <a:p>
          <a:endParaRPr lang="en-GB"/>
        </a:p>
      </dgm:t>
    </dgm:pt>
    <dgm:pt modelId="{09ACB245-22FB-4BC3-9617-F4C25FF4D676}" type="pres">
      <dgm:prSet presAssocID="{E4C1A8AF-43F0-4A7F-A1D9-41D1F1D542DB}" presName="circ2Tx" presStyleLbl="revTx" presStyleIdx="0" presStyleCnt="0">
        <dgm:presLayoutVars>
          <dgm:chMax val="0"/>
          <dgm:chPref val="0"/>
          <dgm:bulletEnabled val="1"/>
        </dgm:presLayoutVars>
      </dgm:prSet>
      <dgm:spPr/>
      <dgm:t>
        <a:bodyPr/>
        <a:lstStyle/>
        <a:p>
          <a:endParaRPr lang="en-GB"/>
        </a:p>
      </dgm:t>
    </dgm:pt>
    <dgm:pt modelId="{2D17F187-37E1-41A1-9E19-F7ABB57711D3}" type="pres">
      <dgm:prSet presAssocID="{A7B736CC-C537-4F5D-BEC6-1C617D66AE20}" presName="circ3" presStyleLbl="vennNode1" presStyleIdx="2" presStyleCnt="3"/>
      <dgm:spPr/>
      <dgm:t>
        <a:bodyPr/>
        <a:lstStyle/>
        <a:p>
          <a:endParaRPr lang="en-GB"/>
        </a:p>
      </dgm:t>
    </dgm:pt>
    <dgm:pt modelId="{A1D8DBE3-56E3-41B3-8D3A-89190B15756C}" type="pres">
      <dgm:prSet presAssocID="{A7B736CC-C537-4F5D-BEC6-1C617D66AE20}" presName="circ3Tx" presStyleLbl="revTx" presStyleIdx="0" presStyleCnt="0">
        <dgm:presLayoutVars>
          <dgm:chMax val="0"/>
          <dgm:chPref val="0"/>
          <dgm:bulletEnabled val="1"/>
        </dgm:presLayoutVars>
      </dgm:prSet>
      <dgm:spPr/>
      <dgm:t>
        <a:bodyPr/>
        <a:lstStyle/>
        <a:p>
          <a:endParaRPr lang="en-GB"/>
        </a:p>
      </dgm:t>
    </dgm:pt>
  </dgm:ptLst>
  <dgm:cxnLst>
    <dgm:cxn modelId="{AF1C9D78-871D-4D36-9929-5A3A6256E339}" srcId="{381ADDEF-C405-4A51-979D-67696A4B657D}" destId="{E4C1A8AF-43F0-4A7F-A1D9-41D1F1D542DB}" srcOrd="1" destOrd="0" parTransId="{36B26F33-1281-4EBF-9021-467598BF3ED6}" sibTransId="{7F3F9F29-8CD1-4B6C-891B-1AC2C28214D5}"/>
    <dgm:cxn modelId="{965C5727-73E8-4B63-A726-F52A616FD693}" type="presOf" srcId="{381ADDEF-C405-4A51-979D-67696A4B657D}" destId="{7189970E-CECC-4710-BD74-D61CAA33AF94}" srcOrd="0" destOrd="0" presId="urn:microsoft.com/office/officeart/2005/8/layout/venn1"/>
    <dgm:cxn modelId="{15873C5A-30BA-4547-840A-58400B635184}" type="presOf" srcId="{C6E48B1D-C1A5-4426-B7BE-472A7CE51792}" destId="{06FD798C-1E0C-45FA-85B3-692A94D1A7A3}" srcOrd="0" destOrd="0" presId="urn:microsoft.com/office/officeart/2005/8/layout/venn1"/>
    <dgm:cxn modelId="{1469AD4A-7622-4D5E-9E10-473108311A95}" srcId="{381ADDEF-C405-4A51-979D-67696A4B657D}" destId="{A7B736CC-C537-4F5D-BEC6-1C617D66AE20}" srcOrd="2" destOrd="0" parTransId="{83719101-9160-41FB-B7E5-02071B8C2A53}" sibTransId="{B6732D49-EA54-49F6-B8EE-5F39B849C99A}"/>
    <dgm:cxn modelId="{E644FB8B-D515-4D03-A77F-6CFA10024B83}" type="presOf" srcId="{A7B736CC-C537-4F5D-BEC6-1C617D66AE20}" destId="{A1D8DBE3-56E3-41B3-8D3A-89190B15756C}" srcOrd="1" destOrd="0" presId="urn:microsoft.com/office/officeart/2005/8/layout/venn1"/>
    <dgm:cxn modelId="{46741296-EFD1-426E-97F7-7F09E78A785E}" type="presOf" srcId="{A7B736CC-C537-4F5D-BEC6-1C617D66AE20}" destId="{2D17F187-37E1-41A1-9E19-F7ABB57711D3}" srcOrd="0" destOrd="0" presId="urn:microsoft.com/office/officeart/2005/8/layout/venn1"/>
    <dgm:cxn modelId="{9ADD6086-1867-40E6-B173-325CA3BBF029}" type="presOf" srcId="{C6E48B1D-C1A5-4426-B7BE-472A7CE51792}" destId="{033D250F-CE54-40B6-8B8C-98B0ED6D67BC}" srcOrd="1" destOrd="0" presId="urn:microsoft.com/office/officeart/2005/8/layout/venn1"/>
    <dgm:cxn modelId="{13D484A5-423A-4158-ABA5-D89DE54A8456}" type="presOf" srcId="{E4C1A8AF-43F0-4A7F-A1D9-41D1F1D542DB}" destId="{09ACB245-22FB-4BC3-9617-F4C25FF4D676}" srcOrd="1" destOrd="0" presId="urn:microsoft.com/office/officeart/2005/8/layout/venn1"/>
    <dgm:cxn modelId="{C8819D03-8545-4FD3-B32D-DEF8A7C3B007}" srcId="{381ADDEF-C405-4A51-979D-67696A4B657D}" destId="{C6E48B1D-C1A5-4426-B7BE-472A7CE51792}" srcOrd="0" destOrd="0" parTransId="{F2D8B88A-282D-454B-8660-E7282F39B85B}" sibTransId="{22D0A859-A3C1-4674-B2A1-6A0DEC493CEA}"/>
    <dgm:cxn modelId="{553D551C-319E-4C0E-B50C-778E2476AE6C}" type="presOf" srcId="{E4C1A8AF-43F0-4A7F-A1D9-41D1F1D542DB}" destId="{787856DC-D3FA-4825-933D-2C768A059F99}" srcOrd="0" destOrd="0" presId="urn:microsoft.com/office/officeart/2005/8/layout/venn1"/>
    <dgm:cxn modelId="{C5444134-0DC9-4A40-BA10-DB681CAE6042}" type="presParOf" srcId="{7189970E-CECC-4710-BD74-D61CAA33AF94}" destId="{06FD798C-1E0C-45FA-85B3-692A94D1A7A3}" srcOrd="0" destOrd="0" presId="urn:microsoft.com/office/officeart/2005/8/layout/venn1"/>
    <dgm:cxn modelId="{251C2C07-436C-4A7F-BB04-C56C037ED372}" type="presParOf" srcId="{7189970E-CECC-4710-BD74-D61CAA33AF94}" destId="{033D250F-CE54-40B6-8B8C-98B0ED6D67BC}" srcOrd="1" destOrd="0" presId="urn:microsoft.com/office/officeart/2005/8/layout/venn1"/>
    <dgm:cxn modelId="{3409A46A-0DF5-40C7-AD38-EC03E7D96475}" type="presParOf" srcId="{7189970E-CECC-4710-BD74-D61CAA33AF94}" destId="{787856DC-D3FA-4825-933D-2C768A059F99}" srcOrd="2" destOrd="0" presId="urn:microsoft.com/office/officeart/2005/8/layout/venn1"/>
    <dgm:cxn modelId="{C9904BD0-D411-4CE8-82F4-E562C34D698D}" type="presParOf" srcId="{7189970E-CECC-4710-BD74-D61CAA33AF94}" destId="{09ACB245-22FB-4BC3-9617-F4C25FF4D676}" srcOrd="3" destOrd="0" presId="urn:microsoft.com/office/officeart/2005/8/layout/venn1"/>
    <dgm:cxn modelId="{43CEFF9E-82AB-4D02-ABD4-9EAA515BEBBE}" type="presParOf" srcId="{7189970E-CECC-4710-BD74-D61CAA33AF94}" destId="{2D17F187-37E1-41A1-9E19-F7ABB57711D3}" srcOrd="4" destOrd="0" presId="urn:microsoft.com/office/officeart/2005/8/layout/venn1"/>
    <dgm:cxn modelId="{20815B67-5F2C-4DD2-AC4D-7F399F6C9393}" type="presParOf" srcId="{7189970E-CECC-4710-BD74-D61CAA33AF94}" destId="{A1D8DBE3-56E3-41B3-8D3A-89190B15756C}"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766A18-9AE8-41ED-A357-4AD0274240C5}" type="doc">
      <dgm:prSet loTypeId="urn:microsoft.com/office/officeart/2005/8/layout/venn1" loCatId="relationship" qsTypeId="urn:microsoft.com/office/officeart/2005/8/quickstyle/simple1" qsCatId="simple" csTypeId="urn:microsoft.com/office/officeart/2005/8/colors/accent1_2" csCatId="accent1" phldr="1"/>
      <dgm:spPr/>
    </dgm:pt>
    <dgm:pt modelId="{99247575-7065-4CDC-94FA-1858041E50AD}">
      <dgm:prSet phldrT="[Text]" custT="1"/>
      <dgm:spPr/>
      <dgm:t>
        <a:bodyPr/>
        <a:lstStyle/>
        <a:p>
          <a:r>
            <a:rPr lang="en-GB" sz="2400" dirty="0" smtClean="0"/>
            <a:t>Parallel</a:t>
          </a:r>
          <a:endParaRPr lang="en-GB" sz="2400" dirty="0"/>
        </a:p>
      </dgm:t>
    </dgm:pt>
    <dgm:pt modelId="{545FC194-A922-4B7B-A82D-34BBA8965F8F}" type="parTrans" cxnId="{4447CF2E-2247-4B42-B393-82F2410EFBE4}">
      <dgm:prSet/>
      <dgm:spPr/>
      <dgm:t>
        <a:bodyPr/>
        <a:lstStyle/>
        <a:p>
          <a:endParaRPr lang="en-GB"/>
        </a:p>
      </dgm:t>
    </dgm:pt>
    <dgm:pt modelId="{A3DB967E-3269-4D9A-A22D-AC360D264BA8}" type="sibTrans" cxnId="{4447CF2E-2247-4B42-B393-82F2410EFBE4}">
      <dgm:prSet/>
      <dgm:spPr/>
      <dgm:t>
        <a:bodyPr/>
        <a:lstStyle/>
        <a:p>
          <a:endParaRPr lang="en-GB"/>
        </a:p>
      </dgm:t>
    </dgm:pt>
    <dgm:pt modelId="{7595B743-1269-43B2-A7A7-C812CAFADC27}">
      <dgm:prSet phldrT="[Text]" custT="1"/>
      <dgm:spPr/>
      <dgm:t>
        <a:bodyPr/>
        <a:lstStyle/>
        <a:p>
          <a:r>
            <a:rPr lang="en-GB" sz="2400" dirty="0" smtClean="0"/>
            <a:t>Reactive</a:t>
          </a:r>
          <a:endParaRPr lang="en-GB" sz="2400" dirty="0"/>
        </a:p>
      </dgm:t>
    </dgm:pt>
    <dgm:pt modelId="{C2A747E2-DA78-422A-8ACC-DBED98BDEADB}" type="parTrans" cxnId="{15277CF3-6E03-41E8-A24B-CAC412B12930}">
      <dgm:prSet/>
      <dgm:spPr/>
      <dgm:t>
        <a:bodyPr/>
        <a:lstStyle/>
        <a:p>
          <a:endParaRPr lang="en-GB"/>
        </a:p>
      </dgm:t>
    </dgm:pt>
    <dgm:pt modelId="{47CA2579-493C-48A0-B05A-6265A1357E8B}" type="sibTrans" cxnId="{15277CF3-6E03-41E8-A24B-CAC412B12930}">
      <dgm:prSet/>
      <dgm:spPr/>
      <dgm:t>
        <a:bodyPr/>
        <a:lstStyle/>
        <a:p>
          <a:endParaRPr lang="en-GB"/>
        </a:p>
      </dgm:t>
    </dgm:pt>
    <dgm:pt modelId="{26B7757B-2DFA-4728-8CD4-0547115E1B11}">
      <dgm:prSet phldrT="[Text]" custT="1"/>
      <dgm:spPr/>
      <dgm:t>
        <a:bodyPr/>
        <a:lstStyle/>
        <a:p>
          <a:r>
            <a:rPr lang="en-GB" sz="2400" dirty="0" smtClean="0"/>
            <a:t>Concurrent</a:t>
          </a:r>
          <a:endParaRPr lang="en-GB" sz="2400" dirty="0"/>
        </a:p>
      </dgm:t>
    </dgm:pt>
    <dgm:pt modelId="{25AA638F-8823-4F26-822D-C8200F77A857}" type="parTrans" cxnId="{C1E2E8A3-9F4A-404C-A624-96564A809C95}">
      <dgm:prSet/>
      <dgm:spPr/>
      <dgm:t>
        <a:bodyPr/>
        <a:lstStyle/>
        <a:p>
          <a:endParaRPr lang="en-GB"/>
        </a:p>
      </dgm:t>
    </dgm:pt>
    <dgm:pt modelId="{A85A8F39-66C0-43B2-B7B5-8FA7A7F1FEAC}" type="sibTrans" cxnId="{C1E2E8A3-9F4A-404C-A624-96564A809C95}">
      <dgm:prSet/>
      <dgm:spPr/>
      <dgm:t>
        <a:bodyPr/>
        <a:lstStyle/>
        <a:p>
          <a:endParaRPr lang="en-GB"/>
        </a:p>
      </dgm:t>
    </dgm:pt>
    <dgm:pt modelId="{4422E1D4-DFEA-4987-9E9B-95971850BAE3}">
      <dgm:prSet phldrT="[Text]"/>
      <dgm:spPr/>
      <dgm:t>
        <a:bodyPr/>
        <a:lstStyle/>
        <a:p>
          <a:endParaRPr lang="en-GB" dirty="0"/>
        </a:p>
      </dgm:t>
    </dgm:pt>
    <dgm:pt modelId="{4000A4F7-B943-4DF7-BCB4-B5418DCCF7D0}" type="parTrans" cxnId="{93BCF281-A1A9-4347-83A5-19FFECD902D4}">
      <dgm:prSet/>
      <dgm:spPr/>
      <dgm:t>
        <a:bodyPr/>
        <a:lstStyle/>
        <a:p>
          <a:endParaRPr lang="en-GB"/>
        </a:p>
      </dgm:t>
    </dgm:pt>
    <dgm:pt modelId="{73B68F46-FBE1-4A28-A183-30FD69B7B1A4}" type="sibTrans" cxnId="{93BCF281-A1A9-4347-83A5-19FFECD902D4}">
      <dgm:prSet/>
      <dgm:spPr/>
      <dgm:t>
        <a:bodyPr/>
        <a:lstStyle/>
        <a:p>
          <a:endParaRPr lang="en-GB"/>
        </a:p>
      </dgm:t>
    </dgm:pt>
    <dgm:pt modelId="{361EA24D-32F9-4615-99FA-62E57B46B9F5}" type="pres">
      <dgm:prSet presAssocID="{CA766A18-9AE8-41ED-A357-4AD0274240C5}" presName="compositeShape" presStyleCnt="0">
        <dgm:presLayoutVars>
          <dgm:chMax val="7"/>
          <dgm:dir/>
          <dgm:resizeHandles val="exact"/>
        </dgm:presLayoutVars>
      </dgm:prSet>
      <dgm:spPr/>
    </dgm:pt>
    <dgm:pt modelId="{32A42CAF-63A2-476A-95ED-B2190B242D02}" type="pres">
      <dgm:prSet presAssocID="{99247575-7065-4CDC-94FA-1858041E50AD}" presName="circ1" presStyleLbl="vennNode1" presStyleIdx="0" presStyleCnt="4"/>
      <dgm:spPr/>
      <dgm:t>
        <a:bodyPr/>
        <a:lstStyle/>
        <a:p>
          <a:endParaRPr lang="en-GB"/>
        </a:p>
      </dgm:t>
    </dgm:pt>
    <dgm:pt modelId="{43EDEE5D-02A5-4B19-90BD-6F620BB1AC5A}" type="pres">
      <dgm:prSet presAssocID="{99247575-7065-4CDC-94FA-1858041E50AD}" presName="circ1Tx" presStyleLbl="revTx" presStyleIdx="0" presStyleCnt="0">
        <dgm:presLayoutVars>
          <dgm:chMax val="0"/>
          <dgm:chPref val="0"/>
          <dgm:bulletEnabled val="1"/>
        </dgm:presLayoutVars>
      </dgm:prSet>
      <dgm:spPr/>
      <dgm:t>
        <a:bodyPr/>
        <a:lstStyle/>
        <a:p>
          <a:endParaRPr lang="en-GB"/>
        </a:p>
      </dgm:t>
    </dgm:pt>
    <dgm:pt modelId="{E0EE4A4D-66BE-4241-AE7D-39840DBF5390}" type="pres">
      <dgm:prSet presAssocID="{7595B743-1269-43B2-A7A7-C812CAFADC27}" presName="circ2" presStyleLbl="vennNode1" presStyleIdx="1" presStyleCnt="4"/>
      <dgm:spPr/>
      <dgm:t>
        <a:bodyPr/>
        <a:lstStyle/>
        <a:p>
          <a:endParaRPr lang="en-GB"/>
        </a:p>
      </dgm:t>
    </dgm:pt>
    <dgm:pt modelId="{45CABC24-E849-4D84-B5A8-DBC644C032C1}" type="pres">
      <dgm:prSet presAssocID="{7595B743-1269-43B2-A7A7-C812CAFADC27}" presName="circ2Tx" presStyleLbl="revTx" presStyleIdx="0" presStyleCnt="0">
        <dgm:presLayoutVars>
          <dgm:chMax val="0"/>
          <dgm:chPref val="0"/>
          <dgm:bulletEnabled val="1"/>
        </dgm:presLayoutVars>
      </dgm:prSet>
      <dgm:spPr/>
      <dgm:t>
        <a:bodyPr/>
        <a:lstStyle/>
        <a:p>
          <a:endParaRPr lang="en-GB"/>
        </a:p>
      </dgm:t>
    </dgm:pt>
    <dgm:pt modelId="{2CAFCD72-CA43-4ACC-83B2-0BBD73D6BC43}" type="pres">
      <dgm:prSet presAssocID="{26B7757B-2DFA-4728-8CD4-0547115E1B11}" presName="circ3" presStyleLbl="vennNode1" presStyleIdx="2" presStyleCnt="4"/>
      <dgm:spPr/>
      <dgm:t>
        <a:bodyPr/>
        <a:lstStyle/>
        <a:p>
          <a:endParaRPr lang="en-GB"/>
        </a:p>
      </dgm:t>
    </dgm:pt>
    <dgm:pt modelId="{A3A765DB-8781-4F2B-B435-5A0D78C0EC87}" type="pres">
      <dgm:prSet presAssocID="{26B7757B-2DFA-4728-8CD4-0547115E1B11}" presName="circ3Tx" presStyleLbl="revTx" presStyleIdx="0" presStyleCnt="0">
        <dgm:presLayoutVars>
          <dgm:chMax val="0"/>
          <dgm:chPref val="0"/>
          <dgm:bulletEnabled val="1"/>
        </dgm:presLayoutVars>
      </dgm:prSet>
      <dgm:spPr/>
      <dgm:t>
        <a:bodyPr/>
        <a:lstStyle/>
        <a:p>
          <a:endParaRPr lang="en-GB"/>
        </a:p>
      </dgm:t>
    </dgm:pt>
    <dgm:pt modelId="{C2B74747-B841-4231-AE43-57F7F44F7B04}" type="pres">
      <dgm:prSet presAssocID="{4422E1D4-DFEA-4987-9E9B-95971850BAE3}" presName="circ4" presStyleLbl="vennNode1" presStyleIdx="3" presStyleCnt="4"/>
      <dgm:spPr/>
      <dgm:t>
        <a:bodyPr/>
        <a:lstStyle/>
        <a:p>
          <a:endParaRPr lang="en-GB"/>
        </a:p>
      </dgm:t>
    </dgm:pt>
    <dgm:pt modelId="{F33557EE-1174-4356-8D7C-568977E25CBC}" type="pres">
      <dgm:prSet presAssocID="{4422E1D4-DFEA-4987-9E9B-95971850BAE3}" presName="circ4Tx" presStyleLbl="revTx" presStyleIdx="0" presStyleCnt="0">
        <dgm:presLayoutVars>
          <dgm:chMax val="0"/>
          <dgm:chPref val="0"/>
          <dgm:bulletEnabled val="1"/>
        </dgm:presLayoutVars>
      </dgm:prSet>
      <dgm:spPr/>
      <dgm:t>
        <a:bodyPr/>
        <a:lstStyle/>
        <a:p>
          <a:endParaRPr lang="en-GB"/>
        </a:p>
      </dgm:t>
    </dgm:pt>
  </dgm:ptLst>
  <dgm:cxnLst>
    <dgm:cxn modelId="{F18FE3DC-8761-4C8D-9543-14CD082976C1}" type="presOf" srcId="{CA766A18-9AE8-41ED-A357-4AD0274240C5}" destId="{361EA24D-32F9-4615-99FA-62E57B46B9F5}" srcOrd="0" destOrd="0" presId="urn:microsoft.com/office/officeart/2005/8/layout/venn1"/>
    <dgm:cxn modelId="{CB1D4E63-D762-4A5F-BEAA-FC7079969F6B}" type="presOf" srcId="{4422E1D4-DFEA-4987-9E9B-95971850BAE3}" destId="{C2B74747-B841-4231-AE43-57F7F44F7B04}" srcOrd="0" destOrd="0" presId="urn:microsoft.com/office/officeart/2005/8/layout/venn1"/>
    <dgm:cxn modelId="{E9E88DAD-FF43-482A-9B95-2913D4188DF2}" type="presOf" srcId="{4422E1D4-DFEA-4987-9E9B-95971850BAE3}" destId="{F33557EE-1174-4356-8D7C-568977E25CBC}" srcOrd="1" destOrd="0" presId="urn:microsoft.com/office/officeart/2005/8/layout/venn1"/>
    <dgm:cxn modelId="{93BCF281-A1A9-4347-83A5-19FFECD902D4}" srcId="{CA766A18-9AE8-41ED-A357-4AD0274240C5}" destId="{4422E1D4-DFEA-4987-9E9B-95971850BAE3}" srcOrd="3" destOrd="0" parTransId="{4000A4F7-B943-4DF7-BCB4-B5418DCCF7D0}" sibTransId="{73B68F46-FBE1-4A28-A183-30FD69B7B1A4}"/>
    <dgm:cxn modelId="{C1E2E8A3-9F4A-404C-A624-96564A809C95}" srcId="{CA766A18-9AE8-41ED-A357-4AD0274240C5}" destId="{26B7757B-2DFA-4728-8CD4-0547115E1B11}" srcOrd="2" destOrd="0" parTransId="{25AA638F-8823-4F26-822D-C8200F77A857}" sibTransId="{A85A8F39-66C0-43B2-B7B5-8FA7A7F1FEAC}"/>
    <dgm:cxn modelId="{22BB15AF-6F8F-4F03-8870-C0F5AC5AA1EA}" type="presOf" srcId="{99247575-7065-4CDC-94FA-1858041E50AD}" destId="{43EDEE5D-02A5-4B19-90BD-6F620BB1AC5A}" srcOrd="1" destOrd="0" presId="urn:microsoft.com/office/officeart/2005/8/layout/venn1"/>
    <dgm:cxn modelId="{F8D17466-DC21-4AF7-9B17-21BD5A5EA758}" type="presOf" srcId="{7595B743-1269-43B2-A7A7-C812CAFADC27}" destId="{E0EE4A4D-66BE-4241-AE7D-39840DBF5390}" srcOrd="0" destOrd="0" presId="urn:microsoft.com/office/officeart/2005/8/layout/venn1"/>
    <dgm:cxn modelId="{6058B933-1C50-46F6-82F0-F00DBE7FAF47}" type="presOf" srcId="{26B7757B-2DFA-4728-8CD4-0547115E1B11}" destId="{2CAFCD72-CA43-4ACC-83B2-0BBD73D6BC43}" srcOrd="0" destOrd="0" presId="urn:microsoft.com/office/officeart/2005/8/layout/venn1"/>
    <dgm:cxn modelId="{56376EC8-BDDF-40F9-B860-8C1507006E9A}" type="presOf" srcId="{7595B743-1269-43B2-A7A7-C812CAFADC27}" destId="{45CABC24-E849-4D84-B5A8-DBC644C032C1}" srcOrd="1" destOrd="0" presId="urn:microsoft.com/office/officeart/2005/8/layout/venn1"/>
    <dgm:cxn modelId="{E4992396-5B0B-433E-9A24-7F7060D8119A}" type="presOf" srcId="{99247575-7065-4CDC-94FA-1858041E50AD}" destId="{32A42CAF-63A2-476A-95ED-B2190B242D02}" srcOrd="0" destOrd="0" presId="urn:microsoft.com/office/officeart/2005/8/layout/venn1"/>
    <dgm:cxn modelId="{4447CF2E-2247-4B42-B393-82F2410EFBE4}" srcId="{CA766A18-9AE8-41ED-A357-4AD0274240C5}" destId="{99247575-7065-4CDC-94FA-1858041E50AD}" srcOrd="0" destOrd="0" parTransId="{545FC194-A922-4B7B-A82D-34BBA8965F8F}" sibTransId="{A3DB967E-3269-4D9A-A22D-AC360D264BA8}"/>
    <dgm:cxn modelId="{15277CF3-6E03-41E8-A24B-CAC412B12930}" srcId="{CA766A18-9AE8-41ED-A357-4AD0274240C5}" destId="{7595B743-1269-43B2-A7A7-C812CAFADC27}" srcOrd="1" destOrd="0" parTransId="{C2A747E2-DA78-422A-8ACC-DBED98BDEADB}" sibTransId="{47CA2579-493C-48A0-B05A-6265A1357E8B}"/>
    <dgm:cxn modelId="{2F4D6F5B-6228-4354-A5AA-34DE9E4F1399}" type="presOf" srcId="{26B7757B-2DFA-4728-8CD4-0547115E1B11}" destId="{A3A765DB-8781-4F2B-B435-5A0D78C0EC87}" srcOrd="1" destOrd="0" presId="urn:microsoft.com/office/officeart/2005/8/layout/venn1"/>
    <dgm:cxn modelId="{5F2C3793-6597-4F27-8285-FC25189A74EF}" type="presParOf" srcId="{361EA24D-32F9-4615-99FA-62E57B46B9F5}" destId="{32A42CAF-63A2-476A-95ED-B2190B242D02}" srcOrd="0" destOrd="0" presId="urn:microsoft.com/office/officeart/2005/8/layout/venn1"/>
    <dgm:cxn modelId="{69AD5F4D-3963-423B-88A1-ADE7EB31F934}" type="presParOf" srcId="{361EA24D-32F9-4615-99FA-62E57B46B9F5}" destId="{43EDEE5D-02A5-4B19-90BD-6F620BB1AC5A}" srcOrd="1" destOrd="0" presId="urn:microsoft.com/office/officeart/2005/8/layout/venn1"/>
    <dgm:cxn modelId="{DB33F07D-415F-4B3A-9A38-4CBDB96053FC}" type="presParOf" srcId="{361EA24D-32F9-4615-99FA-62E57B46B9F5}" destId="{E0EE4A4D-66BE-4241-AE7D-39840DBF5390}" srcOrd="2" destOrd="0" presId="urn:microsoft.com/office/officeart/2005/8/layout/venn1"/>
    <dgm:cxn modelId="{63FC05D3-4DDA-4CEF-8FF5-DD8F2AC5BA68}" type="presParOf" srcId="{361EA24D-32F9-4615-99FA-62E57B46B9F5}" destId="{45CABC24-E849-4D84-B5A8-DBC644C032C1}" srcOrd="3" destOrd="0" presId="urn:microsoft.com/office/officeart/2005/8/layout/venn1"/>
    <dgm:cxn modelId="{90970626-0AF3-4CC4-820E-5DD30E4B22A3}" type="presParOf" srcId="{361EA24D-32F9-4615-99FA-62E57B46B9F5}" destId="{2CAFCD72-CA43-4ACC-83B2-0BBD73D6BC43}" srcOrd="4" destOrd="0" presId="urn:microsoft.com/office/officeart/2005/8/layout/venn1"/>
    <dgm:cxn modelId="{F790A3D0-0D8F-4232-9D20-748B0F14DA19}" type="presParOf" srcId="{361EA24D-32F9-4615-99FA-62E57B46B9F5}" destId="{A3A765DB-8781-4F2B-B435-5A0D78C0EC87}" srcOrd="5" destOrd="0" presId="urn:microsoft.com/office/officeart/2005/8/layout/venn1"/>
    <dgm:cxn modelId="{16FCE63B-3765-4FAC-9CE8-AC94A60DFFB1}" type="presParOf" srcId="{361EA24D-32F9-4615-99FA-62E57B46B9F5}" destId="{C2B74747-B841-4231-AE43-57F7F44F7B04}" srcOrd="6" destOrd="0" presId="urn:microsoft.com/office/officeart/2005/8/layout/venn1"/>
    <dgm:cxn modelId="{2C087FF5-D930-40C5-B0E7-EA854008D27B}" type="presParOf" srcId="{361EA24D-32F9-4615-99FA-62E57B46B9F5}" destId="{F33557EE-1174-4356-8D7C-568977E25CBC}" srcOrd="7"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a:noFill/>
        <a:ln>
          <a:noFill/>
        </a:ln>
      </dgm:spPr>
      <dgm:t>
        <a:bodyPr/>
        <a:lstStyle/>
        <a:p>
          <a:endParaRPr lang="en-GB">
            <a:solidFill>
              <a:schemeClr val="bg1"/>
            </a:solidFill>
          </a:endParaRPr>
        </a:p>
      </dgm:t>
    </dgm:pt>
    <dgm:pt modelId="{141FA1FE-9859-40E8-B9F3-868239BA63F6}">
      <dgm:prSet/>
      <dgm:spPr>
        <a:noFill/>
        <a:ln>
          <a:noFill/>
        </a:ln>
      </dgm:spPr>
      <dgm:t>
        <a:bodyPr/>
        <a:lstStyle/>
        <a:p>
          <a:pPr rtl="0"/>
          <a:r>
            <a:rPr lang="en-GB" dirty="0" smtClean="0">
              <a:solidFill>
                <a:schemeClr val="bg1"/>
              </a:solidFill>
            </a:rPr>
            <a:t>Lightweight Parallel Request Handlers</a:t>
          </a:r>
          <a:endParaRPr lang="en-GB" dirty="0">
            <a:solidFill>
              <a:schemeClr val="bg1"/>
            </a:solidFill>
          </a:endParaRPr>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19D0EE08-19EA-4B7A-8951-9B2F96597A31}" srcId="{9B193C47-7400-4DD4-9359-558A64BC170A}" destId="{D8059176-ACF7-486F-9A68-525D2BC3FADC}" srcOrd="0" destOrd="0" parTransId="{CB1FFEBE-7DD0-4D5D-95EB-30F953435118}" sibTransId="{8646B798-76B5-4119-8E51-D0312466090F}"/>
    <dgm:cxn modelId="{557B426A-F0A8-43B9-B15E-3BD9AA5EC499}" type="presOf" srcId="{73138345-E58C-4152-BEB4-54D1BFE572B9}" destId="{CF940D06-359E-4251-A747-14B95905EF32}"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1AE0BDA9-61C6-42FD-8651-AEC7FF8A4757}" type="presOf" srcId="{73138345-E58C-4152-BEB4-54D1BFE572B9}" destId="{67C52102-9AC9-4B16-85A7-65A6EB4FB437}" srcOrd="1" destOrd="0" presId="urn:microsoft.com/office/officeart/2005/8/layout/process1"/>
    <dgm:cxn modelId="{D08BA4A8-E542-42A2-9150-8754D79088B6}"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C8734C54-DCE1-4C0B-A046-9E90B568DBE2}" type="presOf" srcId="{9B193C47-7400-4DD4-9359-558A64BC170A}" destId="{2D1F42B0-8635-4E88-8B87-EECA87E2CA97}"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07F87FB0-E05E-428F-BEF9-33A5D8A5D84E}" type="presOf" srcId="{B8E33EC4-2EFA-4BD4-8CBD-36C1F055A483}" destId="{A7576EB5-77C0-4967-A421-CE4132E51FA1}" srcOrd="0" destOrd="0" presId="urn:microsoft.com/office/officeart/2005/8/layout/process1"/>
    <dgm:cxn modelId="{5C9AB9EA-EF54-499C-96F1-7748FF3FE7D6}" type="presOf" srcId="{D8059176-ACF7-486F-9A68-525D2BC3FADC}" destId="{9A1BFA8D-3F24-4EAD-8E72-D9F1E57F82DD}" srcOrd="0" destOrd="0" presId="urn:microsoft.com/office/officeart/2005/8/layout/process1"/>
    <dgm:cxn modelId="{5BAE7326-4792-48FA-8E8E-A4699935A911}" type="presOf" srcId="{8646B798-76B5-4119-8E51-D0312466090F}" destId="{01ECC769-E5B2-4E48-B9BE-1914ACD6365D}" srcOrd="1" destOrd="0" presId="urn:microsoft.com/office/officeart/2005/8/layout/process1"/>
    <dgm:cxn modelId="{7A50CAE0-C4A3-4E52-86C5-60560F934C1A}" type="presOf" srcId="{141FA1FE-9859-40E8-B9F3-868239BA63F6}" destId="{EE2E5D40-36D7-4CBF-95BC-A19B96D9D7EE}" srcOrd="0" destOrd="0" presId="urn:microsoft.com/office/officeart/2005/8/layout/process1"/>
    <dgm:cxn modelId="{BD6FAAD2-481D-4DB9-B88B-B65AF28FD858}" type="presOf" srcId="{93F0D563-2A9F-46FB-A963-EFDE7A526731}" destId="{0A60A79A-6FA3-454B-A50B-7152EAF4185A}" srcOrd="0" destOrd="0" presId="urn:microsoft.com/office/officeart/2005/8/layout/process1"/>
    <dgm:cxn modelId="{1356D1DB-568A-4494-B2FE-2FF40805EFB8}" type="presOf" srcId="{F47D1EAE-2B3B-4DCD-B084-FE7211F0CA2F}" destId="{FA332C85-6D89-4F14-8668-01CDD4F1EC5E}" srcOrd="0" destOrd="0" presId="urn:microsoft.com/office/officeart/2005/8/layout/process1"/>
    <dgm:cxn modelId="{3CDE0AEC-91B7-4726-9E1A-7D8766E50D25}" type="presOf" srcId="{8646B798-76B5-4119-8E51-D0312466090F}" destId="{2E32B71F-E584-41FC-943D-AB77CE5D2E23}" srcOrd="0" destOrd="0" presId="urn:microsoft.com/office/officeart/2005/8/layout/process1"/>
    <dgm:cxn modelId="{D1FC47F4-6117-4FFE-A1FD-719974A89E63}" type="presParOf" srcId="{2D1F42B0-8635-4E88-8B87-EECA87E2CA97}" destId="{9A1BFA8D-3F24-4EAD-8E72-D9F1E57F82DD}" srcOrd="0" destOrd="0" presId="urn:microsoft.com/office/officeart/2005/8/layout/process1"/>
    <dgm:cxn modelId="{9884C9C3-08ED-4359-A144-69AFCE075CED}" type="presParOf" srcId="{2D1F42B0-8635-4E88-8B87-EECA87E2CA97}" destId="{2E32B71F-E584-41FC-943D-AB77CE5D2E23}" srcOrd="1" destOrd="0" presId="urn:microsoft.com/office/officeart/2005/8/layout/process1"/>
    <dgm:cxn modelId="{BC14B3CA-258C-4C4A-BD0E-9491C9E4CA9D}" type="presParOf" srcId="{2E32B71F-E584-41FC-943D-AB77CE5D2E23}" destId="{01ECC769-E5B2-4E48-B9BE-1914ACD6365D}" srcOrd="0" destOrd="0" presId="urn:microsoft.com/office/officeart/2005/8/layout/process1"/>
    <dgm:cxn modelId="{3DAA7F7A-E64C-4124-AB81-5ECB14B0421E}" type="presParOf" srcId="{2D1F42B0-8635-4E88-8B87-EECA87E2CA97}" destId="{A7576EB5-77C0-4967-A421-CE4132E51FA1}" srcOrd="2" destOrd="0" presId="urn:microsoft.com/office/officeart/2005/8/layout/process1"/>
    <dgm:cxn modelId="{AF7303F4-9F7B-43B9-B8F2-BF6411FBF01B}" type="presParOf" srcId="{2D1F42B0-8635-4E88-8B87-EECA87E2CA97}" destId="{CF940D06-359E-4251-A747-14B95905EF32}" srcOrd="3" destOrd="0" presId="urn:microsoft.com/office/officeart/2005/8/layout/process1"/>
    <dgm:cxn modelId="{462AFFE2-7743-4D6E-92E9-07A6B4F1899C}" type="presParOf" srcId="{CF940D06-359E-4251-A747-14B95905EF32}" destId="{67C52102-9AC9-4B16-85A7-65A6EB4FB437}" srcOrd="0" destOrd="0" presId="urn:microsoft.com/office/officeart/2005/8/layout/process1"/>
    <dgm:cxn modelId="{429985C6-0354-4E9F-8D73-BF180AAA6EEE}" type="presParOf" srcId="{2D1F42B0-8635-4E88-8B87-EECA87E2CA97}" destId="{EE2E5D40-36D7-4CBF-95BC-A19B96D9D7EE}" srcOrd="4" destOrd="0" presId="urn:microsoft.com/office/officeart/2005/8/layout/process1"/>
    <dgm:cxn modelId="{8206E1AB-D8D4-47FB-A2B3-0FAD12025BFD}" type="presParOf" srcId="{2D1F42B0-8635-4E88-8B87-EECA87E2CA97}" destId="{0A60A79A-6FA3-454B-A50B-7152EAF4185A}" srcOrd="5" destOrd="0" presId="urn:microsoft.com/office/officeart/2005/8/layout/process1"/>
    <dgm:cxn modelId="{199B2173-E1BE-40DE-A252-D10F50242F40}" type="presParOf" srcId="{0A60A79A-6FA3-454B-A50B-7152EAF4185A}" destId="{0FF6796D-3D69-467F-A047-299B93D5B69A}" srcOrd="0" destOrd="0" presId="urn:microsoft.com/office/officeart/2005/8/layout/process1"/>
    <dgm:cxn modelId="{08D8053F-A0E3-42BC-99A0-8607B3AFF00B}"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20AE4A57-9243-4125-AA10-D46FA2317095}" type="presOf" srcId="{D8059176-ACF7-486F-9A68-525D2BC3FADC}" destId="{9A1BFA8D-3F24-4EAD-8E72-D9F1E57F82DD}" srcOrd="0" destOrd="0" presId="urn:microsoft.com/office/officeart/2005/8/layout/process1"/>
    <dgm:cxn modelId="{E09DE586-BAC2-4344-BDE3-2F775B79B0D6}" type="presOf" srcId="{73138345-E58C-4152-BEB4-54D1BFE572B9}" destId="{67C52102-9AC9-4B16-85A7-65A6EB4FB437}" srcOrd="1" destOrd="0" presId="urn:microsoft.com/office/officeart/2005/8/layout/process1"/>
    <dgm:cxn modelId="{35F89942-8FD9-4E69-A8AC-2A00091A753B}" type="presOf" srcId="{8646B798-76B5-4119-8E51-D0312466090F}" destId="{2E32B71F-E584-41FC-943D-AB77CE5D2E23}"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60461FD0-9419-42FC-A8D8-0F70911C289B}" type="presOf" srcId="{8646B798-76B5-4119-8E51-D0312466090F}" destId="{01ECC769-E5B2-4E48-B9BE-1914ACD6365D}" srcOrd="1"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BA0A1FFA-EC9A-4A96-802F-B859B5D2F888}" type="presOf" srcId="{141FA1FE-9859-40E8-B9F3-868239BA63F6}" destId="{EE2E5D40-36D7-4CBF-95BC-A19B96D9D7EE}" srcOrd="0" destOrd="0" presId="urn:microsoft.com/office/officeart/2005/8/layout/process1"/>
    <dgm:cxn modelId="{CC4A030A-3142-47DE-BFEC-1DE6170A9EE3}" type="presOf" srcId="{B8E33EC4-2EFA-4BD4-8CBD-36C1F055A483}" destId="{A7576EB5-77C0-4967-A421-CE4132E51FA1}"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DE7E92C2-C94E-43F7-A108-0A4581394F66}" srcId="{9B193C47-7400-4DD4-9359-558A64BC170A}" destId="{B8E33EC4-2EFA-4BD4-8CBD-36C1F055A483}" srcOrd="1" destOrd="0" parTransId="{DB4B4BB2-C8B0-40EF-9CC5-658F48C4C517}" sibTransId="{73138345-E58C-4152-BEB4-54D1BFE572B9}"/>
    <dgm:cxn modelId="{A13EE159-361A-4611-809E-64FCA44D54F4}" type="presOf" srcId="{93F0D563-2A9F-46FB-A963-EFDE7A526731}" destId="{0FF6796D-3D69-467F-A047-299B93D5B69A}" srcOrd="1" destOrd="0" presId="urn:microsoft.com/office/officeart/2005/8/layout/process1"/>
    <dgm:cxn modelId="{5282439E-19B9-4FDD-BE79-57EBFB6D5E47}" type="presOf" srcId="{9B193C47-7400-4DD4-9359-558A64BC170A}" destId="{2D1F42B0-8635-4E88-8B87-EECA87E2CA97}" srcOrd="0" destOrd="0" presId="urn:microsoft.com/office/officeart/2005/8/layout/process1"/>
    <dgm:cxn modelId="{92EE9BFE-A841-44DC-B5B6-B256C7614627}" type="presOf" srcId="{F47D1EAE-2B3B-4DCD-B084-FE7211F0CA2F}" destId="{FA332C85-6D89-4F14-8668-01CDD4F1EC5E}" srcOrd="0" destOrd="0" presId="urn:microsoft.com/office/officeart/2005/8/layout/process1"/>
    <dgm:cxn modelId="{2B22694D-CE9B-482C-8339-5D18486C2439}" type="presOf" srcId="{93F0D563-2A9F-46FB-A963-EFDE7A526731}" destId="{0A60A79A-6FA3-454B-A50B-7152EAF4185A}" srcOrd="0" destOrd="0" presId="urn:microsoft.com/office/officeart/2005/8/layout/process1"/>
    <dgm:cxn modelId="{233A7AD3-A67A-48A9-B4BD-4CD8EF3E5B0B}" type="presOf" srcId="{73138345-E58C-4152-BEB4-54D1BFE572B9}" destId="{CF940D06-359E-4251-A747-14B95905EF32}" srcOrd="0" destOrd="0" presId="urn:microsoft.com/office/officeart/2005/8/layout/process1"/>
    <dgm:cxn modelId="{79B0837E-75FD-4158-AFE1-BC89C9FB7660}" type="presParOf" srcId="{2D1F42B0-8635-4E88-8B87-EECA87E2CA97}" destId="{9A1BFA8D-3F24-4EAD-8E72-D9F1E57F82DD}" srcOrd="0" destOrd="0" presId="urn:microsoft.com/office/officeart/2005/8/layout/process1"/>
    <dgm:cxn modelId="{BE40C688-1796-4DA6-8918-E75B0D84B65F}" type="presParOf" srcId="{2D1F42B0-8635-4E88-8B87-EECA87E2CA97}" destId="{2E32B71F-E584-41FC-943D-AB77CE5D2E23}" srcOrd="1" destOrd="0" presId="urn:microsoft.com/office/officeart/2005/8/layout/process1"/>
    <dgm:cxn modelId="{1AF89B46-A27D-4910-8663-7943D6F5A4FB}" type="presParOf" srcId="{2E32B71F-E584-41FC-943D-AB77CE5D2E23}" destId="{01ECC769-E5B2-4E48-B9BE-1914ACD6365D}" srcOrd="0" destOrd="0" presId="urn:microsoft.com/office/officeart/2005/8/layout/process1"/>
    <dgm:cxn modelId="{42A1CE5F-7B70-4CCF-93C2-5C9C50DF410E}" type="presParOf" srcId="{2D1F42B0-8635-4E88-8B87-EECA87E2CA97}" destId="{A7576EB5-77C0-4967-A421-CE4132E51FA1}" srcOrd="2" destOrd="0" presId="urn:microsoft.com/office/officeart/2005/8/layout/process1"/>
    <dgm:cxn modelId="{12EBD569-FB97-4BF2-BF5D-23B53FE920F8}" type="presParOf" srcId="{2D1F42B0-8635-4E88-8B87-EECA87E2CA97}" destId="{CF940D06-359E-4251-A747-14B95905EF32}" srcOrd="3" destOrd="0" presId="urn:microsoft.com/office/officeart/2005/8/layout/process1"/>
    <dgm:cxn modelId="{1C53AD5F-61A0-4F9A-A5CC-51016C4CC856}" type="presParOf" srcId="{CF940D06-359E-4251-A747-14B95905EF32}" destId="{67C52102-9AC9-4B16-85A7-65A6EB4FB437}" srcOrd="0" destOrd="0" presId="urn:microsoft.com/office/officeart/2005/8/layout/process1"/>
    <dgm:cxn modelId="{A2896789-EB13-4958-8C98-B322CA4961B6}" type="presParOf" srcId="{2D1F42B0-8635-4E88-8B87-EECA87E2CA97}" destId="{EE2E5D40-36D7-4CBF-95BC-A19B96D9D7EE}" srcOrd="4" destOrd="0" presId="urn:microsoft.com/office/officeart/2005/8/layout/process1"/>
    <dgm:cxn modelId="{4FE96320-EE88-47F9-8BA2-4BE361AC2335}" type="presParOf" srcId="{2D1F42B0-8635-4E88-8B87-EECA87E2CA97}" destId="{0A60A79A-6FA3-454B-A50B-7152EAF4185A}" srcOrd="5" destOrd="0" presId="urn:microsoft.com/office/officeart/2005/8/layout/process1"/>
    <dgm:cxn modelId="{B3C768F0-F1A9-435D-9995-43E6280F99F5}" type="presParOf" srcId="{0A60A79A-6FA3-454B-A50B-7152EAF4185A}" destId="{0FF6796D-3D69-467F-A047-299B93D5B69A}" srcOrd="0" destOrd="0" presId="urn:microsoft.com/office/officeart/2005/8/layout/process1"/>
    <dgm:cxn modelId="{BB7B37AE-F4FB-4ADE-9B8E-69E43CBE40CA}"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995D1A3D-919C-4370-AFDB-6E067450DF23}" type="presOf" srcId="{8646B798-76B5-4119-8E51-D0312466090F}" destId="{01ECC769-E5B2-4E48-B9BE-1914ACD6365D}" srcOrd="1" destOrd="0" presId="urn:microsoft.com/office/officeart/2005/8/layout/process1"/>
    <dgm:cxn modelId="{64B745FF-3827-4B2F-922E-D343958E95A2}" type="presOf" srcId="{93F0D563-2A9F-46FB-A963-EFDE7A526731}" destId="{0A60A79A-6FA3-454B-A50B-7152EAF4185A}"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A87BFD43-3948-4A4B-818B-9142C62B65D1}" type="presOf" srcId="{B8E33EC4-2EFA-4BD4-8CBD-36C1F055A483}" destId="{A7576EB5-77C0-4967-A421-CE4132E51FA1}" srcOrd="0" destOrd="0" presId="urn:microsoft.com/office/officeart/2005/8/layout/process1"/>
    <dgm:cxn modelId="{4EDEA33C-44FF-4340-BA65-C35AF67D9FA3}" type="presOf" srcId="{D8059176-ACF7-486F-9A68-525D2BC3FADC}" destId="{9A1BFA8D-3F24-4EAD-8E72-D9F1E57F82DD}" srcOrd="0" destOrd="0" presId="urn:microsoft.com/office/officeart/2005/8/layout/process1"/>
    <dgm:cxn modelId="{128305A7-7AA3-4ED9-91F5-C7395208A898}" type="presOf" srcId="{73138345-E58C-4152-BEB4-54D1BFE572B9}" destId="{CF940D06-359E-4251-A747-14B95905EF32}"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DE7E92C2-C94E-43F7-A108-0A4581394F66}" srcId="{9B193C47-7400-4DD4-9359-558A64BC170A}" destId="{B8E33EC4-2EFA-4BD4-8CBD-36C1F055A483}" srcOrd="1" destOrd="0" parTransId="{DB4B4BB2-C8B0-40EF-9CC5-658F48C4C517}" sibTransId="{73138345-E58C-4152-BEB4-54D1BFE572B9}"/>
    <dgm:cxn modelId="{10D80D94-3881-44E7-899B-EAC4BC2AF50E}" type="presOf" srcId="{141FA1FE-9859-40E8-B9F3-868239BA63F6}" destId="{EE2E5D40-36D7-4CBF-95BC-A19B96D9D7EE}" srcOrd="0" destOrd="0" presId="urn:microsoft.com/office/officeart/2005/8/layout/process1"/>
    <dgm:cxn modelId="{C4FD5DEB-FA7E-4961-AFA2-D6A6C4601892}" type="presOf" srcId="{93F0D563-2A9F-46FB-A963-EFDE7A526731}" destId="{0FF6796D-3D69-467F-A047-299B93D5B69A}" srcOrd="1" destOrd="0" presId="urn:microsoft.com/office/officeart/2005/8/layout/process1"/>
    <dgm:cxn modelId="{F79046B9-ABC1-435B-9178-53C230F6209C}" type="presOf" srcId="{F47D1EAE-2B3B-4DCD-B084-FE7211F0CA2F}" destId="{FA332C85-6D89-4F14-8668-01CDD4F1EC5E}" srcOrd="0" destOrd="0" presId="urn:microsoft.com/office/officeart/2005/8/layout/process1"/>
    <dgm:cxn modelId="{5829C3B2-A2B6-48C4-849E-A815021357D1}" type="presOf" srcId="{8646B798-76B5-4119-8E51-D0312466090F}" destId="{2E32B71F-E584-41FC-943D-AB77CE5D2E23}" srcOrd="0" destOrd="0" presId="urn:microsoft.com/office/officeart/2005/8/layout/process1"/>
    <dgm:cxn modelId="{43BD4710-00BB-419D-851F-6B8F4C499057}" type="presOf" srcId="{73138345-E58C-4152-BEB4-54D1BFE572B9}" destId="{67C52102-9AC9-4B16-85A7-65A6EB4FB437}" srcOrd="1" destOrd="0" presId="urn:microsoft.com/office/officeart/2005/8/layout/process1"/>
    <dgm:cxn modelId="{9EBCDA49-7774-452E-859E-6349D96AD79C}" type="presOf" srcId="{9B193C47-7400-4DD4-9359-558A64BC170A}" destId="{2D1F42B0-8635-4E88-8B87-EECA87E2CA97}" srcOrd="0" destOrd="0" presId="urn:microsoft.com/office/officeart/2005/8/layout/process1"/>
    <dgm:cxn modelId="{82A49E3F-52D7-4F87-B508-D38090A3D7A2}" type="presParOf" srcId="{2D1F42B0-8635-4E88-8B87-EECA87E2CA97}" destId="{9A1BFA8D-3F24-4EAD-8E72-D9F1E57F82DD}" srcOrd="0" destOrd="0" presId="urn:microsoft.com/office/officeart/2005/8/layout/process1"/>
    <dgm:cxn modelId="{B853A38C-EE2D-484C-80EB-A5F4E4734E35}" type="presParOf" srcId="{2D1F42B0-8635-4E88-8B87-EECA87E2CA97}" destId="{2E32B71F-E584-41FC-943D-AB77CE5D2E23}" srcOrd="1" destOrd="0" presId="urn:microsoft.com/office/officeart/2005/8/layout/process1"/>
    <dgm:cxn modelId="{27BEAF53-EE04-4EBE-9082-F82F3E8549EF}" type="presParOf" srcId="{2E32B71F-E584-41FC-943D-AB77CE5D2E23}" destId="{01ECC769-E5B2-4E48-B9BE-1914ACD6365D}" srcOrd="0" destOrd="0" presId="urn:microsoft.com/office/officeart/2005/8/layout/process1"/>
    <dgm:cxn modelId="{E6A181CE-A5AB-45F1-875C-FEA9FA49E7CD}" type="presParOf" srcId="{2D1F42B0-8635-4E88-8B87-EECA87E2CA97}" destId="{A7576EB5-77C0-4967-A421-CE4132E51FA1}" srcOrd="2" destOrd="0" presId="urn:microsoft.com/office/officeart/2005/8/layout/process1"/>
    <dgm:cxn modelId="{6AE0058E-44E0-44EF-8CB0-0747E0EE8D8E}" type="presParOf" srcId="{2D1F42B0-8635-4E88-8B87-EECA87E2CA97}" destId="{CF940D06-359E-4251-A747-14B95905EF32}" srcOrd="3" destOrd="0" presId="urn:microsoft.com/office/officeart/2005/8/layout/process1"/>
    <dgm:cxn modelId="{33E325D3-3D4F-4869-8705-EDA6230969F6}" type="presParOf" srcId="{CF940D06-359E-4251-A747-14B95905EF32}" destId="{67C52102-9AC9-4B16-85A7-65A6EB4FB437}" srcOrd="0" destOrd="0" presId="urn:microsoft.com/office/officeart/2005/8/layout/process1"/>
    <dgm:cxn modelId="{617A813C-62F2-40A6-AFAE-61ACF837082C}" type="presParOf" srcId="{2D1F42B0-8635-4E88-8B87-EECA87E2CA97}" destId="{EE2E5D40-36D7-4CBF-95BC-A19B96D9D7EE}" srcOrd="4" destOrd="0" presId="urn:microsoft.com/office/officeart/2005/8/layout/process1"/>
    <dgm:cxn modelId="{EEF0B44C-976D-4348-B543-B4DBDCD3100A}" type="presParOf" srcId="{2D1F42B0-8635-4E88-8B87-EECA87E2CA97}" destId="{0A60A79A-6FA3-454B-A50B-7152EAF4185A}" srcOrd="5" destOrd="0" presId="urn:microsoft.com/office/officeart/2005/8/layout/process1"/>
    <dgm:cxn modelId="{37F1429F-652F-43CE-ABB5-FA1D46CF7455}" type="presParOf" srcId="{0A60A79A-6FA3-454B-A50B-7152EAF4185A}" destId="{0FF6796D-3D69-467F-A047-299B93D5B69A}" srcOrd="0" destOrd="0" presId="urn:microsoft.com/office/officeart/2005/8/layout/process1"/>
    <dgm:cxn modelId="{3777026B-7401-4CF1-8CB3-213C98407B16}"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Lightweight</a:t>
          </a:r>
          <a:br>
            <a:rPr lang="en-GB" dirty="0" smtClean="0"/>
          </a:br>
          <a:r>
            <a:rPr lang="en-GB" dirty="0" smtClean="0"/>
            <a:t>Parallel</a:t>
          </a:r>
          <a:br>
            <a:rPr lang="en-GB" dirty="0" smtClean="0"/>
          </a:br>
          <a:r>
            <a:rPr lang="en-GB" dirty="0" smtClean="0"/>
            <a:t>Agents</a:t>
          </a:r>
          <a:endParaRPr lang="en-GB" dirty="0"/>
        </a:p>
      </dgm:t>
    </dgm:pt>
    <dgm:pt modelId="{E849E0AE-9FFD-4C65-B331-554BF92B0BC2}" type="parTrans" cxnId="{87B4CA5D-8D4C-448E-9C82-B16A11FBC8A5}">
      <dgm:prSet/>
      <dgm:spPr/>
      <dgm:t>
        <a:bodyPr/>
        <a:lstStyle/>
        <a:p>
          <a:endParaRPr lang="en-GB"/>
        </a:p>
      </dgm:t>
    </dgm:pt>
    <dgm:pt modelId="{27BA3C9B-03A3-4B62-B581-F259959650DE}" type="sib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3CE261F1-B827-4A93-BE14-5F0AFFB77C0D}" type="presOf" srcId="{F47D1EAE-2B3B-4DCD-B084-FE7211F0CA2F}" destId="{FA332C85-6D89-4F14-8668-01CDD4F1EC5E}" srcOrd="0" destOrd="0" presId="urn:microsoft.com/office/officeart/2005/8/layout/process1"/>
    <dgm:cxn modelId="{C8F7FEDA-5811-486D-AA83-73B6FA271EB5}" type="presOf" srcId="{8646B798-76B5-4119-8E51-D0312466090F}" destId="{01ECC769-E5B2-4E48-B9BE-1914ACD6365D}" srcOrd="1"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87B4CA5D-8D4C-448E-9C82-B16A11FBC8A5}" srcId="{9B193C47-7400-4DD4-9359-558A64BC170A}" destId="{F47D1EAE-2B3B-4DCD-B084-FE7211F0CA2F}" srcOrd="3" destOrd="0" parTransId="{E849E0AE-9FFD-4C65-B331-554BF92B0BC2}" sibTransId="{27BA3C9B-03A3-4B62-B581-F259959650DE}"/>
    <dgm:cxn modelId="{DE7E92C2-C94E-43F7-A108-0A4581394F66}" srcId="{9B193C47-7400-4DD4-9359-558A64BC170A}" destId="{B8E33EC4-2EFA-4BD4-8CBD-36C1F055A483}" srcOrd="1" destOrd="0" parTransId="{DB4B4BB2-C8B0-40EF-9CC5-658F48C4C517}" sibTransId="{73138345-E58C-4152-BEB4-54D1BFE572B9}"/>
    <dgm:cxn modelId="{0E152589-3F95-4D17-9F71-012F13DAACFF}" type="presOf" srcId="{B8E33EC4-2EFA-4BD4-8CBD-36C1F055A483}" destId="{A7576EB5-77C0-4967-A421-CE4132E51FA1}" srcOrd="0" destOrd="0" presId="urn:microsoft.com/office/officeart/2005/8/layout/process1"/>
    <dgm:cxn modelId="{C05B4875-A4E4-43C5-B691-7015CA862106}" type="presOf" srcId="{73138345-E58C-4152-BEB4-54D1BFE572B9}" destId="{67C52102-9AC9-4B16-85A7-65A6EB4FB437}" srcOrd="1" destOrd="0" presId="urn:microsoft.com/office/officeart/2005/8/layout/process1"/>
    <dgm:cxn modelId="{DBC29364-B0D1-4098-B730-4F888EF7BBE7}" type="presOf" srcId="{141FA1FE-9859-40E8-B9F3-868239BA63F6}" destId="{EE2E5D40-36D7-4CBF-95BC-A19B96D9D7EE}" srcOrd="0" destOrd="0" presId="urn:microsoft.com/office/officeart/2005/8/layout/process1"/>
    <dgm:cxn modelId="{3F0870B5-5AEE-4DA1-99B2-6D757AFCFF4C}" type="presOf" srcId="{73138345-E58C-4152-BEB4-54D1BFE572B9}" destId="{CF940D06-359E-4251-A747-14B95905EF32}" srcOrd="0" destOrd="0" presId="urn:microsoft.com/office/officeart/2005/8/layout/process1"/>
    <dgm:cxn modelId="{428BEF3B-897B-4728-A95F-D892894C08F9}" type="presOf" srcId="{93F0D563-2A9F-46FB-A963-EFDE7A526731}" destId="{0FF6796D-3D69-467F-A047-299B93D5B69A}" srcOrd="1" destOrd="0" presId="urn:microsoft.com/office/officeart/2005/8/layout/process1"/>
    <dgm:cxn modelId="{D816EDC5-CFC8-42C2-8F3F-3149DA4B1276}" type="presOf" srcId="{D8059176-ACF7-486F-9A68-525D2BC3FADC}" destId="{9A1BFA8D-3F24-4EAD-8E72-D9F1E57F82DD}" srcOrd="0" destOrd="0" presId="urn:microsoft.com/office/officeart/2005/8/layout/process1"/>
    <dgm:cxn modelId="{CDAB5D8E-35B3-400E-B8D9-BF795F669DC9}" type="presOf" srcId="{8646B798-76B5-4119-8E51-D0312466090F}" destId="{2E32B71F-E584-41FC-943D-AB77CE5D2E23}" srcOrd="0" destOrd="0" presId="urn:microsoft.com/office/officeart/2005/8/layout/process1"/>
    <dgm:cxn modelId="{A25685F7-C7AC-421F-896E-49FCCAAE029C}" type="presOf" srcId="{93F0D563-2A9F-46FB-A963-EFDE7A526731}" destId="{0A60A79A-6FA3-454B-A50B-7152EAF4185A}" srcOrd="0" destOrd="0" presId="urn:microsoft.com/office/officeart/2005/8/layout/process1"/>
    <dgm:cxn modelId="{C712BB5A-3A50-4127-A26D-57B0820146A5}" type="presOf" srcId="{9B193C47-7400-4DD4-9359-558A64BC170A}" destId="{2D1F42B0-8635-4E88-8B87-EECA87E2CA97}" srcOrd="0" destOrd="0" presId="urn:microsoft.com/office/officeart/2005/8/layout/process1"/>
    <dgm:cxn modelId="{94B1C4D7-D29C-4237-9606-443E65324E0D}" type="presParOf" srcId="{2D1F42B0-8635-4E88-8B87-EECA87E2CA97}" destId="{9A1BFA8D-3F24-4EAD-8E72-D9F1E57F82DD}" srcOrd="0" destOrd="0" presId="urn:microsoft.com/office/officeart/2005/8/layout/process1"/>
    <dgm:cxn modelId="{15495136-1BB5-4B35-A268-6F07E79F3FDE}" type="presParOf" srcId="{2D1F42B0-8635-4E88-8B87-EECA87E2CA97}" destId="{2E32B71F-E584-41FC-943D-AB77CE5D2E23}" srcOrd="1" destOrd="0" presId="urn:microsoft.com/office/officeart/2005/8/layout/process1"/>
    <dgm:cxn modelId="{76F380E3-3B2D-4918-BA21-84BABA619CA9}" type="presParOf" srcId="{2E32B71F-E584-41FC-943D-AB77CE5D2E23}" destId="{01ECC769-E5B2-4E48-B9BE-1914ACD6365D}" srcOrd="0" destOrd="0" presId="urn:microsoft.com/office/officeart/2005/8/layout/process1"/>
    <dgm:cxn modelId="{C2DE7FC6-31D0-4CA4-910D-1AABE2F5AEA2}" type="presParOf" srcId="{2D1F42B0-8635-4E88-8B87-EECA87E2CA97}" destId="{A7576EB5-77C0-4967-A421-CE4132E51FA1}" srcOrd="2" destOrd="0" presId="urn:microsoft.com/office/officeart/2005/8/layout/process1"/>
    <dgm:cxn modelId="{2F0360E7-63DB-452A-BFC3-46E37EE9A56B}" type="presParOf" srcId="{2D1F42B0-8635-4E88-8B87-EECA87E2CA97}" destId="{CF940D06-359E-4251-A747-14B95905EF32}" srcOrd="3" destOrd="0" presId="urn:microsoft.com/office/officeart/2005/8/layout/process1"/>
    <dgm:cxn modelId="{12C2237E-A0AC-46AB-A415-E78F7DC9CAEA}" type="presParOf" srcId="{CF940D06-359E-4251-A747-14B95905EF32}" destId="{67C52102-9AC9-4B16-85A7-65A6EB4FB437}" srcOrd="0" destOrd="0" presId="urn:microsoft.com/office/officeart/2005/8/layout/process1"/>
    <dgm:cxn modelId="{8601F6E3-08BA-4421-96ED-177D491BE04D}" type="presParOf" srcId="{2D1F42B0-8635-4E88-8B87-EECA87E2CA97}" destId="{EE2E5D40-36D7-4CBF-95BC-A19B96D9D7EE}" srcOrd="4" destOrd="0" presId="urn:microsoft.com/office/officeart/2005/8/layout/process1"/>
    <dgm:cxn modelId="{B90DAEFD-03D5-414D-9BC0-CAD616598DA2}" type="presParOf" srcId="{2D1F42B0-8635-4E88-8B87-EECA87E2CA97}" destId="{0A60A79A-6FA3-454B-A50B-7152EAF4185A}" srcOrd="5" destOrd="0" presId="urn:microsoft.com/office/officeart/2005/8/layout/process1"/>
    <dgm:cxn modelId="{80FA6106-AD2E-4FA5-8BDC-730976CE438C}" type="presParOf" srcId="{0A60A79A-6FA3-454B-A50B-7152EAF4185A}" destId="{0FF6796D-3D69-467F-A047-299B93D5B69A}" srcOrd="0" destOrd="0" presId="urn:microsoft.com/office/officeart/2005/8/layout/process1"/>
    <dgm:cxn modelId="{4F6BE37C-B4AF-4023-AA4E-8840804D7DAF}"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552B9BD3-715A-4AE5-AE37-F7D8095C7ED8}" srcId="{0D7835CE-1BE1-4A04-BE2A-3B99D265ACDD}" destId="{B3929F1D-153B-450C-99EA-6E8BC8DBE9F4}" srcOrd="1" destOrd="0" parTransId="{220AAC19-E5A3-47E3-BB91-6BDEF09711E3}" sibTransId="{1ABFF025-BD37-4FB7-8816-9E54B23B71CD}"/>
    <dgm:cxn modelId="{FFB7330F-9F15-47B7-8289-1B0A2EC29656}" srcId="{0D7835CE-1BE1-4A04-BE2A-3B99D265ACDD}" destId="{20F9648A-07FE-49CA-8945-9ECA77F1781E}" srcOrd="0" destOrd="0" parTransId="{2510AB78-CD66-44D3-AFB1-13FEFAC0F5D7}" sibTransId="{31F21FAB-B9F4-4A2F-B30F-21D9ED973B92}"/>
    <dgm:cxn modelId="{692D7771-A11B-4B7A-B395-0368B759785D}" type="presOf" srcId="{20F9648A-07FE-49CA-8945-9ECA77F1781E}" destId="{C45D112E-F679-4F2C-BB3E-32C985B93210}" srcOrd="0" destOrd="0" presId="urn:microsoft.com/office/officeart/2005/8/layout/arrow5"/>
    <dgm:cxn modelId="{7191D4DB-6173-44E9-989D-DC471194C411}" type="presOf" srcId="{B3929F1D-153B-450C-99EA-6E8BC8DBE9F4}" destId="{26085288-8BBD-4A18-B782-013657CD3B38}" srcOrd="0" destOrd="0" presId="urn:microsoft.com/office/officeart/2005/8/layout/arrow5"/>
    <dgm:cxn modelId="{03F82B22-C150-489B-9641-1BFD3845A9F6}" type="presOf" srcId="{0D7835CE-1BE1-4A04-BE2A-3B99D265ACDD}" destId="{F46DFFE8-954F-4BDC-9232-DB8F826D64D9}" srcOrd="0" destOrd="0" presId="urn:microsoft.com/office/officeart/2005/8/layout/arrow5"/>
    <dgm:cxn modelId="{3873A338-20F6-4358-82B2-F4129F144E98}" type="presParOf" srcId="{F46DFFE8-954F-4BDC-9232-DB8F826D64D9}" destId="{C45D112E-F679-4F2C-BB3E-32C985B93210}" srcOrd="0" destOrd="0" presId="urn:microsoft.com/office/officeart/2005/8/layout/arrow5"/>
    <dgm:cxn modelId="{BDCF6787-CF71-499A-9214-DA978C1CB8E7}"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5BA3C5-E9DA-463A-B721-3B98CBAE466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0F0DF067-F7D2-4B6C-A748-BDF62414454E}">
      <dgm:prSet phldrT="[Text]" custT="1"/>
      <dgm:spPr>
        <a:solidFill>
          <a:schemeClr val="accent2">
            <a:lumMod val="50000"/>
          </a:schemeClr>
        </a:solidFill>
      </dgm:spPr>
      <dgm:t>
        <a:bodyPr/>
        <a:lstStyle/>
        <a:p>
          <a:r>
            <a:rPr lang="en-GB" sz="1800" dirty="0" smtClean="0"/>
            <a:t>Functional Core</a:t>
          </a:r>
          <a:endParaRPr lang="en-GB" sz="1800" dirty="0"/>
        </a:p>
      </dgm:t>
    </dgm:pt>
    <dgm:pt modelId="{ABF82651-4A6C-41AE-A3C8-DFB690515105}" type="parTrans" cxnId="{A3E82D9D-2536-40A1-91F6-A6A1A80905A5}">
      <dgm:prSet/>
      <dgm:spPr/>
      <dgm:t>
        <a:bodyPr/>
        <a:lstStyle/>
        <a:p>
          <a:endParaRPr lang="en-GB"/>
        </a:p>
      </dgm:t>
    </dgm:pt>
    <dgm:pt modelId="{685B2F5B-5CE7-4F3F-9DFA-7D80847AE001}" type="sibTrans" cxnId="{A3E82D9D-2536-40A1-91F6-A6A1A80905A5}">
      <dgm:prSet/>
      <dgm:spPr/>
      <dgm:t>
        <a:bodyPr/>
        <a:lstStyle/>
        <a:p>
          <a:endParaRPr lang="en-GB"/>
        </a:p>
      </dgm:t>
    </dgm:pt>
    <dgm:pt modelId="{B49DAEF4-1AB0-43B3-B1B6-C75F476FEFA5}">
      <dgm:prSet phldrT="[Text]" custT="1"/>
      <dgm:spPr>
        <a:solidFill>
          <a:schemeClr val="accent2">
            <a:lumMod val="50000"/>
          </a:schemeClr>
        </a:solidFill>
      </dgm:spPr>
      <dgm:t>
        <a:bodyPr/>
        <a:lstStyle/>
        <a:p>
          <a:r>
            <a:rPr lang="en-GB" sz="2000" dirty="0" smtClean="0"/>
            <a:t>Objects</a:t>
          </a:r>
          <a:endParaRPr lang="en-GB" sz="2000" dirty="0"/>
        </a:p>
      </dgm:t>
    </dgm:pt>
    <dgm:pt modelId="{948BC278-CE7E-447A-88AF-BCBD0D0D2C02}" type="parTrans" cxnId="{14209691-78E4-4ADF-B4C9-B538E2E8BC57}">
      <dgm:prSet custT="1"/>
      <dgm:spPr/>
      <dgm:t>
        <a:bodyPr/>
        <a:lstStyle/>
        <a:p>
          <a:endParaRPr lang="en-GB" sz="400"/>
        </a:p>
      </dgm:t>
    </dgm:pt>
    <dgm:pt modelId="{9931AA27-7CA3-4546-AE3F-033A0A8CFA7F}" type="sibTrans" cxnId="{14209691-78E4-4ADF-B4C9-B538E2E8BC57}">
      <dgm:prSet/>
      <dgm:spPr/>
      <dgm:t>
        <a:bodyPr/>
        <a:lstStyle/>
        <a:p>
          <a:endParaRPr lang="en-GB"/>
        </a:p>
      </dgm:t>
    </dgm:pt>
    <dgm:pt modelId="{210F1BEC-4CE8-4742-A4C5-0A64E27C322D}">
      <dgm:prSet phldrT="[Text]" custT="1"/>
      <dgm:spPr>
        <a:solidFill>
          <a:srgbClr val="0074BC"/>
        </a:solidFill>
      </dgm:spPr>
      <dgm:t>
        <a:bodyPr/>
        <a:lstStyle/>
        <a:p>
          <a:r>
            <a:rPr lang="en-GB" sz="1800" dirty="0" smtClean="0"/>
            <a:t>Units of Measure</a:t>
          </a:r>
          <a:endParaRPr lang="en-GB" sz="1800" dirty="0"/>
        </a:p>
      </dgm:t>
    </dgm:pt>
    <dgm:pt modelId="{112ABA65-0A2E-46CC-A1BC-C445DC13FEED}" type="parTrans" cxnId="{03DDBF23-887A-4192-BF1D-BAD8434869CB}">
      <dgm:prSet custT="1"/>
      <dgm:spPr/>
      <dgm:t>
        <a:bodyPr/>
        <a:lstStyle/>
        <a:p>
          <a:endParaRPr lang="en-GB" sz="400"/>
        </a:p>
      </dgm:t>
    </dgm:pt>
    <dgm:pt modelId="{6DB0F4DA-9549-426D-B3FD-AD906BD00445}" type="sibTrans" cxnId="{03DDBF23-887A-4192-BF1D-BAD8434869CB}">
      <dgm:prSet/>
      <dgm:spPr/>
      <dgm:t>
        <a:bodyPr/>
        <a:lstStyle/>
        <a:p>
          <a:endParaRPr lang="en-GB"/>
        </a:p>
      </dgm:t>
    </dgm:pt>
    <dgm:pt modelId="{B6018F76-1163-4B5A-A3CC-F63CA7F6FED3}">
      <dgm:prSet phldrT="[Text]" custT="1"/>
      <dgm:spPr>
        <a:solidFill>
          <a:schemeClr val="accent4">
            <a:lumMod val="75000"/>
          </a:schemeClr>
        </a:solidFill>
      </dgm:spPr>
      <dgm:t>
        <a:bodyPr/>
        <a:lstStyle/>
        <a:p>
          <a:r>
            <a:rPr lang="en-GB" sz="1800" dirty="0" smtClean="0"/>
            <a:t>Imperative Mutation &amp; I/O</a:t>
          </a:r>
          <a:endParaRPr lang="en-GB" sz="1800" dirty="0"/>
        </a:p>
      </dgm:t>
    </dgm:pt>
    <dgm:pt modelId="{7F3EB2E0-4263-477D-8F83-D3C3A84696D0}" type="parTrans" cxnId="{CC7F4900-5B92-4017-9689-6E551DCA8A56}">
      <dgm:prSet custT="1"/>
      <dgm:spPr/>
      <dgm:t>
        <a:bodyPr/>
        <a:lstStyle/>
        <a:p>
          <a:endParaRPr lang="en-GB" sz="400"/>
        </a:p>
      </dgm:t>
    </dgm:pt>
    <dgm:pt modelId="{819B64C5-F1B8-4901-86FA-A9B25C30DAA5}" type="sibTrans" cxnId="{CC7F4900-5B92-4017-9689-6E551DCA8A56}">
      <dgm:prSet/>
      <dgm:spPr/>
      <dgm:t>
        <a:bodyPr/>
        <a:lstStyle/>
        <a:p>
          <a:endParaRPr lang="en-GB"/>
        </a:p>
      </dgm:t>
    </dgm:pt>
    <dgm:pt modelId="{E0A57B48-EA5A-456B-BC85-34454CF9BBAB}">
      <dgm:prSet phldrT="[Text]" custT="1"/>
      <dgm:spPr>
        <a:solidFill>
          <a:schemeClr val="accent3">
            <a:lumMod val="75000"/>
          </a:schemeClr>
        </a:solidFill>
      </dgm:spPr>
      <dgm:t>
        <a:bodyPr lIns="0" tIns="0" rIns="0" bIns="0"/>
        <a:lstStyle/>
        <a:p>
          <a:r>
            <a:rPr lang="en-GB" sz="1600" dirty="0" smtClean="0"/>
            <a:t>Async/Parallel/Monads</a:t>
          </a:r>
          <a:endParaRPr lang="en-GB" sz="1600" dirty="0"/>
        </a:p>
      </dgm:t>
    </dgm:pt>
    <dgm:pt modelId="{1C613794-3115-4A2E-81A7-4CD2B09C8A58}" type="parTrans" cxnId="{874F2F7B-4722-43A4-B867-9D14F01D8F49}">
      <dgm:prSet custT="1"/>
      <dgm:spPr/>
      <dgm:t>
        <a:bodyPr/>
        <a:lstStyle/>
        <a:p>
          <a:endParaRPr lang="en-GB" sz="400"/>
        </a:p>
      </dgm:t>
    </dgm:pt>
    <dgm:pt modelId="{07D886CC-8B47-4D78-BD99-C4F203B74CBF}" type="sibTrans" cxnId="{874F2F7B-4722-43A4-B867-9D14F01D8F49}">
      <dgm:prSet/>
      <dgm:spPr/>
      <dgm:t>
        <a:bodyPr/>
        <a:lstStyle/>
        <a:p>
          <a:endParaRPr lang="en-GB"/>
        </a:p>
      </dgm:t>
    </dgm:pt>
    <dgm:pt modelId="{4DCF28A1-A001-4A8B-BA8D-F5AA58FBA484}">
      <dgm:prSet phldrT="[Text]" custT="1"/>
      <dgm:spPr>
        <a:solidFill>
          <a:schemeClr val="accent3">
            <a:lumMod val="75000"/>
          </a:schemeClr>
        </a:solidFill>
      </dgm:spPr>
      <dgm:t>
        <a:bodyPr/>
        <a:lstStyle/>
        <a:p>
          <a:r>
            <a:rPr lang="en-GB" sz="1600" dirty="0" smtClean="0"/>
            <a:t>Meta Programming</a:t>
          </a:r>
        </a:p>
        <a:p>
          <a:r>
            <a:rPr lang="en-GB" sz="1600" dirty="0" smtClean="0"/>
            <a:t>e.g. SQL Queries, </a:t>
          </a:r>
        </a:p>
        <a:p>
          <a:r>
            <a:rPr lang="en-GB" sz="1600" dirty="0" smtClean="0"/>
            <a:t>GPU Programs</a:t>
          </a:r>
          <a:endParaRPr lang="en-GB" sz="1600" dirty="0"/>
        </a:p>
      </dgm:t>
    </dgm:pt>
    <dgm:pt modelId="{B1BEF249-65B4-419A-A652-31A4DF2B0D3E}" type="parTrans" cxnId="{30284869-BCF2-45A4-8882-558A4590971A}">
      <dgm:prSet custT="1"/>
      <dgm:spPr/>
      <dgm:t>
        <a:bodyPr/>
        <a:lstStyle/>
        <a:p>
          <a:endParaRPr lang="en-GB" sz="400"/>
        </a:p>
      </dgm:t>
    </dgm:pt>
    <dgm:pt modelId="{DEAC0314-4AE2-481C-9AC5-D8778696A2A2}" type="sibTrans" cxnId="{30284869-BCF2-45A4-8882-558A4590971A}">
      <dgm:prSet/>
      <dgm:spPr/>
      <dgm:t>
        <a:bodyPr/>
        <a:lstStyle/>
        <a:p>
          <a:endParaRPr lang="en-GB"/>
        </a:p>
      </dgm:t>
    </dgm:pt>
    <dgm:pt modelId="{5CC99902-26BF-4BFC-8731-875B434CC42A}">
      <dgm:prSet phldrT="[Text]" custT="1"/>
      <dgm:spPr>
        <a:solidFill>
          <a:schemeClr val="accent2">
            <a:lumMod val="50000"/>
          </a:schemeClr>
        </a:solidFill>
      </dgm:spPr>
      <dgm:t>
        <a:bodyPr/>
        <a:lstStyle/>
        <a:p>
          <a:r>
            <a:rPr lang="en-GB" sz="1800" dirty="0" smtClean="0"/>
            <a:t>Functional Data </a:t>
          </a:r>
        </a:p>
      </dgm:t>
    </dgm:pt>
    <dgm:pt modelId="{DF18DA3C-1EB8-4E4D-8CF2-D6F6D2C28F16}" type="parTrans" cxnId="{23D3A1D2-C83E-4A49-98D6-61D1D729CB78}">
      <dgm:prSet custT="1"/>
      <dgm:spPr/>
      <dgm:t>
        <a:bodyPr/>
        <a:lstStyle/>
        <a:p>
          <a:endParaRPr lang="en-GB" sz="400"/>
        </a:p>
      </dgm:t>
    </dgm:pt>
    <dgm:pt modelId="{287B4124-6391-4DC1-8FD3-1ED7FC850F13}" type="sibTrans" cxnId="{23D3A1D2-C83E-4A49-98D6-61D1D729CB78}">
      <dgm:prSet/>
      <dgm:spPr/>
      <dgm:t>
        <a:bodyPr/>
        <a:lstStyle/>
        <a:p>
          <a:endParaRPr lang="en-GB"/>
        </a:p>
      </dgm:t>
    </dgm:pt>
    <dgm:pt modelId="{F7756C3A-1A92-4FF1-B6F2-680F3F88828B}" type="pres">
      <dgm:prSet presAssocID="{2A5BA3C5-E9DA-463A-B721-3B98CBAE4660}" presName="cycle" presStyleCnt="0">
        <dgm:presLayoutVars>
          <dgm:chMax val="1"/>
          <dgm:dir/>
          <dgm:animLvl val="ctr"/>
          <dgm:resizeHandles val="exact"/>
        </dgm:presLayoutVars>
      </dgm:prSet>
      <dgm:spPr/>
      <dgm:t>
        <a:bodyPr/>
        <a:lstStyle/>
        <a:p>
          <a:endParaRPr lang="en-GB"/>
        </a:p>
      </dgm:t>
    </dgm:pt>
    <dgm:pt modelId="{2D678365-FA29-467A-BBC3-DB11AF656B6C}" type="pres">
      <dgm:prSet presAssocID="{0F0DF067-F7D2-4B6C-A748-BDF62414454E}" presName="centerShape" presStyleLbl="node0" presStyleIdx="0" presStyleCnt="1" custScaleX="101220" custScaleY="103760" custLinFactNeighborX="71" custLinFactNeighborY="-1765"/>
      <dgm:spPr/>
      <dgm:t>
        <a:bodyPr/>
        <a:lstStyle/>
        <a:p>
          <a:endParaRPr lang="en-GB"/>
        </a:p>
      </dgm:t>
    </dgm:pt>
    <dgm:pt modelId="{8EF53924-82CD-48AA-807A-AED50CE571FE}" type="pres">
      <dgm:prSet presAssocID="{948BC278-CE7E-447A-88AF-BCBD0D0D2C02}" presName="Name9" presStyleLbl="parChTrans1D2" presStyleIdx="0" presStyleCnt="6" custScaleX="2000000" custScaleY="86538"/>
      <dgm:spPr/>
      <dgm:t>
        <a:bodyPr/>
        <a:lstStyle/>
        <a:p>
          <a:endParaRPr lang="en-GB"/>
        </a:p>
      </dgm:t>
    </dgm:pt>
    <dgm:pt modelId="{9DF399B7-B220-462E-9E30-1A3CE7B14583}" type="pres">
      <dgm:prSet presAssocID="{948BC278-CE7E-447A-88AF-BCBD0D0D2C02}" presName="connTx" presStyleLbl="parChTrans1D2" presStyleIdx="0" presStyleCnt="6"/>
      <dgm:spPr/>
      <dgm:t>
        <a:bodyPr/>
        <a:lstStyle/>
        <a:p>
          <a:endParaRPr lang="en-GB"/>
        </a:p>
      </dgm:t>
    </dgm:pt>
    <dgm:pt modelId="{A7CD3F34-6A20-4ABC-AA3E-4729615FC5D7}" type="pres">
      <dgm:prSet presAssocID="{B49DAEF4-1AB0-43B3-B1B6-C75F476FEFA5}" presName="node" presStyleLbl="node1" presStyleIdx="0" presStyleCnt="6" custScaleX="101220" custScaleY="103760">
        <dgm:presLayoutVars>
          <dgm:bulletEnabled val="1"/>
        </dgm:presLayoutVars>
      </dgm:prSet>
      <dgm:spPr/>
      <dgm:t>
        <a:bodyPr/>
        <a:lstStyle/>
        <a:p>
          <a:endParaRPr lang="en-GB"/>
        </a:p>
      </dgm:t>
    </dgm:pt>
    <dgm:pt modelId="{04E1E880-843B-42E9-82F9-B49127B7D645}" type="pres">
      <dgm:prSet presAssocID="{DF18DA3C-1EB8-4E4D-8CF2-D6F6D2C28F16}" presName="Name9" presStyleLbl="parChTrans1D2" presStyleIdx="1" presStyleCnt="6" custScaleX="2000000" custScaleY="86538"/>
      <dgm:spPr/>
      <dgm:t>
        <a:bodyPr/>
        <a:lstStyle/>
        <a:p>
          <a:endParaRPr lang="en-GB"/>
        </a:p>
      </dgm:t>
    </dgm:pt>
    <dgm:pt modelId="{1A1DFE72-45BF-42ED-9318-5B86B9A43848}" type="pres">
      <dgm:prSet presAssocID="{DF18DA3C-1EB8-4E4D-8CF2-D6F6D2C28F16}" presName="connTx" presStyleLbl="parChTrans1D2" presStyleIdx="1" presStyleCnt="6"/>
      <dgm:spPr/>
      <dgm:t>
        <a:bodyPr/>
        <a:lstStyle/>
        <a:p>
          <a:endParaRPr lang="en-GB"/>
        </a:p>
      </dgm:t>
    </dgm:pt>
    <dgm:pt modelId="{CB21575F-1AB0-47C3-8606-75ABC72E64FC}" type="pres">
      <dgm:prSet presAssocID="{5CC99902-26BF-4BFC-8731-875B434CC42A}" presName="node" presStyleLbl="node1" presStyleIdx="1" presStyleCnt="6" custScaleX="101220" custScaleY="103760">
        <dgm:presLayoutVars>
          <dgm:bulletEnabled val="1"/>
        </dgm:presLayoutVars>
      </dgm:prSet>
      <dgm:spPr/>
      <dgm:t>
        <a:bodyPr/>
        <a:lstStyle/>
        <a:p>
          <a:endParaRPr lang="en-GB"/>
        </a:p>
      </dgm:t>
    </dgm:pt>
    <dgm:pt modelId="{92D6FD47-113E-47DC-B8AF-6BFCE3BC12C9}" type="pres">
      <dgm:prSet presAssocID="{112ABA65-0A2E-46CC-A1BC-C445DC13FEED}" presName="Name9" presStyleLbl="parChTrans1D2" presStyleIdx="2" presStyleCnt="6" custScaleX="2000000" custScaleY="86538"/>
      <dgm:spPr/>
      <dgm:t>
        <a:bodyPr/>
        <a:lstStyle/>
        <a:p>
          <a:endParaRPr lang="en-GB"/>
        </a:p>
      </dgm:t>
    </dgm:pt>
    <dgm:pt modelId="{291F4434-1102-44E4-BE3A-104F05C47DA6}" type="pres">
      <dgm:prSet presAssocID="{112ABA65-0A2E-46CC-A1BC-C445DC13FEED}" presName="connTx" presStyleLbl="parChTrans1D2" presStyleIdx="2" presStyleCnt="6"/>
      <dgm:spPr/>
      <dgm:t>
        <a:bodyPr/>
        <a:lstStyle/>
        <a:p>
          <a:endParaRPr lang="en-GB"/>
        </a:p>
      </dgm:t>
    </dgm:pt>
    <dgm:pt modelId="{810D9AC2-3597-45F8-B9A9-3E5A5A65086C}" type="pres">
      <dgm:prSet presAssocID="{210F1BEC-4CE8-4742-A4C5-0A64E27C322D}" presName="node" presStyleLbl="node1" presStyleIdx="2" presStyleCnt="6" custScaleX="101220" custScaleY="103760" custRadScaleRad="105636" custRadScaleInc="5293">
        <dgm:presLayoutVars>
          <dgm:bulletEnabled val="1"/>
        </dgm:presLayoutVars>
      </dgm:prSet>
      <dgm:spPr/>
      <dgm:t>
        <a:bodyPr/>
        <a:lstStyle/>
        <a:p>
          <a:endParaRPr lang="en-GB"/>
        </a:p>
      </dgm:t>
    </dgm:pt>
    <dgm:pt modelId="{534DF9AC-C53F-4B83-80E7-69EC636E01AE}" type="pres">
      <dgm:prSet presAssocID="{7F3EB2E0-4263-477D-8F83-D3C3A84696D0}" presName="Name9" presStyleLbl="parChTrans1D2" presStyleIdx="3" presStyleCnt="6" custScaleX="2000000" custScaleY="86538"/>
      <dgm:spPr/>
      <dgm:t>
        <a:bodyPr/>
        <a:lstStyle/>
        <a:p>
          <a:endParaRPr lang="en-GB"/>
        </a:p>
      </dgm:t>
    </dgm:pt>
    <dgm:pt modelId="{2B8176C1-04CB-4F2F-8FEC-BF9855B2F954}" type="pres">
      <dgm:prSet presAssocID="{7F3EB2E0-4263-477D-8F83-D3C3A84696D0}" presName="connTx" presStyleLbl="parChTrans1D2" presStyleIdx="3" presStyleCnt="6"/>
      <dgm:spPr/>
      <dgm:t>
        <a:bodyPr/>
        <a:lstStyle/>
        <a:p>
          <a:endParaRPr lang="en-GB"/>
        </a:p>
      </dgm:t>
    </dgm:pt>
    <dgm:pt modelId="{63528CF7-C952-4555-B092-88E34DE7AE6A}" type="pres">
      <dgm:prSet presAssocID="{B6018F76-1163-4B5A-A3CC-F63CA7F6FED3}" presName="node" presStyleLbl="node1" presStyleIdx="3" presStyleCnt="6" custScaleX="101220" custScaleY="103760" custRadScaleRad="89469" custRadScaleInc="-6918">
        <dgm:presLayoutVars>
          <dgm:bulletEnabled val="1"/>
        </dgm:presLayoutVars>
      </dgm:prSet>
      <dgm:spPr/>
      <dgm:t>
        <a:bodyPr/>
        <a:lstStyle/>
        <a:p>
          <a:endParaRPr lang="en-GB"/>
        </a:p>
      </dgm:t>
    </dgm:pt>
    <dgm:pt modelId="{66E273DF-1271-4D19-8CDF-9E32F3DD23BD}" type="pres">
      <dgm:prSet presAssocID="{1C613794-3115-4A2E-81A7-4CD2B09C8A58}" presName="Name9" presStyleLbl="parChTrans1D2" presStyleIdx="4" presStyleCnt="6" custScaleX="2000000" custScaleY="86538"/>
      <dgm:spPr/>
      <dgm:t>
        <a:bodyPr/>
        <a:lstStyle/>
        <a:p>
          <a:endParaRPr lang="en-GB"/>
        </a:p>
      </dgm:t>
    </dgm:pt>
    <dgm:pt modelId="{AA93166E-6112-4B7B-AC48-616375F38011}" type="pres">
      <dgm:prSet presAssocID="{1C613794-3115-4A2E-81A7-4CD2B09C8A58}" presName="connTx" presStyleLbl="parChTrans1D2" presStyleIdx="4" presStyleCnt="6"/>
      <dgm:spPr/>
      <dgm:t>
        <a:bodyPr/>
        <a:lstStyle/>
        <a:p>
          <a:endParaRPr lang="en-GB"/>
        </a:p>
      </dgm:t>
    </dgm:pt>
    <dgm:pt modelId="{4E8D27CA-6D31-40E6-9C5F-B1D27CA124BC}" type="pres">
      <dgm:prSet presAssocID="{E0A57B48-EA5A-456B-BC85-34454CF9BBAB}" presName="node" presStyleLbl="node1" presStyleIdx="4" presStyleCnt="6" custScaleX="101220" custScaleY="103760">
        <dgm:presLayoutVars>
          <dgm:bulletEnabled val="1"/>
        </dgm:presLayoutVars>
      </dgm:prSet>
      <dgm:spPr/>
      <dgm:t>
        <a:bodyPr/>
        <a:lstStyle/>
        <a:p>
          <a:endParaRPr lang="en-GB"/>
        </a:p>
      </dgm:t>
    </dgm:pt>
    <dgm:pt modelId="{050F8D7B-2D24-4769-92C8-EF4A2A5DCDDE}" type="pres">
      <dgm:prSet presAssocID="{B1BEF249-65B4-419A-A652-31A4DF2B0D3E}" presName="Name9" presStyleLbl="parChTrans1D2" presStyleIdx="5" presStyleCnt="6" custScaleX="2000000" custScaleY="86538"/>
      <dgm:spPr/>
      <dgm:t>
        <a:bodyPr/>
        <a:lstStyle/>
        <a:p>
          <a:endParaRPr lang="en-GB"/>
        </a:p>
      </dgm:t>
    </dgm:pt>
    <dgm:pt modelId="{D3DCE7F6-2FDE-4007-AFA3-8541B3D82943}" type="pres">
      <dgm:prSet presAssocID="{B1BEF249-65B4-419A-A652-31A4DF2B0D3E}" presName="connTx" presStyleLbl="parChTrans1D2" presStyleIdx="5" presStyleCnt="6"/>
      <dgm:spPr/>
      <dgm:t>
        <a:bodyPr/>
        <a:lstStyle/>
        <a:p>
          <a:endParaRPr lang="en-GB"/>
        </a:p>
      </dgm:t>
    </dgm:pt>
    <dgm:pt modelId="{4665E214-BA00-4CE6-A11D-C4034FA3A1A1}" type="pres">
      <dgm:prSet presAssocID="{4DCF28A1-A001-4A8B-BA8D-F5AA58FBA484}" presName="node" presStyleLbl="node1" presStyleIdx="5" presStyleCnt="6" custScaleX="101220" custScaleY="103760">
        <dgm:presLayoutVars>
          <dgm:bulletEnabled val="1"/>
        </dgm:presLayoutVars>
      </dgm:prSet>
      <dgm:spPr/>
      <dgm:t>
        <a:bodyPr/>
        <a:lstStyle/>
        <a:p>
          <a:endParaRPr lang="en-GB"/>
        </a:p>
      </dgm:t>
    </dgm:pt>
  </dgm:ptLst>
  <dgm:cxnLst>
    <dgm:cxn modelId="{1086615E-040A-44B1-B890-2ECFF93E635D}" type="presOf" srcId="{B49DAEF4-1AB0-43B3-B1B6-C75F476FEFA5}" destId="{A7CD3F34-6A20-4ABC-AA3E-4729615FC5D7}" srcOrd="0" destOrd="0" presId="urn:microsoft.com/office/officeart/2005/8/layout/radial1"/>
    <dgm:cxn modelId="{AD09E547-17AE-4E74-AEC5-513AF35547AF}" type="presOf" srcId="{948BC278-CE7E-447A-88AF-BCBD0D0D2C02}" destId="{9DF399B7-B220-462E-9E30-1A3CE7B14583}" srcOrd="1" destOrd="0" presId="urn:microsoft.com/office/officeart/2005/8/layout/radial1"/>
    <dgm:cxn modelId="{241ED5A1-3E45-4F48-8D5C-C72D10DF9995}" type="presOf" srcId="{1C613794-3115-4A2E-81A7-4CD2B09C8A58}" destId="{AA93166E-6112-4B7B-AC48-616375F38011}" srcOrd="1" destOrd="0" presId="urn:microsoft.com/office/officeart/2005/8/layout/radial1"/>
    <dgm:cxn modelId="{F58A9DBF-A06C-40A4-A4DB-B012D463957F}" type="presOf" srcId="{112ABA65-0A2E-46CC-A1BC-C445DC13FEED}" destId="{92D6FD47-113E-47DC-B8AF-6BFCE3BC12C9}" srcOrd="0" destOrd="0" presId="urn:microsoft.com/office/officeart/2005/8/layout/radial1"/>
    <dgm:cxn modelId="{CC7F4900-5B92-4017-9689-6E551DCA8A56}" srcId="{0F0DF067-F7D2-4B6C-A748-BDF62414454E}" destId="{B6018F76-1163-4B5A-A3CC-F63CA7F6FED3}" srcOrd="3" destOrd="0" parTransId="{7F3EB2E0-4263-477D-8F83-D3C3A84696D0}" sibTransId="{819B64C5-F1B8-4901-86FA-A9B25C30DAA5}"/>
    <dgm:cxn modelId="{52773E22-ECCF-49AC-844F-E69D73DD86FF}" type="presOf" srcId="{1C613794-3115-4A2E-81A7-4CD2B09C8A58}" destId="{66E273DF-1271-4D19-8CDF-9E32F3DD23BD}" srcOrd="0" destOrd="0" presId="urn:microsoft.com/office/officeart/2005/8/layout/radial1"/>
    <dgm:cxn modelId="{3FCA10CF-F1C2-46A8-9F15-5E91FCDEE43E}" type="presOf" srcId="{0F0DF067-F7D2-4B6C-A748-BDF62414454E}" destId="{2D678365-FA29-467A-BBC3-DB11AF656B6C}" srcOrd="0" destOrd="0" presId="urn:microsoft.com/office/officeart/2005/8/layout/radial1"/>
    <dgm:cxn modelId="{A3E82D9D-2536-40A1-91F6-A6A1A80905A5}" srcId="{2A5BA3C5-E9DA-463A-B721-3B98CBAE4660}" destId="{0F0DF067-F7D2-4B6C-A748-BDF62414454E}" srcOrd="0" destOrd="0" parTransId="{ABF82651-4A6C-41AE-A3C8-DFB690515105}" sibTransId="{685B2F5B-5CE7-4F3F-9DFA-7D80847AE001}"/>
    <dgm:cxn modelId="{64F340F5-17B7-4A8E-BBF4-1D5243A81C44}" type="presOf" srcId="{2A5BA3C5-E9DA-463A-B721-3B98CBAE4660}" destId="{F7756C3A-1A92-4FF1-B6F2-680F3F88828B}" srcOrd="0" destOrd="0" presId="urn:microsoft.com/office/officeart/2005/8/layout/radial1"/>
    <dgm:cxn modelId="{4AC969E6-07C1-4604-AF28-C3895EBE0AF7}" type="presOf" srcId="{7F3EB2E0-4263-477D-8F83-D3C3A84696D0}" destId="{2B8176C1-04CB-4F2F-8FEC-BF9855B2F954}" srcOrd="1" destOrd="0" presId="urn:microsoft.com/office/officeart/2005/8/layout/radial1"/>
    <dgm:cxn modelId="{534A83BB-715B-4493-A0E1-B36B324B828F}" type="presOf" srcId="{210F1BEC-4CE8-4742-A4C5-0A64E27C322D}" destId="{810D9AC2-3597-45F8-B9A9-3E5A5A65086C}" srcOrd="0" destOrd="0" presId="urn:microsoft.com/office/officeart/2005/8/layout/radial1"/>
    <dgm:cxn modelId="{30284869-BCF2-45A4-8882-558A4590971A}" srcId="{0F0DF067-F7D2-4B6C-A748-BDF62414454E}" destId="{4DCF28A1-A001-4A8B-BA8D-F5AA58FBA484}" srcOrd="5" destOrd="0" parTransId="{B1BEF249-65B4-419A-A652-31A4DF2B0D3E}" sibTransId="{DEAC0314-4AE2-481C-9AC5-D8778696A2A2}"/>
    <dgm:cxn modelId="{8EEFDE7B-77E9-4216-B19A-E1904D296433}" type="presOf" srcId="{DF18DA3C-1EB8-4E4D-8CF2-D6F6D2C28F16}" destId="{04E1E880-843B-42E9-82F9-B49127B7D645}" srcOrd="0" destOrd="0" presId="urn:microsoft.com/office/officeart/2005/8/layout/radial1"/>
    <dgm:cxn modelId="{3240D61C-43AD-4C7E-B6EA-9E46C49410B4}" type="presOf" srcId="{4DCF28A1-A001-4A8B-BA8D-F5AA58FBA484}" destId="{4665E214-BA00-4CE6-A11D-C4034FA3A1A1}" srcOrd="0" destOrd="0" presId="urn:microsoft.com/office/officeart/2005/8/layout/radial1"/>
    <dgm:cxn modelId="{03DDBF23-887A-4192-BF1D-BAD8434869CB}" srcId="{0F0DF067-F7D2-4B6C-A748-BDF62414454E}" destId="{210F1BEC-4CE8-4742-A4C5-0A64E27C322D}" srcOrd="2" destOrd="0" parTransId="{112ABA65-0A2E-46CC-A1BC-C445DC13FEED}" sibTransId="{6DB0F4DA-9549-426D-B3FD-AD906BD00445}"/>
    <dgm:cxn modelId="{1EDE7364-EEC2-4964-B367-F03A97E1E90F}" type="presOf" srcId="{B1BEF249-65B4-419A-A652-31A4DF2B0D3E}" destId="{050F8D7B-2D24-4769-92C8-EF4A2A5DCDDE}" srcOrd="0" destOrd="0" presId="urn:microsoft.com/office/officeart/2005/8/layout/radial1"/>
    <dgm:cxn modelId="{23D3A1D2-C83E-4A49-98D6-61D1D729CB78}" srcId="{0F0DF067-F7D2-4B6C-A748-BDF62414454E}" destId="{5CC99902-26BF-4BFC-8731-875B434CC42A}" srcOrd="1" destOrd="0" parTransId="{DF18DA3C-1EB8-4E4D-8CF2-D6F6D2C28F16}" sibTransId="{287B4124-6391-4DC1-8FD3-1ED7FC850F13}"/>
    <dgm:cxn modelId="{E94D3F95-3628-490D-91F0-51AEAC674F18}" type="presOf" srcId="{DF18DA3C-1EB8-4E4D-8CF2-D6F6D2C28F16}" destId="{1A1DFE72-45BF-42ED-9318-5B86B9A43848}" srcOrd="1" destOrd="0" presId="urn:microsoft.com/office/officeart/2005/8/layout/radial1"/>
    <dgm:cxn modelId="{470CF45D-215B-4CF0-9B3D-EFBF8F2346A0}" type="presOf" srcId="{7F3EB2E0-4263-477D-8F83-D3C3A84696D0}" destId="{534DF9AC-C53F-4B83-80E7-69EC636E01AE}" srcOrd="0" destOrd="0" presId="urn:microsoft.com/office/officeart/2005/8/layout/radial1"/>
    <dgm:cxn modelId="{5022D426-BB1D-4B7E-9CFA-6E2BBD8B13EC}" type="presOf" srcId="{948BC278-CE7E-447A-88AF-BCBD0D0D2C02}" destId="{8EF53924-82CD-48AA-807A-AED50CE571FE}" srcOrd="0" destOrd="0" presId="urn:microsoft.com/office/officeart/2005/8/layout/radial1"/>
    <dgm:cxn modelId="{1F0DB94C-7655-40B9-9567-86D444C67C6A}" type="presOf" srcId="{B6018F76-1163-4B5A-A3CC-F63CA7F6FED3}" destId="{63528CF7-C952-4555-B092-88E34DE7AE6A}" srcOrd="0" destOrd="0" presId="urn:microsoft.com/office/officeart/2005/8/layout/radial1"/>
    <dgm:cxn modelId="{C4E17A49-E0CA-4F56-9C67-24FB37FEB3FF}" type="presOf" srcId="{E0A57B48-EA5A-456B-BC85-34454CF9BBAB}" destId="{4E8D27CA-6D31-40E6-9C5F-B1D27CA124BC}" srcOrd="0" destOrd="0" presId="urn:microsoft.com/office/officeart/2005/8/layout/radial1"/>
    <dgm:cxn modelId="{874F2F7B-4722-43A4-B867-9D14F01D8F49}" srcId="{0F0DF067-F7D2-4B6C-A748-BDF62414454E}" destId="{E0A57B48-EA5A-456B-BC85-34454CF9BBAB}" srcOrd="4" destOrd="0" parTransId="{1C613794-3115-4A2E-81A7-4CD2B09C8A58}" sibTransId="{07D886CC-8B47-4D78-BD99-C4F203B74CBF}"/>
    <dgm:cxn modelId="{5BE64115-14C2-4DFC-BDA0-2EC012463F1C}" type="presOf" srcId="{B1BEF249-65B4-419A-A652-31A4DF2B0D3E}" destId="{D3DCE7F6-2FDE-4007-AFA3-8541B3D82943}" srcOrd="1" destOrd="0" presId="urn:microsoft.com/office/officeart/2005/8/layout/radial1"/>
    <dgm:cxn modelId="{EA5BB513-386B-4AA7-A1BC-F639ACB56578}" type="presOf" srcId="{5CC99902-26BF-4BFC-8731-875B434CC42A}" destId="{CB21575F-1AB0-47C3-8606-75ABC72E64FC}" srcOrd="0" destOrd="0" presId="urn:microsoft.com/office/officeart/2005/8/layout/radial1"/>
    <dgm:cxn modelId="{607BED97-34F2-4B30-987A-62D1E748662C}" type="presOf" srcId="{112ABA65-0A2E-46CC-A1BC-C445DC13FEED}" destId="{291F4434-1102-44E4-BE3A-104F05C47DA6}" srcOrd="1" destOrd="0" presId="urn:microsoft.com/office/officeart/2005/8/layout/radial1"/>
    <dgm:cxn modelId="{14209691-78E4-4ADF-B4C9-B538E2E8BC57}" srcId="{0F0DF067-F7D2-4B6C-A748-BDF62414454E}" destId="{B49DAEF4-1AB0-43B3-B1B6-C75F476FEFA5}" srcOrd="0" destOrd="0" parTransId="{948BC278-CE7E-447A-88AF-BCBD0D0D2C02}" sibTransId="{9931AA27-7CA3-4546-AE3F-033A0A8CFA7F}"/>
    <dgm:cxn modelId="{A2B3D0E5-4E03-45ED-A976-BFC74B49FDF2}" type="presParOf" srcId="{F7756C3A-1A92-4FF1-B6F2-680F3F88828B}" destId="{2D678365-FA29-467A-BBC3-DB11AF656B6C}" srcOrd="0" destOrd="0" presId="urn:microsoft.com/office/officeart/2005/8/layout/radial1"/>
    <dgm:cxn modelId="{1AFAA264-1255-41FD-B973-2A62F3ABCB58}" type="presParOf" srcId="{F7756C3A-1A92-4FF1-B6F2-680F3F88828B}" destId="{8EF53924-82CD-48AA-807A-AED50CE571FE}" srcOrd="1" destOrd="0" presId="urn:microsoft.com/office/officeart/2005/8/layout/radial1"/>
    <dgm:cxn modelId="{256CA0F2-B491-49A3-A0CA-A83F8804D578}" type="presParOf" srcId="{8EF53924-82CD-48AA-807A-AED50CE571FE}" destId="{9DF399B7-B220-462E-9E30-1A3CE7B14583}" srcOrd="0" destOrd="0" presId="urn:microsoft.com/office/officeart/2005/8/layout/radial1"/>
    <dgm:cxn modelId="{C21D71F3-ACEA-4974-B86F-F49981E09934}" type="presParOf" srcId="{F7756C3A-1A92-4FF1-B6F2-680F3F88828B}" destId="{A7CD3F34-6A20-4ABC-AA3E-4729615FC5D7}" srcOrd="2" destOrd="0" presId="urn:microsoft.com/office/officeart/2005/8/layout/radial1"/>
    <dgm:cxn modelId="{33A307F9-40A1-4AB4-B2B1-16C0D12152EF}" type="presParOf" srcId="{F7756C3A-1A92-4FF1-B6F2-680F3F88828B}" destId="{04E1E880-843B-42E9-82F9-B49127B7D645}" srcOrd="3" destOrd="0" presId="urn:microsoft.com/office/officeart/2005/8/layout/radial1"/>
    <dgm:cxn modelId="{EA692FF0-4E98-424A-B24D-CCFBC2215B70}" type="presParOf" srcId="{04E1E880-843B-42E9-82F9-B49127B7D645}" destId="{1A1DFE72-45BF-42ED-9318-5B86B9A43848}" srcOrd="0" destOrd="0" presId="urn:microsoft.com/office/officeart/2005/8/layout/radial1"/>
    <dgm:cxn modelId="{77FDBF07-C672-4715-856A-B882F7B6A05A}" type="presParOf" srcId="{F7756C3A-1A92-4FF1-B6F2-680F3F88828B}" destId="{CB21575F-1AB0-47C3-8606-75ABC72E64FC}" srcOrd="4" destOrd="0" presId="urn:microsoft.com/office/officeart/2005/8/layout/radial1"/>
    <dgm:cxn modelId="{89E4EF86-D998-430E-B111-F7E2F91D895A}" type="presParOf" srcId="{F7756C3A-1A92-4FF1-B6F2-680F3F88828B}" destId="{92D6FD47-113E-47DC-B8AF-6BFCE3BC12C9}" srcOrd="5" destOrd="0" presId="urn:microsoft.com/office/officeart/2005/8/layout/radial1"/>
    <dgm:cxn modelId="{5F2B7DC3-A751-488A-ACE3-89E40E84A34B}" type="presParOf" srcId="{92D6FD47-113E-47DC-B8AF-6BFCE3BC12C9}" destId="{291F4434-1102-44E4-BE3A-104F05C47DA6}" srcOrd="0" destOrd="0" presId="urn:microsoft.com/office/officeart/2005/8/layout/radial1"/>
    <dgm:cxn modelId="{EC83841A-C673-4F18-BC13-6EC739D92106}" type="presParOf" srcId="{F7756C3A-1A92-4FF1-B6F2-680F3F88828B}" destId="{810D9AC2-3597-45F8-B9A9-3E5A5A65086C}" srcOrd="6" destOrd="0" presId="urn:microsoft.com/office/officeart/2005/8/layout/radial1"/>
    <dgm:cxn modelId="{99E91895-4382-402E-9BEB-88F4B735B139}" type="presParOf" srcId="{F7756C3A-1A92-4FF1-B6F2-680F3F88828B}" destId="{534DF9AC-C53F-4B83-80E7-69EC636E01AE}" srcOrd="7" destOrd="0" presId="urn:microsoft.com/office/officeart/2005/8/layout/radial1"/>
    <dgm:cxn modelId="{2034CEB5-3A09-4007-824F-E1B91F292BF7}" type="presParOf" srcId="{534DF9AC-C53F-4B83-80E7-69EC636E01AE}" destId="{2B8176C1-04CB-4F2F-8FEC-BF9855B2F954}" srcOrd="0" destOrd="0" presId="urn:microsoft.com/office/officeart/2005/8/layout/radial1"/>
    <dgm:cxn modelId="{60C3D5F8-E922-4235-A406-67439745DDD4}" type="presParOf" srcId="{F7756C3A-1A92-4FF1-B6F2-680F3F88828B}" destId="{63528CF7-C952-4555-B092-88E34DE7AE6A}" srcOrd="8" destOrd="0" presId="urn:microsoft.com/office/officeart/2005/8/layout/radial1"/>
    <dgm:cxn modelId="{97BEBAF8-0047-45D2-B706-E4267013F0E0}" type="presParOf" srcId="{F7756C3A-1A92-4FF1-B6F2-680F3F88828B}" destId="{66E273DF-1271-4D19-8CDF-9E32F3DD23BD}" srcOrd="9" destOrd="0" presId="urn:microsoft.com/office/officeart/2005/8/layout/radial1"/>
    <dgm:cxn modelId="{8193B842-68DD-43E3-853C-9F953F8FAB87}" type="presParOf" srcId="{66E273DF-1271-4D19-8CDF-9E32F3DD23BD}" destId="{AA93166E-6112-4B7B-AC48-616375F38011}" srcOrd="0" destOrd="0" presId="urn:microsoft.com/office/officeart/2005/8/layout/radial1"/>
    <dgm:cxn modelId="{3846987D-0A55-4EFE-A4D6-6684D67FCFD8}" type="presParOf" srcId="{F7756C3A-1A92-4FF1-B6F2-680F3F88828B}" destId="{4E8D27CA-6D31-40E6-9C5F-B1D27CA124BC}" srcOrd="10" destOrd="0" presId="urn:microsoft.com/office/officeart/2005/8/layout/radial1"/>
    <dgm:cxn modelId="{04D48FF8-F921-4B79-AC2C-55018A41463D}" type="presParOf" srcId="{F7756C3A-1A92-4FF1-B6F2-680F3F88828B}" destId="{050F8D7B-2D24-4769-92C8-EF4A2A5DCDDE}" srcOrd="11" destOrd="0" presId="urn:microsoft.com/office/officeart/2005/8/layout/radial1"/>
    <dgm:cxn modelId="{22230423-03AC-4078-AF9D-23CBB0AF311B}" type="presParOf" srcId="{050F8D7B-2D24-4769-92C8-EF4A2A5DCDDE}" destId="{D3DCE7F6-2FDE-4007-AFA3-8541B3D82943}" srcOrd="0" destOrd="0" presId="urn:microsoft.com/office/officeart/2005/8/layout/radial1"/>
    <dgm:cxn modelId="{B9642183-0ECD-47F3-82C9-0581A6979AD2}" type="presParOf" srcId="{F7756C3A-1A92-4FF1-B6F2-680F3F88828B}" destId="{4665E214-BA00-4CE6-A11D-C4034FA3A1A1}" srcOrd="12"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8D5A30-FE46-404E-A657-DCD287D27CB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4F5713F0-A148-47FE-B7B0-E2F9A92346A6}">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.NET CLR</a:t>
          </a:r>
          <a:endParaRPr lang="en-GB" sz="1900" b="1" dirty="0">
            <a:solidFill>
              <a:schemeClr val="tx1"/>
            </a:solidFill>
          </a:endParaRPr>
        </a:p>
      </dgm:t>
    </dgm:pt>
    <dgm:pt modelId="{215F21FB-7FEF-4D44-8A4A-FDE925B93B4C}" type="parTrans" cxnId="{315D5144-87A5-4F20-A85E-E1CCDE0A0928}">
      <dgm:prSet/>
      <dgm:spPr/>
      <dgm:t>
        <a:bodyPr/>
        <a:lstStyle/>
        <a:p>
          <a:endParaRPr lang="en-GB" sz="1800" b="1">
            <a:solidFill>
              <a:schemeClr val="bg1"/>
            </a:solidFill>
          </a:endParaRPr>
        </a:p>
      </dgm:t>
    </dgm:pt>
    <dgm:pt modelId="{F3D8F334-B168-4484-B8E3-B0AF0D46BE7B}" type="sibTrans" cxnId="{315D5144-87A5-4F20-A85E-E1CCDE0A0928}">
      <dgm:prSet/>
      <dgm:spPr/>
      <dgm:t>
        <a:bodyPr/>
        <a:lstStyle/>
        <a:p>
          <a:endParaRPr lang="en-GB" sz="1800" b="1">
            <a:solidFill>
              <a:schemeClr val="bg1"/>
            </a:solidFill>
          </a:endParaRPr>
        </a:p>
      </dgm:t>
    </dgm:pt>
    <dgm:pt modelId="{C1A78488-1AF1-43EF-83E2-052288189AEA}">
      <dgm:prSet phldrT="[Text]" custT="1"/>
      <dgm:spPr/>
      <dgm:t>
        <a:bodyPr/>
        <a:lstStyle/>
        <a:p>
          <a:r>
            <a:rPr lang="en-GB" sz="2000" b="1" dirty="0" smtClean="0">
              <a:solidFill>
                <a:schemeClr val="tx1"/>
              </a:solidFill>
            </a:rPr>
            <a:t>Windows</a:t>
          </a:r>
          <a:endParaRPr lang="en-GB" sz="2000" b="1" dirty="0">
            <a:solidFill>
              <a:schemeClr val="tx1"/>
            </a:solidFill>
          </a:endParaRPr>
        </a:p>
      </dgm:t>
    </dgm:pt>
    <dgm:pt modelId="{91492461-AD05-4EF1-9F73-50755131AA1F}" type="parTrans" cxnId="{6D127B24-59E7-4F9C-B63B-F9D224851827}">
      <dgm:prSet/>
      <dgm:spPr/>
      <dgm:t>
        <a:bodyPr/>
        <a:lstStyle/>
        <a:p>
          <a:endParaRPr lang="en-GB" sz="1800" b="1">
            <a:solidFill>
              <a:schemeClr val="bg1"/>
            </a:solidFill>
          </a:endParaRPr>
        </a:p>
      </dgm:t>
    </dgm:pt>
    <dgm:pt modelId="{F6800030-4102-47DF-A489-F0EC61D7ADF7}" type="sibTrans" cxnId="{6D127B24-59E7-4F9C-B63B-F9D224851827}">
      <dgm:prSet/>
      <dgm:spPr/>
      <dgm:t>
        <a:bodyPr/>
        <a:lstStyle/>
        <a:p>
          <a:endParaRPr lang="en-GB" sz="1800" b="1">
            <a:solidFill>
              <a:schemeClr val="bg1"/>
            </a:solidFill>
          </a:endParaRPr>
        </a:p>
      </dgm:t>
    </dgm:pt>
    <dgm:pt modelId="{97011CB3-92CA-4A9A-B5D4-559FEED8DC18}">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800" b="1" dirty="0" smtClean="0">
              <a:solidFill>
                <a:schemeClr val="tx1"/>
              </a:solidFill>
            </a:rPr>
            <a:t>Silverlight</a:t>
          </a:r>
          <a:endParaRPr lang="en-GB" sz="1800" b="1" dirty="0">
            <a:solidFill>
              <a:schemeClr val="tx1"/>
            </a:solidFill>
          </a:endParaRPr>
        </a:p>
      </dgm:t>
    </dgm:pt>
    <dgm:pt modelId="{5B5449AB-D5E3-4A83-BA40-125ACE184D47}" type="parTrans" cxnId="{BDBB8AC7-70F3-4DD2-B269-32ED30DCC882}">
      <dgm:prSet/>
      <dgm:spPr/>
      <dgm:t>
        <a:bodyPr/>
        <a:lstStyle/>
        <a:p>
          <a:endParaRPr lang="en-GB" sz="1800" b="1">
            <a:solidFill>
              <a:schemeClr val="bg1"/>
            </a:solidFill>
          </a:endParaRPr>
        </a:p>
      </dgm:t>
    </dgm:pt>
    <dgm:pt modelId="{92882B9B-7E3B-46AB-B57A-804A3DE6F49F}" type="sibTrans" cxnId="{BDBB8AC7-70F3-4DD2-B269-32ED30DCC882}">
      <dgm:prSet/>
      <dgm:spPr/>
      <dgm:t>
        <a:bodyPr/>
        <a:lstStyle/>
        <a:p>
          <a:endParaRPr lang="en-GB" sz="1800" b="1">
            <a:solidFill>
              <a:schemeClr val="bg1"/>
            </a:solidFill>
          </a:endParaRPr>
        </a:p>
      </dgm:t>
    </dgm:pt>
    <dgm:pt modelId="{F49D3EE1-85DD-481D-A722-221A4FEF99B3}">
      <dgm:prSet phldrT="[Text]" custT="1"/>
      <dgm:spPr/>
      <dgm:t>
        <a:bodyPr/>
        <a:lstStyle/>
        <a:p>
          <a:r>
            <a:rPr lang="en-GB" sz="2000" b="1" dirty="0" smtClean="0">
              <a:solidFill>
                <a:schemeClr val="tx1"/>
              </a:solidFill>
            </a:rPr>
            <a:t>Browser (native)</a:t>
          </a:r>
          <a:endParaRPr lang="en-GB" sz="2000" b="1" dirty="0">
            <a:solidFill>
              <a:schemeClr val="tx1"/>
            </a:solidFill>
          </a:endParaRPr>
        </a:p>
      </dgm:t>
    </dgm:pt>
    <dgm:pt modelId="{E12CAF7F-3A7E-40C8-B882-CA67ECC9410B}" type="parTrans" cxnId="{0AA9EA7A-AC22-41B1-B39B-5020ACD74568}">
      <dgm:prSet/>
      <dgm:spPr/>
      <dgm:t>
        <a:bodyPr/>
        <a:lstStyle/>
        <a:p>
          <a:endParaRPr lang="en-GB" sz="1800" b="1">
            <a:solidFill>
              <a:schemeClr val="bg1"/>
            </a:solidFill>
          </a:endParaRPr>
        </a:p>
      </dgm:t>
    </dgm:pt>
    <dgm:pt modelId="{40455BCB-7322-4E89-8EB9-A43CF8D93373}" type="sibTrans" cxnId="{0AA9EA7A-AC22-41B1-B39B-5020ACD74568}">
      <dgm:prSet/>
      <dgm:spPr/>
      <dgm:t>
        <a:bodyPr/>
        <a:lstStyle/>
        <a:p>
          <a:endParaRPr lang="en-GB" sz="1800" b="1">
            <a:solidFill>
              <a:schemeClr val="bg1"/>
            </a:solidFill>
          </a:endParaRPr>
        </a:p>
      </dgm:t>
    </dgm:pt>
    <dgm:pt modelId="{56CD6490-9256-4681-91BC-5B33864346CF}">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Mono</a:t>
          </a:r>
          <a:endParaRPr lang="en-GB" sz="1900" b="1" dirty="0">
            <a:solidFill>
              <a:schemeClr val="tx1"/>
            </a:solidFill>
          </a:endParaRPr>
        </a:p>
      </dgm:t>
    </dgm:pt>
    <dgm:pt modelId="{0BEA388A-0C1A-4209-900B-61694F1540F2}" type="parTrans" cxnId="{C3A200D7-D538-496D-97F6-3A8529DE8147}">
      <dgm:prSet/>
      <dgm:spPr/>
      <dgm:t>
        <a:bodyPr/>
        <a:lstStyle/>
        <a:p>
          <a:endParaRPr lang="en-GB" sz="1800" b="1">
            <a:solidFill>
              <a:schemeClr val="bg1"/>
            </a:solidFill>
          </a:endParaRPr>
        </a:p>
      </dgm:t>
    </dgm:pt>
    <dgm:pt modelId="{573874F7-04AF-4239-9FE2-3D61A3C70AEB}" type="sibTrans" cxnId="{C3A200D7-D538-496D-97F6-3A8529DE8147}">
      <dgm:prSet/>
      <dgm:spPr/>
      <dgm:t>
        <a:bodyPr/>
        <a:lstStyle/>
        <a:p>
          <a:endParaRPr lang="en-GB" sz="1800" b="1">
            <a:solidFill>
              <a:schemeClr val="bg1"/>
            </a:solidFill>
          </a:endParaRPr>
        </a:p>
      </dgm:t>
    </dgm:pt>
    <dgm:pt modelId="{C6469379-B40E-462C-B3C2-25DE101381B4}">
      <dgm:prSet phldrT="[Text]" custT="1"/>
      <dgm:spPr/>
      <dgm:t>
        <a:bodyPr/>
        <a:lstStyle/>
        <a:p>
          <a:r>
            <a:rPr lang="en-GB" sz="2000" b="1" dirty="0" smtClean="0">
              <a:solidFill>
                <a:schemeClr val="tx1"/>
              </a:solidFill>
            </a:rPr>
            <a:t>Cloud/Cluster</a:t>
          </a:r>
          <a:endParaRPr lang="en-GB" sz="2000" b="1" dirty="0">
            <a:solidFill>
              <a:schemeClr val="tx1"/>
            </a:solidFill>
          </a:endParaRPr>
        </a:p>
      </dgm:t>
    </dgm:pt>
    <dgm:pt modelId="{5E72C2CA-8CB8-4CBE-ADFB-BD161BD51B28}" type="parTrans" cxnId="{3AB7DA86-771D-4AA8-96AF-D03227878929}">
      <dgm:prSet/>
      <dgm:spPr/>
      <dgm:t>
        <a:bodyPr/>
        <a:lstStyle/>
        <a:p>
          <a:endParaRPr lang="en-GB" sz="1800" b="1">
            <a:solidFill>
              <a:schemeClr val="bg1"/>
            </a:solidFill>
          </a:endParaRPr>
        </a:p>
      </dgm:t>
    </dgm:pt>
    <dgm:pt modelId="{B85DADF1-1370-4907-A08B-CA68BD4D3209}" type="sibTrans" cxnId="{3AB7DA86-771D-4AA8-96AF-D03227878929}">
      <dgm:prSet/>
      <dgm:spPr/>
      <dgm:t>
        <a:bodyPr/>
        <a:lstStyle/>
        <a:p>
          <a:endParaRPr lang="en-GB" sz="1800" b="1">
            <a:solidFill>
              <a:schemeClr val="bg1"/>
            </a:solidFill>
          </a:endParaRPr>
        </a:p>
      </dgm:t>
    </dgm:pt>
    <dgm:pt modelId="{4976FBF0-029B-461E-A5A0-3E2B0F3FED39}">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Web-Sharper</a:t>
          </a:r>
          <a:endParaRPr lang="en-GB" sz="1900" b="1" dirty="0">
            <a:solidFill>
              <a:schemeClr val="tx1"/>
            </a:solidFill>
          </a:endParaRPr>
        </a:p>
      </dgm:t>
    </dgm:pt>
    <dgm:pt modelId="{917A5486-7EC7-4CE0-A619-0E9324E63668}" type="parTrans" cxnId="{C40926B3-1268-44AC-A5FE-EAD385F28976}">
      <dgm:prSet/>
      <dgm:spPr/>
      <dgm:t>
        <a:bodyPr/>
        <a:lstStyle/>
        <a:p>
          <a:endParaRPr lang="en-GB" sz="1800" b="1">
            <a:solidFill>
              <a:schemeClr val="bg1"/>
            </a:solidFill>
          </a:endParaRPr>
        </a:p>
      </dgm:t>
    </dgm:pt>
    <dgm:pt modelId="{15F99F39-111C-4A40-B727-1901C9A1EE1E}" type="sibTrans" cxnId="{C40926B3-1268-44AC-A5FE-EAD385F28976}">
      <dgm:prSet/>
      <dgm:spPr/>
      <dgm:t>
        <a:bodyPr/>
        <a:lstStyle/>
        <a:p>
          <a:endParaRPr lang="en-GB" sz="1800" b="1">
            <a:solidFill>
              <a:schemeClr val="bg1"/>
            </a:solidFill>
          </a:endParaRPr>
        </a:p>
      </dgm:t>
    </dgm:pt>
    <dgm:pt modelId="{90F911ED-E0A6-4BD6-93F9-7E441EF00D70}">
      <dgm:prSet phldrT="[Text]" custT="1"/>
      <dgm:spPr/>
      <dgm:t>
        <a:bodyPr/>
        <a:lstStyle/>
        <a:p>
          <a:r>
            <a:rPr lang="en-GB" sz="2000" b="1" dirty="0" err="1" smtClean="0">
              <a:solidFill>
                <a:schemeClr val="tx1"/>
              </a:solidFill>
            </a:rPr>
            <a:t>Javascript</a:t>
          </a:r>
          <a:endParaRPr lang="en-GB" sz="2000" b="1" dirty="0">
            <a:solidFill>
              <a:schemeClr val="tx1"/>
            </a:solidFill>
          </a:endParaRPr>
        </a:p>
      </dgm:t>
    </dgm:pt>
    <dgm:pt modelId="{675C13A2-BC79-455A-84CB-1D065F10D110}" type="parTrans" cxnId="{C03E8569-5396-44DB-B3E3-A27A3F8878AF}">
      <dgm:prSet/>
      <dgm:spPr/>
      <dgm:t>
        <a:bodyPr/>
        <a:lstStyle/>
        <a:p>
          <a:endParaRPr lang="en-GB" sz="1800" b="1">
            <a:solidFill>
              <a:schemeClr val="bg1"/>
            </a:solidFill>
          </a:endParaRPr>
        </a:p>
      </dgm:t>
    </dgm:pt>
    <dgm:pt modelId="{5D9129A7-256B-412E-B92A-9B2B488CD519}" type="sibTrans" cxnId="{C03E8569-5396-44DB-B3E3-A27A3F8878AF}">
      <dgm:prSet/>
      <dgm:spPr/>
      <dgm:t>
        <a:bodyPr/>
        <a:lstStyle/>
        <a:p>
          <a:endParaRPr lang="en-GB" sz="1800" b="1">
            <a:solidFill>
              <a:schemeClr val="bg1"/>
            </a:solidFill>
          </a:endParaRPr>
        </a:p>
      </dgm:t>
    </dgm:pt>
    <dgm:pt modelId="{F778B5BA-7004-41D5-97B0-2B777A69FBE0}">
      <dgm:prSet phldrT="[Text]" custT="1">
        <dgm:style>
          <a:lnRef idx="3">
            <a:schemeClr val="lt1"/>
          </a:lnRef>
          <a:fillRef idx="1">
            <a:schemeClr val="accent3"/>
          </a:fillRef>
          <a:effectRef idx="1">
            <a:schemeClr val="accent3"/>
          </a:effectRef>
          <a:fontRef idx="minor">
            <a:schemeClr val="lt1"/>
          </a:fontRef>
        </dgm:style>
      </dgm:prSet>
      <dgm:spPr/>
      <dgm:t>
        <a:bodyPr lIns="0" rIns="0"/>
        <a:lstStyle/>
        <a:p>
          <a:r>
            <a:rPr lang="en-GB" sz="1900" b="1" dirty="0" smtClean="0">
              <a:solidFill>
                <a:schemeClr val="tx1"/>
              </a:solidFill>
            </a:rPr>
            <a:t>Azure</a:t>
          </a:r>
        </a:p>
        <a:p>
          <a:r>
            <a:rPr lang="en-GB" sz="1900" b="1" dirty="0" smtClean="0">
              <a:solidFill>
                <a:schemeClr val="tx1"/>
              </a:solidFill>
            </a:rPr>
            <a:t>EC2 </a:t>
          </a:r>
        </a:p>
      </dgm:t>
    </dgm:pt>
    <dgm:pt modelId="{55F8ABFB-B7A5-44A8-8CEC-74BB89A06D9E}" type="parTrans" cxnId="{5E576155-42D5-4A73-B424-F4986DDD5B12}">
      <dgm:prSet/>
      <dgm:spPr/>
      <dgm:t>
        <a:bodyPr/>
        <a:lstStyle/>
        <a:p>
          <a:endParaRPr lang="en-GB" sz="1800" b="1">
            <a:solidFill>
              <a:schemeClr val="bg1"/>
            </a:solidFill>
          </a:endParaRPr>
        </a:p>
      </dgm:t>
    </dgm:pt>
    <dgm:pt modelId="{7F3610AE-3CDF-459C-BF38-C2F774F2F688}" type="sibTrans" cxnId="{5E576155-42D5-4A73-B424-F4986DDD5B12}">
      <dgm:prSet/>
      <dgm:spPr/>
      <dgm:t>
        <a:bodyPr/>
        <a:lstStyle/>
        <a:p>
          <a:endParaRPr lang="en-GB" sz="1800" b="1">
            <a:solidFill>
              <a:schemeClr val="bg1"/>
            </a:solidFill>
          </a:endParaRPr>
        </a:p>
      </dgm:t>
    </dgm:pt>
    <dgm:pt modelId="{4594EADB-5AB3-4C04-87C0-B5D42080CC54}">
      <dgm:prSet phldrT="[Text]" custT="1"/>
      <dgm:spPr/>
      <dgm:t>
        <a:bodyPr/>
        <a:lstStyle/>
        <a:p>
          <a:r>
            <a:rPr lang="en-GB" sz="2000" b="1" dirty="0" smtClean="0">
              <a:solidFill>
                <a:schemeClr val="tx1"/>
              </a:solidFill>
            </a:rPr>
            <a:t>Mac OSX</a:t>
          </a:r>
          <a:endParaRPr lang="en-GB" sz="2000" b="1" dirty="0">
            <a:solidFill>
              <a:schemeClr val="tx1"/>
            </a:solidFill>
          </a:endParaRPr>
        </a:p>
      </dgm:t>
    </dgm:pt>
    <dgm:pt modelId="{928A964D-0642-4E9E-8340-D978118B0853}" type="parTrans" cxnId="{0FDEE5F2-B894-47B0-A07C-328DB1F2508E}">
      <dgm:prSet/>
      <dgm:spPr/>
      <dgm:t>
        <a:bodyPr/>
        <a:lstStyle/>
        <a:p>
          <a:endParaRPr lang="en-GB" sz="1800" b="1">
            <a:solidFill>
              <a:schemeClr val="bg1"/>
            </a:solidFill>
          </a:endParaRPr>
        </a:p>
      </dgm:t>
    </dgm:pt>
    <dgm:pt modelId="{848D4C8E-0F6E-454F-B197-6E27ABCB441A}" type="sibTrans" cxnId="{0FDEE5F2-B894-47B0-A07C-328DB1F2508E}">
      <dgm:prSet/>
      <dgm:spPr/>
      <dgm:t>
        <a:bodyPr/>
        <a:lstStyle/>
        <a:p>
          <a:endParaRPr lang="en-GB" sz="1800" b="1">
            <a:solidFill>
              <a:schemeClr val="bg1"/>
            </a:solidFill>
          </a:endParaRPr>
        </a:p>
      </dgm:t>
    </dgm:pt>
    <dgm:pt modelId="{1A823215-A666-4013-B04D-62B0E501E6D4}">
      <dgm:prSet phldrT="[Text]" custT="1"/>
      <dgm:spPr/>
      <dgm:t>
        <a:bodyPr/>
        <a:lstStyle/>
        <a:p>
          <a:r>
            <a:rPr lang="en-GB" sz="2000" b="1" dirty="0" smtClean="0">
              <a:solidFill>
                <a:schemeClr val="tx1"/>
              </a:solidFill>
            </a:rPr>
            <a:t>Linux</a:t>
          </a:r>
          <a:endParaRPr lang="en-GB" sz="2000" b="1" dirty="0">
            <a:solidFill>
              <a:schemeClr val="tx1"/>
            </a:solidFill>
          </a:endParaRPr>
        </a:p>
      </dgm:t>
    </dgm:pt>
    <dgm:pt modelId="{33462A63-9FEA-4EE4-8F23-69B7060D1F6E}" type="parTrans" cxnId="{1F80358E-73B0-4514-9C03-F2570DB32D7A}">
      <dgm:prSet/>
      <dgm:spPr/>
      <dgm:t>
        <a:bodyPr/>
        <a:lstStyle/>
        <a:p>
          <a:endParaRPr lang="en-GB"/>
        </a:p>
      </dgm:t>
    </dgm:pt>
    <dgm:pt modelId="{91955059-C7AC-4025-85FF-CFF7B02F84D9}" type="sibTrans" cxnId="{1F80358E-73B0-4514-9C03-F2570DB32D7A}">
      <dgm:prSet/>
      <dgm:spPr/>
      <dgm:t>
        <a:bodyPr/>
        <a:lstStyle/>
        <a:p>
          <a:endParaRPr lang="en-GB"/>
        </a:p>
      </dgm:t>
    </dgm:pt>
    <dgm:pt modelId="{00C2F4F0-FD0E-46CE-81E7-32FE74D38FA2}">
      <dgm:prSet phldrT="[Text]" custT="1"/>
      <dgm:spPr/>
      <dgm:t>
        <a:bodyPr/>
        <a:lstStyle/>
        <a:p>
          <a:r>
            <a:rPr lang="en-GB" sz="2000" b="1" dirty="0" smtClean="0">
              <a:solidFill>
                <a:schemeClr val="tx1"/>
              </a:solidFill>
            </a:rPr>
            <a:t>Windows</a:t>
          </a:r>
          <a:endParaRPr lang="en-GB" sz="2000" b="1" dirty="0">
            <a:solidFill>
              <a:schemeClr val="tx1"/>
            </a:solidFill>
          </a:endParaRPr>
        </a:p>
      </dgm:t>
    </dgm:pt>
    <dgm:pt modelId="{E7E826ED-866D-4FE8-A053-EA7C5A04A6C5}" type="parTrans" cxnId="{F7463898-FC18-42DF-928C-1BA3A9050277}">
      <dgm:prSet/>
      <dgm:spPr/>
      <dgm:t>
        <a:bodyPr/>
        <a:lstStyle/>
        <a:p>
          <a:endParaRPr lang="en-GB"/>
        </a:p>
      </dgm:t>
    </dgm:pt>
    <dgm:pt modelId="{29AE869B-9D79-4AE9-A500-E7C8AD7497B4}" type="sibTrans" cxnId="{F7463898-FC18-42DF-928C-1BA3A9050277}">
      <dgm:prSet/>
      <dgm:spPr/>
      <dgm:t>
        <a:bodyPr/>
        <a:lstStyle/>
        <a:p>
          <a:endParaRPr lang="en-GB"/>
        </a:p>
      </dgm:t>
    </dgm:pt>
    <dgm:pt modelId="{8CD17E02-8895-4725-8C34-BFAF2CE75AE0}">
      <dgm:prSet phldrT="[Text]" custT="1"/>
      <dgm:spPr/>
      <dgm:t>
        <a:bodyPr/>
        <a:lstStyle/>
        <a:p>
          <a:r>
            <a:rPr lang="en-GB" sz="2000" b="1" dirty="0" err="1" smtClean="0">
              <a:solidFill>
                <a:schemeClr val="tx1"/>
              </a:solidFill>
            </a:rPr>
            <a:t>iPhone</a:t>
          </a:r>
          <a:endParaRPr lang="en-GB" sz="2000" b="1" dirty="0">
            <a:solidFill>
              <a:schemeClr val="tx1"/>
            </a:solidFill>
          </a:endParaRPr>
        </a:p>
      </dgm:t>
    </dgm:pt>
    <dgm:pt modelId="{7CDF2DFC-4092-4E91-ABF2-81DF3CA73754}" type="parTrans" cxnId="{CE8726B4-AA37-4E46-A01A-8475583F297F}">
      <dgm:prSet/>
      <dgm:spPr/>
      <dgm:t>
        <a:bodyPr/>
        <a:lstStyle/>
        <a:p>
          <a:endParaRPr lang="en-GB"/>
        </a:p>
      </dgm:t>
    </dgm:pt>
    <dgm:pt modelId="{8A4620C6-D409-47F1-83F1-5D35CEE0D1CE}" type="sibTrans" cxnId="{CE8726B4-AA37-4E46-A01A-8475583F297F}">
      <dgm:prSet/>
      <dgm:spPr/>
      <dgm:t>
        <a:bodyPr/>
        <a:lstStyle/>
        <a:p>
          <a:endParaRPr lang="en-GB"/>
        </a:p>
      </dgm:t>
    </dgm:pt>
    <dgm:pt modelId="{85366AB9-3805-4D8A-90A0-33EC2707EB35}" type="pres">
      <dgm:prSet presAssocID="{E78D5A30-FE46-404E-A657-DCD287D27CB8}" presName="composite" presStyleCnt="0">
        <dgm:presLayoutVars>
          <dgm:chMax val="5"/>
          <dgm:dir/>
          <dgm:animLvl val="ctr"/>
          <dgm:resizeHandles val="exact"/>
        </dgm:presLayoutVars>
      </dgm:prSet>
      <dgm:spPr/>
      <dgm:t>
        <a:bodyPr/>
        <a:lstStyle/>
        <a:p>
          <a:endParaRPr lang="en-GB"/>
        </a:p>
      </dgm:t>
    </dgm:pt>
    <dgm:pt modelId="{052A1750-46A4-41AD-A3AB-589247E1069C}" type="pres">
      <dgm:prSet presAssocID="{E78D5A30-FE46-404E-A657-DCD287D27CB8}" presName="cycle" presStyleCnt="0"/>
      <dgm:spPr/>
    </dgm:pt>
    <dgm:pt modelId="{43031498-951F-4BFF-AF01-F943258FD1F1}" type="pres">
      <dgm:prSet presAssocID="{E78D5A30-FE46-404E-A657-DCD287D27CB8}" presName="centerShape" presStyleCnt="0"/>
      <dgm:spPr/>
    </dgm:pt>
    <dgm:pt modelId="{D27351ED-3DFA-4A27-905B-DEEDC910A7B1}" type="pres">
      <dgm:prSet presAssocID="{E78D5A30-FE46-404E-A657-DCD287D27CB8}" presName="connSite" presStyleLbl="node1" presStyleIdx="0" presStyleCnt="6"/>
      <dgm:spPr/>
    </dgm:pt>
    <dgm:pt modelId="{63B94796-613B-41CB-BAD7-DAC43FA477DB}" type="pres">
      <dgm:prSet presAssocID="{E78D5A30-FE46-404E-A657-DCD287D27CB8}" presName="visible" presStyleLbl="node1" presStyleIdx="0" presStyleCnt="6">
        <dgm:style>
          <a:lnRef idx="3">
            <a:schemeClr val="lt1"/>
          </a:lnRef>
          <a:fillRef idx="1">
            <a:schemeClr val="accent3"/>
          </a:fillRef>
          <a:effectRef idx="1">
            <a:schemeClr val="accent3"/>
          </a:effectRef>
          <a:fontRef idx="minor">
            <a:schemeClr val="lt1"/>
          </a:fontRef>
        </dgm:style>
      </dgm:prSet>
      <dgm:spPr>
        <a:solidFill>
          <a:schemeClr val="tx1"/>
        </a:solidFill>
      </dgm:spPr>
    </dgm:pt>
    <dgm:pt modelId="{1441EC16-29CD-4997-8BDF-D8AD56177251}" type="pres">
      <dgm:prSet presAssocID="{215F21FB-7FEF-4D44-8A4A-FDE925B93B4C}" presName="Name25" presStyleLbl="parChTrans1D1" presStyleIdx="0" presStyleCnt="5"/>
      <dgm:spPr/>
      <dgm:t>
        <a:bodyPr/>
        <a:lstStyle/>
        <a:p>
          <a:endParaRPr lang="en-GB"/>
        </a:p>
      </dgm:t>
    </dgm:pt>
    <dgm:pt modelId="{738FF435-44A4-4B47-9FB1-547576351E4C}" type="pres">
      <dgm:prSet presAssocID="{4F5713F0-A148-47FE-B7B0-E2F9A92346A6}" presName="node" presStyleCnt="0"/>
      <dgm:spPr/>
    </dgm:pt>
    <dgm:pt modelId="{EC79140B-6EB5-45C1-962E-3D5A7A824467}" type="pres">
      <dgm:prSet presAssocID="{4F5713F0-A148-47FE-B7B0-E2F9A92346A6}" presName="parentNode" presStyleLbl="node1" presStyleIdx="1" presStyleCnt="6" custScaleX="120030" custScaleY="123736" custLinFactNeighborX="-1098">
        <dgm:presLayoutVars>
          <dgm:chMax val="1"/>
          <dgm:bulletEnabled val="1"/>
        </dgm:presLayoutVars>
      </dgm:prSet>
      <dgm:spPr/>
      <dgm:t>
        <a:bodyPr/>
        <a:lstStyle/>
        <a:p>
          <a:endParaRPr lang="en-GB"/>
        </a:p>
      </dgm:t>
    </dgm:pt>
    <dgm:pt modelId="{F4AA8439-0BE9-4A92-B401-C6FBAD6DFBA1}" type="pres">
      <dgm:prSet presAssocID="{4F5713F0-A148-47FE-B7B0-E2F9A92346A6}" presName="childNode" presStyleLbl="revTx" presStyleIdx="0" presStyleCnt="5">
        <dgm:presLayoutVars>
          <dgm:bulletEnabled val="1"/>
        </dgm:presLayoutVars>
      </dgm:prSet>
      <dgm:spPr/>
      <dgm:t>
        <a:bodyPr/>
        <a:lstStyle/>
        <a:p>
          <a:endParaRPr lang="en-GB"/>
        </a:p>
      </dgm:t>
    </dgm:pt>
    <dgm:pt modelId="{12CF1780-042E-4DD0-8D4E-3F49A17495DD}" type="pres">
      <dgm:prSet presAssocID="{5B5449AB-D5E3-4A83-BA40-125ACE184D47}" presName="Name25" presStyleLbl="parChTrans1D1" presStyleIdx="1" presStyleCnt="5"/>
      <dgm:spPr/>
      <dgm:t>
        <a:bodyPr/>
        <a:lstStyle/>
        <a:p>
          <a:endParaRPr lang="en-GB"/>
        </a:p>
      </dgm:t>
    </dgm:pt>
    <dgm:pt modelId="{78E56450-6DB4-4D2B-8645-E291F6E61ED9}" type="pres">
      <dgm:prSet presAssocID="{97011CB3-92CA-4A9A-B5D4-559FEED8DC18}" presName="node" presStyleCnt="0"/>
      <dgm:spPr/>
    </dgm:pt>
    <dgm:pt modelId="{775F3F27-F725-43FD-B026-EEE0A3FB7AE8}" type="pres">
      <dgm:prSet presAssocID="{97011CB3-92CA-4A9A-B5D4-559FEED8DC18}" presName="parentNode" presStyleLbl="node1" presStyleIdx="2" presStyleCnt="6" custScaleX="120030" custScaleY="123736" custLinFactNeighborX="-1098">
        <dgm:presLayoutVars>
          <dgm:chMax val="1"/>
          <dgm:bulletEnabled val="1"/>
        </dgm:presLayoutVars>
      </dgm:prSet>
      <dgm:spPr/>
      <dgm:t>
        <a:bodyPr/>
        <a:lstStyle/>
        <a:p>
          <a:endParaRPr lang="en-GB"/>
        </a:p>
      </dgm:t>
    </dgm:pt>
    <dgm:pt modelId="{DC92730B-08C3-4C7C-BFAE-82B47304A558}" type="pres">
      <dgm:prSet presAssocID="{97011CB3-92CA-4A9A-B5D4-559FEED8DC18}" presName="childNode" presStyleLbl="revTx" presStyleIdx="1" presStyleCnt="5">
        <dgm:presLayoutVars>
          <dgm:bulletEnabled val="1"/>
        </dgm:presLayoutVars>
      </dgm:prSet>
      <dgm:spPr/>
      <dgm:t>
        <a:bodyPr/>
        <a:lstStyle/>
        <a:p>
          <a:endParaRPr lang="en-GB"/>
        </a:p>
      </dgm:t>
    </dgm:pt>
    <dgm:pt modelId="{BFF4EEB6-7064-4815-A905-C26F01A7AF7F}" type="pres">
      <dgm:prSet presAssocID="{0BEA388A-0C1A-4209-900B-61694F1540F2}" presName="Name25" presStyleLbl="parChTrans1D1" presStyleIdx="2" presStyleCnt="5"/>
      <dgm:spPr/>
      <dgm:t>
        <a:bodyPr/>
        <a:lstStyle/>
        <a:p>
          <a:endParaRPr lang="en-GB"/>
        </a:p>
      </dgm:t>
    </dgm:pt>
    <dgm:pt modelId="{AB0DAB33-C713-49D7-A0DF-5B730AAA4BF8}" type="pres">
      <dgm:prSet presAssocID="{56CD6490-9256-4681-91BC-5B33864346CF}" presName="node" presStyleCnt="0"/>
      <dgm:spPr/>
    </dgm:pt>
    <dgm:pt modelId="{3BF19C95-3FC1-4696-8553-7DCE2BEDF938}" type="pres">
      <dgm:prSet presAssocID="{56CD6490-9256-4681-91BC-5B33864346CF}" presName="parentNode" presStyleLbl="node1" presStyleIdx="3" presStyleCnt="6" custScaleX="120030" custScaleY="123736" custLinFactNeighborX="-1098">
        <dgm:presLayoutVars>
          <dgm:chMax val="1"/>
          <dgm:bulletEnabled val="1"/>
        </dgm:presLayoutVars>
      </dgm:prSet>
      <dgm:spPr/>
      <dgm:t>
        <a:bodyPr/>
        <a:lstStyle/>
        <a:p>
          <a:endParaRPr lang="en-GB"/>
        </a:p>
      </dgm:t>
    </dgm:pt>
    <dgm:pt modelId="{E9532B55-5F34-4BC5-84FB-156317719A61}" type="pres">
      <dgm:prSet presAssocID="{56CD6490-9256-4681-91BC-5B33864346CF}" presName="childNode" presStyleLbl="revTx" presStyleIdx="2" presStyleCnt="5">
        <dgm:presLayoutVars>
          <dgm:bulletEnabled val="1"/>
        </dgm:presLayoutVars>
      </dgm:prSet>
      <dgm:spPr/>
      <dgm:t>
        <a:bodyPr/>
        <a:lstStyle/>
        <a:p>
          <a:endParaRPr lang="en-GB"/>
        </a:p>
      </dgm:t>
    </dgm:pt>
    <dgm:pt modelId="{7031784B-8442-437E-8FA4-8C38097D883A}" type="pres">
      <dgm:prSet presAssocID="{55F8ABFB-B7A5-44A8-8CEC-74BB89A06D9E}" presName="Name25" presStyleLbl="parChTrans1D1" presStyleIdx="3" presStyleCnt="5"/>
      <dgm:spPr/>
      <dgm:t>
        <a:bodyPr/>
        <a:lstStyle/>
        <a:p>
          <a:endParaRPr lang="en-GB"/>
        </a:p>
      </dgm:t>
    </dgm:pt>
    <dgm:pt modelId="{E8834704-FD3E-4C26-A6E8-389E26E879C5}" type="pres">
      <dgm:prSet presAssocID="{F778B5BA-7004-41D5-97B0-2B777A69FBE0}" presName="node" presStyleCnt="0"/>
      <dgm:spPr/>
    </dgm:pt>
    <dgm:pt modelId="{C67433EB-641A-437A-B5B2-D2C3DE741B23}" type="pres">
      <dgm:prSet presAssocID="{F778B5BA-7004-41D5-97B0-2B777A69FBE0}" presName="parentNode" presStyleLbl="node1" presStyleIdx="4" presStyleCnt="6" custScaleX="120030" custScaleY="123736">
        <dgm:presLayoutVars>
          <dgm:chMax val="1"/>
          <dgm:bulletEnabled val="1"/>
        </dgm:presLayoutVars>
      </dgm:prSet>
      <dgm:spPr/>
      <dgm:t>
        <a:bodyPr/>
        <a:lstStyle/>
        <a:p>
          <a:endParaRPr lang="en-GB"/>
        </a:p>
      </dgm:t>
    </dgm:pt>
    <dgm:pt modelId="{A6361C96-603B-40C3-A59B-E292A1C8BA8E}" type="pres">
      <dgm:prSet presAssocID="{F778B5BA-7004-41D5-97B0-2B777A69FBE0}" presName="childNode" presStyleLbl="revTx" presStyleIdx="3" presStyleCnt="5">
        <dgm:presLayoutVars>
          <dgm:bulletEnabled val="1"/>
        </dgm:presLayoutVars>
      </dgm:prSet>
      <dgm:spPr/>
      <dgm:t>
        <a:bodyPr/>
        <a:lstStyle/>
        <a:p>
          <a:endParaRPr lang="en-GB"/>
        </a:p>
      </dgm:t>
    </dgm:pt>
    <dgm:pt modelId="{4A3B6F8B-1D7B-432A-BAD4-77F9890199F5}" type="pres">
      <dgm:prSet presAssocID="{917A5486-7EC7-4CE0-A619-0E9324E63668}" presName="Name25" presStyleLbl="parChTrans1D1" presStyleIdx="4" presStyleCnt="5"/>
      <dgm:spPr/>
      <dgm:t>
        <a:bodyPr/>
        <a:lstStyle/>
        <a:p>
          <a:endParaRPr lang="en-GB"/>
        </a:p>
      </dgm:t>
    </dgm:pt>
    <dgm:pt modelId="{B5375A08-CC7B-4FEC-890F-2339E2AF8AB9}" type="pres">
      <dgm:prSet presAssocID="{4976FBF0-029B-461E-A5A0-3E2B0F3FED39}" presName="node" presStyleCnt="0"/>
      <dgm:spPr/>
    </dgm:pt>
    <dgm:pt modelId="{9A94A2ED-638F-43C4-B46D-A6A600805F2B}" type="pres">
      <dgm:prSet presAssocID="{4976FBF0-029B-461E-A5A0-3E2B0F3FED39}" presName="parentNode" presStyleLbl="node1" presStyleIdx="5" presStyleCnt="6" custScaleX="120030" custScaleY="123736">
        <dgm:presLayoutVars>
          <dgm:chMax val="1"/>
          <dgm:bulletEnabled val="1"/>
        </dgm:presLayoutVars>
      </dgm:prSet>
      <dgm:spPr/>
      <dgm:t>
        <a:bodyPr/>
        <a:lstStyle/>
        <a:p>
          <a:endParaRPr lang="en-GB"/>
        </a:p>
      </dgm:t>
    </dgm:pt>
    <dgm:pt modelId="{BC22D6B4-2EB8-413D-95A5-542E200135C3}" type="pres">
      <dgm:prSet presAssocID="{4976FBF0-029B-461E-A5A0-3E2B0F3FED39}" presName="childNode" presStyleLbl="revTx" presStyleIdx="4" presStyleCnt="5">
        <dgm:presLayoutVars>
          <dgm:bulletEnabled val="1"/>
        </dgm:presLayoutVars>
      </dgm:prSet>
      <dgm:spPr/>
      <dgm:t>
        <a:bodyPr/>
        <a:lstStyle/>
        <a:p>
          <a:endParaRPr lang="en-GB"/>
        </a:p>
      </dgm:t>
    </dgm:pt>
  </dgm:ptLst>
  <dgm:cxnLst>
    <dgm:cxn modelId="{6D127B24-59E7-4F9C-B63B-F9D224851827}" srcId="{4F5713F0-A148-47FE-B7B0-E2F9A92346A6}" destId="{C1A78488-1AF1-43EF-83E2-052288189AEA}" srcOrd="0" destOrd="0" parTransId="{91492461-AD05-4EF1-9F73-50755131AA1F}" sibTransId="{F6800030-4102-47DF-A489-F0EC61D7ADF7}"/>
    <dgm:cxn modelId="{A5DB7916-D109-4495-AC6B-BE57A88A6734}" type="presOf" srcId="{E78D5A30-FE46-404E-A657-DCD287D27CB8}" destId="{85366AB9-3805-4D8A-90A0-33EC2707EB35}" srcOrd="0" destOrd="0" presId="urn:microsoft.com/office/officeart/2005/8/layout/radial2"/>
    <dgm:cxn modelId="{4AF80DC7-0FEF-4048-872E-752CA0808476}" type="presOf" srcId="{917A5486-7EC7-4CE0-A619-0E9324E63668}" destId="{4A3B6F8B-1D7B-432A-BAD4-77F9890199F5}" srcOrd="0" destOrd="0" presId="urn:microsoft.com/office/officeart/2005/8/layout/radial2"/>
    <dgm:cxn modelId="{6120CFC9-A484-4487-94FB-08E5176DD999}" type="presOf" srcId="{F49D3EE1-85DD-481D-A722-221A4FEF99B3}" destId="{DC92730B-08C3-4C7C-BFAE-82B47304A558}" srcOrd="0" destOrd="0" presId="urn:microsoft.com/office/officeart/2005/8/layout/radial2"/>
    <dgm:cxn modelId="{BDBB8AC7-70F3-4DD2-B269-32ED30DCC882}" srcId="{E78D5A30-FE46-404E-A657-DCD287D27CB8}" destId="{97011CB3-92CA-4A9A-B5D4-559FEED8DC18}" srcOrd="1" destOrd="0" parTransId="{5B5449AB-D5E3-4A83-BA40-125ACE184D47}" sibTransId="{92882B9B-7E3B-46AB-B57A-804A3DE6F49F}"/>
    <dgm:cxn modelId="{0AA9EA7A-AC22-41B1-B39B-5020ACD74568}" srcId="{97011CB3-92CA-4A9A-B5D4-559FEED8DC18}" destId="{F49D3EE1-85DD-481D-A722-221A4FEF99B3}" srcOrd="0" destOrd="0" parTransId="{E12CAF7F-3A7E-40C8-B882-CA67ECC9410B}" sibTransId="{40455BCB-7322-4E89-8EB9-A43CF8D93373}"/>
    <dgm:cxn modelId="{12CC0D39-610B-410B-998A-B6F940C25054}" type="presOf" srcId="{4594EADB-5AB3-4C04-87C0-B5D42080CC54}" destId="{E9532B55-5F34-4BC5-84FB-156317719A61}" srcOrd="0" destOrd="0" presId="urn:microsoft.com/office/officeart/2005/8/layout/radial2"/>
    <dgm:cxn modelId="{2CF18501-9092-405A-8B2A-634691C48141}" type="presOf" srcId="{1A823215-A666-4013-B04D-62B0E501E6D4}" destId="{E9532B55-5F34-4BC5-84FB-156317719A61}" srcOrd="0" destOrd="1" presId="urn:microsoft.com/office/officeart/2005/8/layout/radial2"/>
    <dgm:cxn modelId="{C03E8569-5396-44DB-B3E3-A27A3F8878AF}" srcId="{4976FBF0-029B-461E-A5A0-3E2B0F3FED39}" destId="{90F911ED-E0A6-4BD6-93F9-7E441EF00D70}" srcOrd="0" destOrd="0" parTransId="{675C13A2-BC79-455A-84CB-1D065F10D110}" sibTransId="{5D9129A7-256B-412E-B92A-9B2B488CD519}"/>
    <dgm:cxn modelId="{203C3FB2-AC6D-4ED7-84A2-E0B9B1CB57D0}" type="presOf" srcId="{0BEA388A-0C1A-4209-900B-61694F1540F2}" destId="{BFF4EEB6-7064-4815-A905-C26F01A7AF7F}" srcOrd="0" destOrd="0" presId="urn:microsoft.com/office/officeart/2005/8/layout/radial2"/>
    <dgm:cxn modelId="{8313BA99-9EDB-46D0-90D0-7981323CF803}" type="presOf" srcId="{97011CB3-92CA-4A9A-B5D4-559FEED8DC18}" destId="{775F3F27-F725-43FD-B026-EEE0A3FB7AE8}" srcOrd="0" destOrd="0" presId="urn:microsoft.com/office/officeart/2005/8/layout/radial2"/>
    <dgm:cxn modelId="{315D5144-87A5-4F20-A85E-E1CCDE0A0928}" srcId="{E78D5A30-FE46-404E-A657-DCD287D27CB8}" destId="{4F5713F0-A148-47FE-B7B0-E2F9A92346A6}" srcOrd="0" destOrd="0" parTransId="{215F21FB-7FEF-4D44-8A4A-FDE925B93B4C}" sibTransId="{F3D8F334-B168-4484-B8E3-B0AF0D46BE7B}"/>
    <dgm:cxn modelId="{C40926B3-1268-44AC-A5FE-EAD385F28976}" srcId="{E78D5A30-FE46-404E-A657-DCD287D27CB8}" destId="{4976FBF0-029B-461E-A5A0-3E2B0F3FED39}" srcOrd="4" destOrd="0" parTransId="{917A5486-7EC7-4CE0-A619-0E9324E63668}" sibTransId="{15F99F39-111C-4A40-B727-1901C9A1EE1E}"/>
    <dgm:cxn modelId="{BC619AAB-4C8C-4311-8C37-CF3692A96780}" type="presOf" srcId="{8CD17E02-8895-4725-8C34-BFAF2CE75AE0}" destId="{E9532B55-5F34-4BC5-84FB-156317719A61}" srcOrd="0" destOrd="3" presId="urn:microsoft.com/office/officeart/2005/8/layout/radial2"/>
    <dgm:cxn modelId="{3AB7DA86-771D-4AA8-96AF-D03227878929}" srcId="{F778B5BA-7004-41D5-97B0-2B777A69FBE0}" destId="{C6469379-B40E-462C-B3C2-25DE101381B4}" srcOrd="0" destOrd="0" parTransId="{5E72C2CA-8CB8-4CBE-ADFB-BD161BD51B28}" sibTransId="{B85DADF1-1370-4907-A08B-CA68BD4D3209}"/>
    <dgm:cxn modelId="{3FE4C252-648E-4B5E-8ACC-0B2BAF74153C}" type="presOf" srcId="{5B5449AB-D5E3-4A83-BA40-125ACE184D47}" destId="{12CF1780-042E-4DD0-8D4E-3F49A17495DD}" srcOrd="0" destOrd="0" presId="urn:microsoft.com/office/officeart/2005/8/layout/radial2"/>
    <dgm:cxn modelId="{76E4167F-D837-45D7-B7D5-086A6DE1E096}" type="presOf" srcId="{00C2F4F0-FD0E-46CE-81E7-32FE74D38FA2}" destId="{E9532B55-5F34-4BC5-84FB-156317719A61}" srcOrd="0" destOrd="2" presId="urn:microsoft.com/office/officeart/2005/8/layout/radial2"/>
    <dgm:cxn modelId="{CE8726B4-AA37-4E46-A01A-8475583F297F}" srcId="{56CD6490-9256-4681-91BC-5B33864346CF}" destId="{8CD17E02-8895-4725-8C34-BFAF2CE75AE0}" srcOrd="3" destOrd="0" parTransId="{7CDF2DFC-4092-4E91-ABF2-81DF3CA73754}" sibTransId="{8A4620C6-D409-47F1-83F1-5D35CEE0D1CE}"/>
    <dgm:cxn modelId="{455681A2-51D6-4C41-A045-F4D06C9E912C}" type="presOf" srcId="{215F21FB-7FEF-4D44-8A4A-FDE925B93B4C}" destId="{1441EC16-29CD-4997-8BDF-D8AD56177251}" srcOrd="0" destOrd="0" presId="urn:microsoft.com/office/officeart/2005/8/layout/radial2"/>
    <dgm:cxn modelId="{8E0F74F8-D0BF-47A4-B5B1-D5FF79E5B592}" type="presOf" srcId="{4F5713F0-A148-47FE-B7B0-E2F9A92346A6}" destId="{EC79140B-6EB5-45C1-962E-3D5A7A824467}" srcOrd="0" destOrd="0" presId="urn:microsoft.com/office/officeart/2005/8/layout/radial2"/>
    <dgm:cxn modelId="{092C3EE4-DF79-40A0-8BD2-77EA4F4047B6}" type="presOf" srcId="{55F8ABFB-B7A5-44A8-8CEC-74BB89A06D9E}" destId="{7031784B-8442-437E-8FA4-8C38097D883A}" srcOrd="0" destOrd="0" presId="urn:microsoft.com/office/officeart/2005/8/layout/radial2"/>
    <dgm:cxn modelId="{1F80358E-73B0-4514-9C03-F2570DB32D7A}" srcId="{56CD6490-9256-4681-91BC-5B33864346CF}" destId="{1A823215-A666-4013-B04D-62B0E501E6D4}" srcOrd="1" destOrd="0" parTransId="{33462A63-9FEA-4EE4-8F23-69B7060D1F6E}" sibTransId="{91955059-C7AC-4025-85FF-CFF7B02F84D9}"/>
    <dgm:cxn modelId="{9727B2FC-741B-443F-B772-14223A7EFEC9}" type="presOf" srcId="{C1A78488-1AF1-43EF-83E2-052288189AEA}" destId="{F4AA8439-0BE9-4A92-B401-C6FBAD6DFBA1}" srcOrd="0" destOrd="0" presId="urn:microsoft.com/office/officeart/2005/8/layout/radial2"/>
    <dgm:cxn modelId="{B231CA8A-D9A0-45DF-9EAE-EC177BD92B73}" type="presOf" srcId="{4976FBF0-029B-461E-A5A0-3E2B0F3FED39}" destId="{9A94A2ED-638F-43C4-B46D-A6A600805F2B}" srcOrd="0" destOrd="0" presId="urn:microsoft.com/office/officeart/2005/8/layout/radial2"/>
    <dgm:cxn modelId="{C3A200D7-D538-496D-97F6-3A8529DE8147}" srcId="{E78D5A30-FE46-404E-A657-DCD287D27CB8}" destId="{56CD6490-9256-4681-91BC-5B33864346CF}" srcOrd="2" destOrd="0" parTransId="{0BEA388A-0C1A-4209-900B-61694F1540F2}" sibTransId="{573874F7-04AF-4239-9FE2-3D61A3C70AEB}"/>
    <dgm:cxn modelId="{F7463898-FC18-42DF-928C-1BA3A9050277}" srcId="{56CD6490-9256-4681-91BC-5B33864346CF}" destId="{00C2F4F0-FD0E-46CE-81E7-32FE74D38FA2}" srcOrd="2" destOrd="0" parTransId="{E7E826ED-866D-4FE8-A053-EA7C5A04A6C5}" sibTransId="{29AE869B-9D79-4AE9-A500-E7C8AD7497B4}"/>
    <dgm:cxn modelId="{DFA6CB08-7F2C-4192-8C77-76E53444179E}" type="presOf" srcId="{56CD6490-9256-4681-91BC-5B33864346CF}" destId="{3BF19C95-3FC1-4696-8553-7DCE2BEDF938}" srcOrd="0" destOrd="0" presId="urn:microsoft.com/office/officeart/2005/8/layout/radial2"/>
    <dgm:cxn modelId="{0FDEE5F2-B894-47B0-A07C-328DB1F2508E}" srcId="{56CD6490-9256-4681-91BC-5B33864346CF}" destId="{4594EADB-5AB3-4C04-87C0-B5D42080CC54}" srcOrd="0" destOrd="0" parTransId="{928A964D-0642-4E9E-8340-D978118B0853}" sibTransId="{848D4C8E-0F6E-454F-B197-6E27ABCB441A}"/>
    <dgm:cxn modelId="{E70D0B6F-70D5-4BDD-AD4B-5CFC4A07F3F1}" type="presOf" srcId="{C6469379-B40E-462C-B3C2-25DE101381B4}" destId="{A6361C96-603B-40C3-A59B-E292A1C8BA8E}" srcOrd="0" destOrd="0" presId="urn:microsoft.com/office/officeart/2005/8/layout/radial2"/>
    <dgm:cxn modelId="{5E576155-42D5-4A73-B424-F4986DDD5B12}" srcId="{E78D5A30-FE46-404E-A657-DCD287D27CB8}" destId="{F778B5BA-7004-41D5-97B0-2B777A69FBE0}" srcOrd="3" destOrd="0" parTransId="{55F8ABFB-B7A5-44A8-8CEC-74BB89A06D9E}" sibTransId="{7F3610AE-3CDF-459C-BF38-C2F774F2F688}"/>
    <dgm:cxn modelId="{961A89FC-B5F5-4DE2-9CB6-072FF167F284}" type="presOf" srcId="{90F911ED-E0A6-4BD6-93F9-7E441EF00D70}" destId="{BC22D6B4-2EB8-413D-95A5-542E200135C3}" srcOrd="0" destOrd="0" presId="urn:microsoft.com/office/officeart/2005/8/layout/radial2"/>
    <dgm:cxn modelId="{BE87D86A-4884-4C18-875C-4D493DC93D3F}" type="presOf" srcId="{F778B5BA-7004-41D5-97B0-2B777A69FBE0}" destId="{C67433EB-641A-437A-B5B2-D2C3DE741B23}" srcOrd="0" destOrd="0" presId="urn:microsoft.com/office/officeart/2005/8/layout/radial2"/>
    <dgm:cxn modelId="{9F9C633B-B365-4910-A320-B493456EED7A}" type="presParOf" srcId="{85366AB9-3805-4D8A-90A0-33EC2707EB35}" destId="{052A1750-46A4-41AD-A3AB-589247E1069C}" srcOrd="0" destOrd="0" presId="urn:microsoft.com/office/officeart/2005/8/layout/radial2"/>
    <dgm:cxn modelId="{9F45B019-0B6C-43F4-A502-7ECE012DB4C8}" type="presParOf" srcId="{052A1750-46A4-41AD-A3AB-589247E1069C}" destId="{43031498-951F-4BFF-AF01-F943258FD1F1}" srcOrd="0" destOrd="0" presId="urn:microsoft.com/office/officeart/2005/8/layout/radial2"/>
    <dgm:cxn modelId="{DF427E54-D79C-485B-B2B0-B05DC3479EA1}" type="presParOf" srcId="{43031498-951F-4BFF-AF01-F943258FD1F1}" destId="{D27351ED-3DFA-4A27-905B-DEEDC910A7B1}" srcOrd="0" destOrd="0" presId="urn:microsoft.com/office/officeart/2005/8/layout/radial2"/>
    <dgm:cxn modelId="{B79F3309-6A55-4A87-9913-85E8785CABF7}" type="presParOf" srcId="{43031498-951F-4BFF-AF01-F943258FD1F1}" destId="{63B94796-613B-41CB-BAD7-DAC43FA477DB}" srcOrd="1" destOrd="0" presId="urn:microsoft.com/office/officeart/2005/8/layout/radial2"/>
    <dgm:cxn modelId="{65EA7882-8F78-48D0-B32A-0E872F86BF32}" type="presParOf" srcId="{052A1750-46A4-41AD-A3AB-589247E1069C}" destId="{1441EC16-29CD-4997-8BDF-D8AD56177251}" srcOrd="1" destOrd="0" presId="urn:microsoft.com/office/officeart/2005/8/layout/radial2"/>
    <dgm:cxn modelId="{A86B052A-3706-4370-B44F-B445D84C82B0}" type="presParOf" srcId="{052A1750-46A4-41AD-A3AB-589247E1069C}" destId="{738FF435-44A4-4B47-9FB1-547576351E4C}" srcOrd="2" destOrd="0" presId="urn:microsoft.com/office/officeart/2005/8/layout/radial2"/>
    <dgm:cxn modelId="{DFA6A390-5049-45D1-80DA-B0A9AB37880E}" type="presParOf" srcId="{738FF435-44A4-4B47-9FB1-547576351E4C}" destId="{EC79140B-6EB5-45C1-962E-3D5A7A824467}" srcOrd="0" destOrd="0" presId="urn:microsoft.com/office/officeart/2005/8/layout/radial2"/>
    <dgm:cxn modelId="{C4B19EDA-5380-4193-8317-477ACC7E2824}" type="presParOf" srcId="{738FF435-44A4-4B47-9FB1-547576351E4C}" destId="{F4AA8439-0BE9-4A92-B401-C6FBAD6DFBA1}" srcOrd="1" destOrd="0" presId="urn:microsoft.com/office/officeart/2005/8/layout/radial2"/>
    <dgm:cxn modelId="{9736659A-9C3F-42DF-B2C1-14CB12C8A9EE}" type="presParOf" srcId="{052A1750-46A4-41AD-A3AB-589247E1069C}" destId="{12CF1780-042E-4DD0-8D4E-3F49A17495DD}" srcOrd="3" destOrd="0" presId="urn:microsoft.com/office/officeart/2005/8/layout/radial2"/>
    <dgm:cxn modelId="{E28AFC44-2DE5-46EC-93C8-433C238935A9}" type="presParOf" srcId="{052A1750-46A4-41AD-A3AB-589247E1069C}" destId="{78E56450-6DB4-4D2B-8645-E291F6E61ED9}" srcOrd="4" destOrd="0" presId="urn:microsoft.com/office/officeart/2005/8/layout/radial2"/>
    <dgm:cxn modelId="{45379A7B-7298-4FF8-B593-F8CD707347FF}" type="presParOf" srcId="{78E56450-6DB4-4D2B-8645-E291F6E61ED9}" destId="{775F3F27-F725-43FD-B026-EEE0A3FB7AE8}" srcOrd="0" destOrd="0" presId="urn:microsoft.com/office/officeart/2005/8/layout/radial2"/>
    <dgm:cxn modelId="{1B9F4397-C645-455E-99B0-6255FDE647C4}" type="presParOf" srcId="{78E56450-6DB4-4D2B-8645-E291F6E61ED9}" destId="{DC92730B-08C3-4C7C-BFAE-82B47304A558}" srcOrd="1" destOrd="0" presId="urn:microsoft.com/office/officeart/2005/8/layout/radial2"/>
    <dgm:cxn modelId="{111C9833-2BB3-4C3D-97C9-108A211686B1}" type="presParOf" srcId="{052A1750-46A4-41AD-A3AB-589247E1069C}" destId="{BFF4EEB6-7064-4815-A905-C26F01A7AF7F}" srcOrd="5" destOrd="0" presId="urn:microsoft.com/office/officeart/2005/8/layout/radial2"/>
    <dgm:cxn modelId="{7177005B-F816-4D15-85CF-DA63DA52D87A}" type="presParOf" srcId="{052A1750-46A4-41AD-A3AB-589247E1069C}" destId="{AB0DAB33-C713-49D7-A0DF-5B730AAA4BF8}" srcOrd="6" destOrd="0" presId="urn:microsoft.com/office/officeart/2005/8/layout/radial2"/>
    <dgm:cxn modelId="{8D43764A-F1D6-4B12-AEF3-3A58506120D6}" type="presParOf" srcId="{AB0DAB33-C713-49D7-A0DF-5B730AAA4BF8}" destId="{3BF19C95-3FC1-4696-8553-7DCE2BEDF938}" srcOrd="0" destOrd="0" presId="urn:microsoft.com/office/officeart/2005/8/layout/radial2"/>
    <dgm:cxn modelId="{928AD33F-FD67-4D6D-B9B3-4615005E914C}" type="presParOf" srcId="{AB0DAB33-C713-49D7-A0DF-5B730AAA4BF8}" destId="{E9532B55-5F34-4BC5-84FB-156317719A61}" srcOrd="1" destOrd="0" presId="urn:microsoft.com/office/officeart/2005/8/layout/radial2"/>
    <dgm:cxn modelId="{195F9072-7C2E-4F9D-9330-F77DAEEA11CD}" type="presParOf" srcId="{052A1750-46A4-41AD-A3AB-589247E1069C}" destId="{7031784B-8442-437E-8FA4-8C38097D883A}" srcOrd="7" destOrd="0" presId="urn:microsoft.com/office/officeart/2005/8/layout/radial2"/>
    <dgm:cxn modelId="{DDF67928-33ED-4EAD-B9B5-C7BD3CE238EE}" type="presParOf" srcId="{052A1750-46A4-41AD-A3AB-589247E1069C}" destId="{E8834704-FD3E-4C26-A6E8-389E26E879C5}" srcOrd="8" destOrd="0" presId="urn:microsoft.com/office/officeart/2005/8/layout/radial2"/>
    <dgm:cxn modelId="{FBB5B414-83E3-45ED-BDDF-A6AC23F90CD9}" type="presParOf" srcId="{E8834704-FD3E-4C26-A6E8-389E26E879C5}" destId="{C67433EB-641A-437A-B5B2-D2C3DE741B23}" srcOrd="0" destOrd="0" presId="urn:microsoft.com/office/officeart/2005/8/layout/radial2"/>
    <dgm:cxn modelId="{CE9A597A-5865-4A52-B71D-C10F1BF625F0}" type="presParOf" srcId="{E8834704-FD3E-4C26-A6E8-389E26E879C5}" destId="{A6361C96-603B-40C3-A59B-E292A1C8BA8E}" srcOrd="1" destOrd="0" presId="urn:microsoft.com/office/officeart/2005/8/layout/radial2"/>
    <dgm:cxn modelId="{EE7A8461-F956-4C35-A6C5-020CBDCB2D8A}" type="presParOf" srcId="{052A1750-46A4-41AD-A3AB-589247E1069C}" destId="{4A3B6F8B-1D7B-432A-BAD4-77F9890199F5}" srcOrd="9" destOrd="0" presId="urn:microsoft.com/office/officeart/2005/8/layout/radial2"/>
    <dgm:cxn modelId="{A5E8B311-5C50-48C2-83BF-87D82B7C154E}" type="presParOf" srcId="{052A1750-46A4-41AD-A3AB-589247E1069C}" destId="{B5375A08-CC7B-4FEC-890F-2339E2AF8AB9}" srcOrd="10" destOrd="0" presId="urn:microsoft.com/office/officeart/2005/8/layout/radial2"/>
    <dgm:cxn modelId="{A32815C3-34DC-4C57-BC50-706527C8345B}" type="presParOf" srcId="{B5375A08-CC7B-4FEC-890F-2339E2AF8AB9}" destId="{9A94A2ED-638F-43C4-B46D-A6A600805F2B}" srcOrd="0" destOrd="0" presId="urn:microsoft.com/office/officeart/2005/8/layout/radial2"/>
    <dgm:cxn modelId="{5DBDDE53-A502-4F2F-9FA8-4AE5A27DBC42}" type="presParOf" srcId="{B5375A08-CC7B-4FEC-890F-2339E2AF8AB9}" destId="{BC22D6B4-2EB8-413D-95A5-542E200135C3}"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D798C-1E0C-45FA-85B3-692A94D1A7A3}">
      <dsp:nvSpPr>
        <dsp:cNvPr id="0" name=""/>
        <dsp:cNvSpPr/>
      </dsp:nvSpPr>
      <dsp:spPr>
        <a:xfrm>
          <a:off x="1890404" y="61738"/>
          <a:ext cx="2963428" cy="2963428"/>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GB" sz="4700" kern="1200" dirty="0" smtClean="0"/>
            <a:t>F#</a:t>
          </a:r>
          <a:endParaRPr lang="en-GB" sz="4700" kern="1200" dirty="0"/>
        </a:p>
      </dsp:txBody>
      <dsp:txXfrm>
        <a:off x="2285528" y="580338"/>
        <a:ext cx="2173180" cy="1333542"/>
      </dsp:txXfrm>
    </dsp:sp>
    <dsp:sp modelId="{787856DC-D3FA-4825-933D-2C768A059F99}">
      <dsp:nvSpPr>
        <dsp:cNvPr id="0" name=""/>
        <dsp:cNvSpPr/>
      </dsp:nvSpPr>
      <dsp:spPr>
        <a:xfrm>
          <a:off x="2959708" y="1913880"/>
          <a:ext cx="2963428" cy="2963428"/>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GB" sz="4700" kern="1200" dirty="0" smtClean="0"/>
            <a:t>Async</a:t>
          </a:r>
          <a:endParaRPr lang="en-GB" sz="4700" kern="1200" dirty="0"/>
        </a:p>
      </dsp:txBody>
      <dsp:txXfrm>
        <a:off x="3866023" y="2679432"/>
        <a:ext cx="1778056" cy="1629885"/>
      </dsp:txXfrm>
    </dsp:sp>
    <dsp:sp modelId="{2D17F187-37E1-41A1-9E19-F7ABB57711D3}">
      <dsp:nvSpPr>
        <dsp:cNvPr id="0" name=""/>
        <dsp:cNvSpPr/>
      </dsp:nvSpPr>
      <dsp:spPr>
        <a:xfrm>
          <a:off x="821100" y="1913880"/>
          <a:ext cx="2963428" cy="2963428"/>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r>
            <a:rPr lang="en-GB" sz="4700" kern="1200" dirty="0" smtClean="0"/>
            <a:t>Parallel</a:t>
          </a:r>
          <a:endParaRPr lang="en-GB" sz="4700" kern="1200" dirty="0"/>
        </a:p>
      </dsp:txBody>
      <dsp:txXfrm>
        <a:off x="1100156" y="2679432"/>
        <a:ext cx="1778056" cy="16298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A42CAF-63A2-476A-95ED-B2190B242D02}">
      <dsp:nvSpPr>
        <dsp:cNvPr id="0" name=""/>
        <dsp:cNvSpPr/>
      </dsp:nvSpPr>
      <dsp:spPr>
        <a:xfrm>
          <a:off x="3108050" y="53684"/>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Parallel</a:t>
          </a:r>
          <a:endParaRPr lang="en-GB" sz="2400" kern="1200" dirty="0"/>
        </a:p>
      </dsp:txBody>
      <dsp:txXfrm>
        <a:off x="3430158" y="429476"/>
        <a:ext cx="2147382" cy="885795"/>
      </dsp:txXfrm>
    </dsp:sp>
    <dsp:sp modelId="{E0EE4A4D-66BE-4241-AE7D-39840DBF5390}">
      <dsp:nvSpPr>
        <dsp:cNvPr id="0" name=""/>
        <dsp:cNvSpPr/>
      </dsp:nvSpPr>
      <dsp:spPr>
        <a:xfrm>
          <a:off x="4342795" y="1288429"/>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Reactive</a:t>
          </a:r>
          <a:endParaRPr lang="en-GB" sz="2400" kern="1200" dirty="0"/>
        </a:p>
      </dsp:txBody>
      <dsp:txXfrm>
        <a:off x="5845963" y="1610536"/>
        <a:ext cx="1073691" cy="2147382"/>
      </dsp:txXfrm>
    </dsp:sp>
    <dsp:sp modelId="{2CAFCD72-CA43-4ACC-83B2-0BBD73D6BC43}">
      <dsp:nvSpPr>
        <dsp:cNvPr id="0" name=""/>
        <dsp:cNvSpPr/>
      </dsp:nvSpPr>
      <dsp:spPr>
        <a:xfrm>
          <a:off x="3108050" y="2523174"/>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Concurrent</a:t>
          </a:r>
          <a:endParaRPr lang="en-GB" sz="2400" kern="1200" dirty="0"/>
        </a:p>
      </dsp:txBody>
      <dsp:txXfrm>
        <a:off x="3430158" y="4053184"/>
        <a:ext cx="2147382" cy="885795"/>
      </dsp:txXfrm>
    </dsp:sp>
    <dsp:sp modelId="{C2B74747-B841-4231-AE43-57F7F44F7B04}">
      <dsp:nvSpPr>
        <dsp:cNvPr id="0" name=""/>
        <dsp:cNvSpPr/>
      </dsp:nvSpPr>
      <dsp:spPr>
        <a:xfrm>
          <a:off x="1873306" y="1288429"/>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2088044" y="1610536"/>
        <a:ext cx="1073691" cy="21473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36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49</a:t>
            </a:fld>
            <a:endParaRPr lang="en-US" smtClean="0"/>
          </a:p>
        </p:txBody>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3/17/2010 1:18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endParaRPr lang="en-US" sz="2800" dirty="0" smtClean="0"/>
          </a:p>
        </p:txBody>
      </p:sp>
      <p:sp>
        <p:nvSpPr>
          <p:cNvPr id="27650" name="Rectangle 3"/>
          <p:cNvSpPr>
            <a:spLocks noGrp="1" noChangeArrowheads="1"/>
          </p:cNvSpPr>
          <p:nvPr>
            <p:ph type="subTitle" idx="1"/>
          </p:nvPr>
        </p:nvSpPr>
        <p:spPr>
          <a:xfrm>
            <a:off x="1525409" y="5299880"/>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a:p>
            <a:pPr eaLnBrk="1" hangingPunct="1"/>
            <a:endParaRPr lang="en-US" dirty="0" smtClean="0">
              <a:solidFill>
                <a:srgbClr val="A2998A"/>
              </a:solidFill>
            </a:endParaRPr>
          </a:p>
        </p:txBody>
      </p:sp>
      <p:graphicFrame>
        <p:nvGraphicFramePr>
          <p:cNvPr id="4" name="Diagram 3"/>
          <p:cNvGraphicFramePr/>
          <p:nvPr/>
        </p:nvGraphicFramePr>
        <p:xfrm>
          <a:off x="1120462" y="347729"/>
          <a:ext cx="6744237" cy="4939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4"/>
          <p:cNvSpPr txBox="1">
            <a:spLocks/>
          </p:cNvSpPr>
          <p:nvPr/>
        </p:nvSpPr>
        <p:spPr bwMode="white">
          <a:xfrm>
            <a:off x="381000" y="230188"/>
            <a:ext cx="8382000" cy="664797"/>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GB" sz="6000" b="1" i="0" u="none" strike="noStrike" kern="1200" cap="none" spc="-15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Generated data</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5653826" y="718388"/>
            <a:ext cx="2717442" cy="400110"/>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functional simplicity</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206062" y="1150938"/>
            <a:ext cx="6757988" cy="3857625"/>
          </a:xfrm>
        </p:spPr>
        <p:txBody>
          <a:bodyPr>
            <a:noAutofit/>
          </a:bodyPr>
          <a:lstStyle/>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a:p>
            <a:pPr>
              <a:buNone/>
            </a:pPr>
            <a:r>
              <a:rPr lang="en-US" sz="1800" b="1" spc="-50" dirty="0" smtClean="0">
                <a:solidFill>
                  <a:schemeClr val="accent1"/>
                </a:solidFill>
                <a:latin typeface="Consolas" pitchFamily="49" charset="0"/>
              </a:rPr>
              <a:t>type Command = Command of (Rover -&gt; unit)</a:t>
            </a: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a:solidFill>
                  <a:schemeClr val="accent1"/>
                </a:solidFill>
                <a:latin typeface="Consolas" pitchFamily="49" charset="0"/>
              </a:rPr>
              <a:t>BreakCommand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p>
          <a:p>
            <a:pPr>
              <a:buNone/>
            </a:pPr>
            <a:r>
              <a:rPr lang="en-US" sz="1800" b="1" spc="-50" dirty="0" smtClean="0">
                <a:solidFill>
                  <a:schemeClr val="accent1"/>
                </a:solidFill>
                <a:latin typeface="Consolas" pitchFamily="49" charset="0"/>
              </a:rPr>
              <a:t>  Command(fun </a:t>
            </a:r>
            <a:r>
              <a:rPr lang="en-US" sz="1800" b="1" spc="-50" dirty="0">
                <a:solidFill>
                  <a:schemeClr val="accent1"/>
                </a:solidFill>
                <a:latin typeface="Consolas" pitchFamily="49" charset="0"/>
              </a:rPr>
              <a:t>rover -&gt; </a:t>
            </a:r>
            <a:r>
              <a:rPr lang="en-US" sz="1800" b="1" spc="-50" dirty="0" err="1" smtClean="0">
                <a:solidFill>
                  <a:schemeClr val="accent1"/>
                </a:solidFill>
                <a:latin typeface="Consolas" pitchFamily="49" charset="0"/>
              </a:rPr>
              <a:t>rover.Accelerate</a:t>
            </a:r>
            <a:r>
              <a:rPr lang="en-US" sz="1800" b="1" spc="-50" dirty="0" smtClean="0">
                <a:solidFill>
                  <a:schemeClr val="accent1"/>
                </a:solidFill>
                <a:latin typeface="Consolas" pitchFamily="49" charset="0"/>
              </a:rPr>
              <a:t>(-</a:t>
            </a:r>
            <a:r>
              <a:rPr lang="en-US" sz="1800" b="1" spc="-50" dirty="0">
                <a:solidFill>
                  <a:schemeClr val="accent1"/>
                </a:solidFill>
                <a:latin typeface="Consolas" pitchFamily="49" charset="0"/>
              </a:rPr>
              <a:t>1.0</a:t>
            </a:r>
            <a:r>
              <a:rPr lang="en-US" sz="1800" b="1" spc="-50" dirty="0" smtClean="0">
                <a:solidFill>
                  <a:schemeClr val="accent1"/>
                </a:solidFill>
                <a:latin typeface="Consolas" pitchFamily="49" charset="0"/>
              </a:rPr>
              <a:t>))</a:t>
            </a:r>
            <a:endParaRPr lang="en-GB" sz="1800" b="1" spc="-50" dirty="0">
              <a:solidFill>
                <a:schemeClr val="accent1"/>
              </a:solidFill>
              <a:latin typeface="Consolas" pitchFamily="49" charset="0"/>
            </a:endParaRPr>
          </a:p>
          <a:p>
            <a:pPr>
              <a:buNone/>
            </a:pP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let </a:t>
            </a:r>
            <a:r>
              <a:rPr lang="en-US" sz="1800" b="1" spc="-50" dirty="0" err="1" smtClean="0">
                <a:solidFill>
                  <a:schemeClr val="accent1"/>
                </a:solidFill>
                <a:latin typeface="Consolas" pitchFamily="49" charset="0"/>
              </a:rPr>
              <a:t>TurnLeftCommand</a:t>
            </a:r>
            <a:r>
              <a:rPr lang="en-US" sz="1800" b="1" spc="-50" dirty="0">
                <a:solidFill>
                  <a:schemeClr val="accent1"/>
                </a:solidFill>
                <a:latin typeface="Consolas" pitchFamily="49" charset="0"/>
              </a:rPr>
              <a:t> </a:t>
            </a:r>
            <a:r>
              <a:rPr lang="en-US" sz="1800" b="1" spc="-50" dirty="0" smtClean="0">
                <a:solidFill>
                  <a:schemeClr val="accent1"/>
                </a:solidFill>
                <a:latin typeface="Consolas" pitchFamily="49" charset="0"/>
              </a:rPr>
              <a:t> </a:t>
            </a:r>
            <a:r>
              <a:rPr lang="en-US" sz="1800" b="1" spc="-50" dirty="0">
                <a:solidFill>
                  <a:schemeClr val="accent1"/>
                </a:solidFill>
                <a:latin typeface="Consolas" pitchFamily="49" charset="0"/>
              </a:rPr>
              <a:t>= </a:t>
            </a:r>
            <a:endParaRPr lang="en-US" sz="1800" b="1" spc="-50" dirty="0" smtClean="0">
              <a:solidFill>
                <a:schemeClr val="accent1"/>
              </a:solidFill>
              <a:latin typeface="Consolas" pitchFamily="49" charset="0"/>
            </a:endParaRPr>
          </a:p>
          <a:p>
            <a:pPr>
              <a:buNone/>
            </a:pPr>
            <a:r>
              <a:rPr lang="en-US" sz="1800" b="1" spc="-50" dirty="0" smtClean="0">
                <a:solidFill>
                  <a:schemeClr val="accent1"/>
                </a:solidFill>
                <a:latin typeface="Consolas" pitchFamily="49" charset="0"/>
              </a:rPr>
              <a:t>  Command(fun rover </a:t>
            </a:r>
            <a:r>
              <a:rPr lang="en-US" sz="1800" b="1" spc="-50" dirty="0">
                <a:solidFill>
                  <a:schemeClr val="accent1"/>
                </a:solidFill>
                <a:latin typeface="Consolas" pitchFamily="49" charset="0"/>
              </a:rPr>
              <a:t>-&gt; </a:t>
            </a:r>
            <a:r>
              <a:rPr lang="en-US" sz="1800" b="1" spc="-50" dirty="0" err="1" smtClean="0">
                <a:solidFill>
                  <a:schemeClr val="accent1"/>
                </a:solidFill>
                <a:latin typeface="Consolas" pitchFamily="49" charset="0"/>
              </a:rPr>
              <a:t>rover.Rotate</a:t>
            </a:r>
            <a:r>
              <a:rPr lang="en-US" sz="1800" b="1" spc="-50" dirty="0">
                <a:solidFill>
                  <a:schemeClr val="accent1"/>
                </a:solidFill>
                <a:latin typeface="Consolas" pitchFamily="49" charset="0"/>
              </a:rPr>
              <a:t>(-5.0&lt;</a:t>
            </a:r>
            <a:r>
              <a:rPr lang="en-US" sz="1800" b="1" spc="-50" dirty="0" err="1">
                <a:solidFill>
                  <a:schemeClr val="accent1"/>
                </a:solidFill>
                <a:latin typeface="Consolas" pitchFamily="49" charset="0"/>
              </a:rPr>
              <a:t>degs</a:t>
            </a:r>
            <a:r>
              <a:rPr lang="en-US" sz="1800" b="1" spc="-50" dirty="0" smtClean="0">
                <a:solidFill>
                  <a:schemeClr val="accent1"/>
                </a:solidFill>
                <a:latin typeface="Consolas" pitchFamily="49" charset="0"/>
              </a:rPr>
              <a:t>&gt;))</a:t>
            </a:r>
            <a:endParaRPr lang="en-GB" sz="1800" b="1" spc="-50" dirty="0">
              <a:solidFill>
                <a:schemeClr val="accent1"/>
              </a:solidFill>
              <a:latin typeface="Consolas" pitchFamily="49" charset="0"/>
            </a:endParaRPr>
          </a:p>
          <a:p>
            <a:pPr>
              <a:buNone/>
            </a:pPr>
            <a:r>
              <a:rPr lang="en-US" sz="1800" b="1" spc="-50" dirty="0">
                <a:solidFill>
                  <a:schemeClr val="accent1"/>
                </a:solidFill>
                <a:latin typeface="Consolas" pitchFamily="49" charset="0"/>
              </a:rPr>
              <a:t> </a:t>
            </a:r>
            <a:endParaRPr lang="en-GB" sz="1800" b="1" spc="-50"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2985423" y="343011"/>
            <a:ext cx="4041775" cy="639762"/>
          </a:xfr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144683" y="992705"/>
            <a:ext cx="7072312" cy="5500687"/>
          </a:xfrm>
        </p:spPr>
        <p:txBody>
          <a:bodyPr>
            <a:noAutofit/>
          </a:bodyPr>
          <a:lstStyle/>
          <a:p>
            <a:pPr>
              <a:spcBef>
                <a:spcPts val="0"/>
              </a:spcBef>
              <a:buNone/>
            </a:pPr>
            <a:r>
              <a:rPr lang="en-US" sz="1800" b="1" dirty="0" smtClean="0">
                <a:solidFill>
                  <a:schemeClr val="accent4">
                    <a:lumMod val="60000"/>
                    <a:lumOff val="40000"/>
                  </a:schemeClr>
                </a:solidFill>
                <a:latin typeface="Consolas" pitchFamily="49" charset="0"/>
              </a:rPr>
              <a:t>abstract class 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virtual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abstract class </a:t>
            </a:r>
            <a:r>
              <a:rPr lang="en-US" sz="1800" b="1" dirty="0" err="1" smtClean="0">
                <a:solidFill>
                  <a:schemeClr val="accent4">
                    <a:lumMod val="60000"/>
                    <a:lumOff val="40000"/>
                  </a:schemeClr>
                </a:solidFill>
                <a:latin typeface="Consolas" pitchFamily="49" charset="0"/>
              </a:rPr>
              <a:t>MarsRoverCommand</a:t>
            </a:r>
            <a:r>
              <a:rPr lang="en-US" sz="1800" b="1" dirty="0" smtClean="0">
                <a:solidFill>
                  <a:schemeClr val="accent4">
                    <a:lumMod val="60000"/>
                    <a:lumOff val="40000"/>
                  </a:schemeClr>
                </a:solidFill>
                <a:latin typeface="Consolas" pitchFamily="49" charset="0"/>
              </a:rPr>
              <a:t> : 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protected </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 </a:t>
            </a:r>
          </a:p>
          <a:p>
            <a:pPr>
              <a:spcBef>
                <a:spcPts val="0"/>
              </a:spcBef>
              <a:buNone/>
            </a:pPr>
            <a:r>
              <a:rPr lang="en-US" sz="1800" b="1" dirty="0" smtClean="0">
                <a:solidFill>
                  <a:schemeClr val="accent4">
                    <a:lumMod val="60000"/>
                    <a:lumOff val="40000"/>
                  </a:schemeClr>
                </a:solidFill>
                <a:latin typeface="Consolas" pitchFamily="49" charset="0"/>
              </a:rPr>
              <a:t>        { get; private set;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MarsRoverCommand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this.Rover</a:t>
            </a:r>
            <a:r>
              <a:rPr lang="en-US" sz="1800" b="1" dirty="0" smtClean="0">
                <a:solidFill>
                  <a:schemeClr val="accent4">
                    <a:lumMod val="60000"/>
                    <a:lumOff val="40000"/>
                  </a:schemeClr>
                </a:solidFill>
                <a:latin typeface="Consolas" pitchFamily="49" charset="0"/>
              </a:rPr>
              <a:t> =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class </a:t>
            </a:r>
            <a:r>
              <a:rPr lang="en-US" sz="1800" b="1" dirty="0" err="1" smtClean="0">
                <a:solidFill>
                  <a:schemeClr val="accent4">
                    <a:lumMod val="60000"/>
                    <a:lumOff val="40000"/>
                  </a:schemeClr>
                </a:solidFill>
                <a:latin typeface="Consolas" pitchFamily="49" charset="0"/>
              </a:rPr>
              <a:t>BreakCommand</a:t>
            </a:r>
            <a:r>
              <a:rPr lang="en-US" sz="1800" b="1" dirty="0" smtClean="0">
                <a:solidFill>
                  <a:schemeClr val="accent4">
                    <a:lumMod val="60000"/>
                    <a:lumOff val="40000"/>
                  </a:schemeClr>
                </a:solidFill>
                <a:latin typeface="Consolas" pitchFamily="49" charset="0"/>
              </a:rPr>
              <a:t> : </a:t>
            </a:r>
            <a:r>
              <a:rPr lang="en-US" sz="1800" b="1" dirty="0" err="1" smtClean="0">
                <a:solidFill>
                  <a:schemeClr val="accent4">
                    <a:lumMod val="60000"/>
                    <a:lumOff val="40000"/>
                  </a:schemeClr>
                </a:solidFill>
                <a:latin typeface="Consolas" pitchFamily="49" charset="0"/>
              </a:rPr>
              <a:t>MarsRoverCommand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BreakCommand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p>
          <a:p>
            <a:pPr>
              <a:spcBef>
                <a:spcPts val="0"/>
              </a:spcBef>
              <a:buNone/>
            </a:pPr>
            <a:r>
              <a:rPr lang="en-US" sz="1800" b="1" dirty="0" smtClean="0">
                <a:solidFill>
                  <a:schemeClr val="accent4">
                    <a:lumMod val="60000"/>
                    <a:lumOff val="40000"/>
                  </a:schemeClr>
                </a:solidFill>
                <a:latin typeface="Consolas" pitchFamily="49" charset="0"/>
              </a:rPr>
              <a:t>       : base(rover)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override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Rover.Rotate</a:t>
            </a:r>
            <a:r>
              <a:rPr lang="en-US" sz="1800" b="1" dirty="0" smtClean="0">
                <a:solidFill>
                  <a:schemeClr val="accent4">
                    <a:lumMod val="60000"/>
                    <a:lumOff val="40000"/>
                  </a:schemeClr>
                </a:solidFill>
                <a:latin typeface="Consolas" pitchFamily="49" charset="0"/>
              </a:rPr>
              <a:t>(-5.0);</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a:t>
            </a:r>
          </a:p>
          <a:p>
            <a:pPr>
              <a:spcBef>
                <a:spcPts val="0"/>
              </a:spcBef>
              <a:buNone/>
            </a:pPr>
            <a:r>
              <a:rPr lang="en-US" sz="1800" b="1" dirty="0" smtClean="0">
                <a:solidFill>
                  <a:schemeClr val="accent4">
                    <a:lumMod val="60000"/>
                    <a:lumOff val="40000"/>
                  </a:schemeClr>
                </a:solidFill>
                <a:latin typeface="Consolas" pitchFamily="49" charset="0"/>
              </a:rPr>
              <a:t>class </a:t>
            </a:r>
            <a:r>
              <a:rPr lang="en-US" sz="1800" b="1" dirty="0" err="1" smtClean="0">
                <a:solidFill>
                  <a:schemeClr val="accent4">
                    <a:lumMod val="60000"/>
                    <a:lumOff val="40000"/>
                  </a:schemeClr>
                </a:solidFill>
                <a:latin typeface="Consolas" pitchFamily="49" charset="0"/>
              </a:rPr>
              <a:t>TurnLeftCommand</a:t>
            </a:r>
            <a:r>
              <a:rPr lang="en-US" sz="1800" b="1" dirty="0" smtClean="0">
                <a:solidFill>
                  <a:schemeClr val="accent4">
                    <a:lumMod val="60000"/>
                    <a:lumOff val="40000"/>
                  </a:schemeClr>
                </a:solidFill>
                <a:latin typeface="Consolas" pitchFamily="49" charset="0"/>
              </a:rPr>
              <a:t> : </a:t>
            </a:r>
            <a:r>
              <a:rPr lang="en-US" sz="1800" b="1" dirty="0" err="1" smtClean="0">
                <a:solidFill>
                  <a:schemeClr val="accent4">
                    <a:lumMod val="60000"/>
                    <a:lumOff val="40000"/>
                  </a:schemeClr>
                </a:solidFill>
                <a:latin typeface="Consolas" pitchFamily="49" charset="0"/>
              </a:rPr>
              <a:t>MarsRoverCommand</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a:t>
            </a:r>
            <a:r>
              <a:rPr lang="en-US" sz="1800" b="1" dirty="0" err="1" smtClean="0">
                <a:solidFill>
                  <a:schemeClr val="accent4">
                    <a:lumMod val="60000"/>
                    <a:lumOff val="40000"/>
                  </a:schemeClr>
                </a:solidFill>
                <a:latin typeface="Consolas" pitchFamily="49" charset="0"/>
              </a:rPr>
              <a:t>TurnLeftCommand</a:t>
            </a:r>
            <a:r>
              <a:rPr lang="en-US" sz="1800" b="1" dirty="0" smtClean="0">
                <a:solidFill>
                  <a:schemeClr val="accent4">
                    <a:lumMod val="60000"/>
                    <a:lumOff val="40000"/>
                  </a:schemeClr>
                </a:solidFill>
                <a:latin typeface="Consolas" pitchFamily="49" charset="0"/>
              </a:rPr>
              <a:t>(</a:t>
            </a:r>
            <a:r>
              <a:rPr lang="en-US" sz="1800" b="1" dirty="0" err="1" smtClean="0">
                <a:solidFill>
                  <a:schemeClr val="accent4">
                    <a:lumMod val="60000"/>
                    <a:lumOff val="40000"/>
                  </a:schemeClr>
                </a:solidFill>
                <a:latin typeface="Consolas" pitchFamily="49" charset="0"/>
              </a:rPr>
              <a:t>MarsRover</a:t>
            </a:r>
            <a:r>
              <a:rPr lang="en-US" sz="1800" b="1" dirty="0" smtClean="0">
                <a:solidFill>
                  <a:schemeClr val="accent4">
                    <a:lumMod val="60000"/>
                    <a:lumOff val="40000"/>
                  </a:schemeClr>
                </a:solidFill>
                <a:latin typeface="Consolas" pitchFamily="49" charset="0"/>
              </a:rPr>
              <a:t> 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 base(rover)</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public override void Execute()</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r>
              <a:rPr lang="en-US" sz="1800" b="1" dirty="0" err="1" smtClean="0">
                <a:solidFill>
                  <a:schemeClr val="accent4">
                    <a:lumMod val="60000"/>
                    <a:lumOff val="40000"/>
                  </a:schemeClr>
                </a:solidFill>
                <a:latin typeface="Consolas" pitchFamily="49" charset="0"/>
              </a:rPr>
              <a:t>Rover.Rotate</a:t>
            </a:r>
            <a:r>
              <a:rPr lang="en-US" sz="1800" b="1" dirty="0" smtClean="0">
                <a:solidFill>
                  <a:schemeClr val="accent4">
                    <a:lumMod val="60000"/>
                    <a:lumOff val="40000"/>
                  </a:schemeClr>
                </a:solidFill>
                <a:latin typeface="Consolas" pitchFamily="49" charset="0"/>
              </a:rPr>
              <a:t>(-5.0);</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endParaRPr lang="en-GB" sz="1800" b="1" dirty="0" smtClean="0">
              <a:solidFill>
                <a:schemeClr val="accent4">
                  <a:lumMod val="60000"/>
                  <a:lumOff val="40000"/>
                </a:schemeClr>
              </a:solidFill>
              <a:latin typeface="Consolas" pitchFamily="49" charset="0"/>
            </a:endParaRPr>
          </a:p>
          <a:p>
            <a:pPr>
              <a:spcBef>
                <a:spcPts val="0"/>
              </a:spcBef>
              <a:buNone/>
            </a:pPr>
            <a:r>
              <a:rPr lang="en-US" sz="1800" b="1" dirty="0" smtClean="0">
                <a:solidFill>
                  <a:schemeClr val="accent4">
                    <a:lumMod val="60000"/>
                    <a:lumOff val="40000"/>
                  </a:schemeClr>
                </a:solidFill>
                <a:latin typeface="Consolas" pitchFamily="49" charset="0"/>
              </a:rPr>
              <a:t>    }</a:t>
            </a:r>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167426" y="1155879"/>
            <a:ext cx="6757988" cy="5429250"/>
          </a:xfrm>
          <a:prstGeom prst="rect">
            <a:avLst/>
          </a:prstGeom>
        </p:spPr>
        <p:txBody>
          <a:bodyPr>
            <a:noAutofit/>
          </a:bodyPr>
          <a:lstStyle/>
          <a:p>
            <a:pPr>
              <a:buNone/>
            </a:pPr>
            <a:r>
              <a:rPr lang="en-US" sz="1600" b="1" dirty="0" smtClean="0">
                <a:solidFill>
                  <a:schemeClr val="accent1"/>
                </a:solidFill>
                <a:latin typeface="Consolas" pitchFamily="49" charset="0"/>
              </a:rPr>
              <a:t>let swap (x, y) = (y, x)</a:t>
            </a: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r>
              <a:rPr lang="en-US" sz="1600" b="1" dirty="0" smtClean="0">
                <a:solidFill>
                  <a:schemeClr val="accent1"/>
                </a:solidFill>
                <a:latin typeface="Consolas" pitchFamily="49" charset="0"/>
              </a:rPr>
              <a:t>let rotations (x, y, z) = </a:t>
            </a:r>
          </a:p>
          <a:p>
            <a:pPr>
              <a:buNone/>
            </a:pPr>
            <a:r>
              <a:rPr lang="en-US" sz="1600" b="1" dirty="0" smtClean="0">
                <a:solidFill>
                  <a:schemeClr val="accent1"/>
                </a:solidFill>
                <a:latin typeface="Consolas" pitchFamily="49" charset="0"/>
              </a:rPr>
              <a:t>    [ (x, y, z);</a:t>
            </a:r>
          </a:p>
          <a:p>
            <a:pPr>
              <a:buNone/>
            </a:pPr>
            <a:r>
              <a:rPr lang="en-US" sz="1600" b="1" dirty="0" smtClean="0">
                <a:solidFill>
                  <a:schemeClr val="accent1"/>
                </a:solidFill>
                <a:latin typeface="Consolas" pitchFamily="49" charset="0"/>
              </a:rPr>
              <a:t>      (z, x, y);</a:t>
            </a:r>
          </a:p>
          <a:p>
            <a:pPr>
              <a:buNone/>
            </a:pPr>
            <a:r>
              <a:rPr lang="en-US" sz="1600" b="1" dirty="0" smtClean="0">
                <a:solidFill>
                  <a:schemeClr val="accent1"/>
                </a:solidFill>
                <a:latin typeface="Consolas" pitchFamily="49" charset="0"/>
              </a:rPr>
              <a:t>      (y, z, x) ]</a:t>
            </a: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r>
              <a:rPr lang="en-US" sz="1600" b="1" dirty="0" smtClean="0">
                <a:solidFill>
                  <a:schemeClr val="accent1"/>
                </a:solidFill>
                <a:latin typeface="Consolas" pitchFamily="49" charset="0"/>
              </a:rPr>
              <a:t>let reduce f (x, y, z) = </a:t>
            </a:r>
          </a:p>
          <a:p>
            <a:pPr>
              <a:buNone/>
            </a:pPr>
            <a:r>
              <a:rPr lang="en-US" sz="1600" b="1" dirty="0" smtClean="0">
                <a:solidFill>
                  <a:schemeClr val="accent1"/>
                </a:solidFill>
                <a:latin typeface="Consolas" pitchFamily="49" charset="0"/>
              </a:rPr>
              <a:t>    f x + f y + f z</a:t>
            </a:r>
          </a:p>
          <a:p>
            <a:pPr>
              <a:buNone/>
            </a:pPr>
            <a:endParaRPr lang="en-US" sz="1600" dirty="0" smtClean="0">
              <a:solidFill>
                <a:schemeClr val="accent1"/>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600971" y="1172335"/>
            <a:ext cx="6182865" cy="5054600"/>
          </a:xfrm>
          <a:prstGeom prst="rect">
            <a:avLst/>
          </a:prstGeom>
        </p:spPr>
        <p:txBody>
          <a:bodyPr>
            <a:noAutofit/>
          </a:bodyPr>
          <a:lstStyle/>
          <a:p>
            <a:pPr>
              <a:buNone/>
            </a:pP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&lt;U,T&gt; Swap&lt;T,U&gt;(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&lt;T,U&gt; t)</a:t>
            </a:r>
          </a:p>
          <a:p>
            <a:pPr>
              <a:buNone/>
            </a:pPr>
            <a:r>
              <a:rPr lang="en-GB" sz="1600" b="1" dirty="0" smtClean="0">
                <a:solidFill>
                  <a:schemeClr val="accent4">
                    <a:lumMod val="60000"/>
                    <a:lumOff val="40000"/>
                  </a:schemeClr>
                </a:solidFill>
                <a:latin typeface="Consolas" pitchFamily="49" charset="0"/>
              </a:rPr>
              <a:t>{</a:t>
            </a:r>
          </a:p>
          <a:p>
            <a:pPr>
              <a:buNone/>
            </a:pPr>
            <a:r>
              <a:rPr lang="en-GB" sz="1600" b="1" dirty="0" smtClean="0">
                <a:solidFill>
                  <a:schemeClr val="accent4">
                    <a:lumMod val="60000"/>
                    <a:lumOff val="40000"/>
                  </a:schemeClr>
                </a:solidFill>
                <a:latin typeface="Consolas" pitchFamily="49" charset="0"/>
              </a:rPr>
              <a:t>    return new </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&lt;U,T&gt;(t.Item2, t.Item1)</a:t>
            </a:r>
          </a:p>
          <a:p>
            <a:pPr>
              <a:buNone/>
            </a:pPr>
            <a:r>
              <a:rPr lang="en-GB" sz="1600" b="1" dirty="0" smtClean="0">
                <a:solidFill>
                  <a:schemeClr val="accent4">
                    <a:lumMod val="60000"/>
                    <a:lumOff val="40000"/>
                  </a:schemeClr>
                </a:solidFill>
                <a:latin typeface="Consolas" pitchFamily="49" charset="0"/>
              </a:rPr>
              <a:t>}</a:t>
            </a:r>
          </a:p>
          <a:p>
            <a:pPr>
              <a:buNone/>
            </a:pPr>
            <a:endParaRPr lang="en-GB" sz="1600" b="1" dirty="0" smtClean="0">
              <a:solidFill>
                <a:schemeClr val="accent4">
                  <a:lumMod val="60000"/>
                  <a:lumOff val="40000"/>
                </a:schemeClr>
              </a:solidFill>
              <a:latin typeface="Consolas" pitchFamily="49" charset="0"/>
            </a:endParaRPr>
          </a:p>
          <a:p>
            <a:pPr>
              <a:buNone/>
            </a:pPr>
            <a:r>
              <a:rPr lang="en-GB" sz="1600" b="1" dirty="0" err="1" smtClean="0">
                <a:solidFill>
                  <a:schemeClr val="accent4">
                    <a:lumMod val="60000"/>
                    <a:lumOff val="40000"/>
                  </a:schemeClr>
                </a:solidFill>
                <a:latin typeface="Consolas" pitchFamily="49" charset="0"/>
              </a:rPr>
              <a:t>ReadOnlyCollection</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&lt;T,T,T&gt;&gt; Rotations&lt;T&gt;(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&lt;T,T,T&gt; t) </a:t>
            </a:r>
          </a:p>
          <a:p>
            <a:pPr>
              <a:buNone/>
            </a:pPr>
            <a:r>
              <a:rPr lang="en-GB" sz="1600" b="1" dirty="0" smtClean="0">
                <a:solidFill>
                  <a:schemeClr val="accent4">
                    <a:lumMod val="60000"/>
                    <a:lumOff val="40000"/>
                  </a:schemeClr>
                </a:solidFill>
                <a:latin typeface="Consolas" pitchFamily="49" charset="0"/>
              </a:rPr>
              <a:t>{ </a:t>
            </a:r>
          </a:p>
          <a:p>
            <a:pPr>
              <a:buNone/>
            </a:pPr>
            <a:r>
              <a:rPr lang="en-GB" sz="1600" b="1" dirty="0" smtClean="0">
                <a:solidFill>
                  <a:schemeClr val="accent4">
                    <a:lumMod val="60000"/>
                    <a:lumOff val="40000"/>
                  </a:schemeClr>
                </a:solidFill>
                <a:latin typeface="Consolas" pitchFamily="49" charset="0"/>
              </a:rPr>
              <a:t>  new </a:t>
            </a:r>
            <a:r>
              <a:rPr lang="en-GB" sz="1600" b="1" dirty="0" err="1" smtClean="0">
                <a:solidFill>
                  <a:schemeClr val="accent4">
                    <a:lumMod val="60000"/>
                    <a:lumOff val="40000"/>
                  </a:schemeClr>
                </a:solidFill>
                <a:latin typeface="Consolas" pitchFamily="49" charset="0"/>
              </a:rPr>
              <a:t>ReadOnlyCollection</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int</a:t>
            </a:r>
            <a:r>
              <a:rPr lang="en-GB" sz="1600" b="1" dirty="0" smtClean="0">
                <a:solidFill>
                  <a:schemeClr val="accent4">
                    <a:lumMod val="60000"/>
                    <a:lumOff val="40000"/>
                  </a:schemeClr>
                </a:solidFill>
                <a:latin typeface="Consolas" pitchFamily="49" charset="0"/>
              </a:rPr>
              <a:t>&gt;</a:t>
            </a:r>
          </a:p>
          <a:p>
            <a:pPr>
              <a:buNone/>
            </a:pPr>
            <a:r>
              <a:rPr lang="en-GB" sz="1600" b="1" dirty="0" smtClean="0">
                <a:solidFill>
                  <a:schemeClr val="accent4">
                    <a:lumMod val="60000"/>
                    <a:lumOff val="40000"/>
                  </a:schemeClr>
                </a:solidFill>
                <a:latin typeface="Consolas" pitchFamily="49" charset="0"/>
              </a:rPr>
              <a:t>   (new Tuple&lt;T,T,T&gt;[]</a:t>
            </a:r>
          </a:p>
          <a:p>
            <a:pPr>
              <a:buNone/>
            </a:pPr>
            <a:r>
              <a:rPr lang="en-GB" sz="1600" b="1" dirty="0" smtClean="0">
                <a:solidFill>
                  <a:schemeClr val="accent4">
                    <a:lumMod val="60000"/>
                    <a:lumOff val="40000"/>
                  </a:schemeClr>
                </a:solidFill>
                <a:latin typeface="Consolas" pitchFamily="49" charset="0"/>
              </a:rPr>
              <a:t>    {new Tuple&lt;T,T,T&gt;(t.Item1,t.Item2,t.Item3);     </a:t>
            </a:r>
          </a:p>
          <a:p>
            <a:pPr>
              <a:buNone/>
            </a:pPr>
            <a:r>
              <a:rPr lang="en-GB" sz="1600" b="1" dirty="0" smtClean="0">
                <a:solidFill>
                  <a:schemeClr val="accent4">
                    <a:lumMod val="60000"/>
                    <a:lumOff val="40000"/>
                  </a:schemeClr>
                </a:solidFill>
                <a:latin typeface="Consolas" pitchFamily="49" charset="0"/>
              </a:rPr>
              <a:t>     new Tuple&lt;T,T,T&gt;(t.Item3,t.Item1,t.Item2); </a:t>
            </a:r>
          </a:p>
          <a:p>
            <a:pPr>
              <a:buNone/>
            </a:pPr>
            <a:r>
              <a:rPr lang="en-GB" sz="1600" b="1" dirty="0" smtClean="0">
                <a:solidFill>
                  <a:schemeClr val="accent4">
                    <a:lumMod val="60000"/>
                    <a:lumOff val="40000"/>
                  </a:schemeClr>
                </a:solidFill>
                <a:latin typeface="Consolas" pitchFamily="49" charset="0"/>
              </a:rPr>
              <a:t>     new Tuple&lt;T,T,T&gt;(t.Item2,t.Item3,t.Item1); });</a:t>
            </a:r>
          </a:p>
          <a:p>
            <a:pPr>
              <a:buNone/>
            </a:pPr>
            <a:r>
              <a:rPr lang="en-GB" sz="1600" b="1" dirty="0" smtClean="0">
                <a:solidFill>
                  <a:schemeClr val="accent4">
                    <a:lumMod val="60000"/>
                    <a:lumOff val="40000"/>
                  </a:schemeClr>
                </a:solidFill>
                <a:latin typeface="Consolas" pitchFamily="49" charset="0"/>
              </a:rPr>
              <a:t>}</a:t>
            </a:r>
          </a:p>
          <a:p>
            <a:pPr>
              <a:buNone/>
            </a:pPr>
            <a:r>
              <a:rPr lang="en-GB" sz="1600" b="1" dirty="0" err="1" smtClean="0">
                <a:solidFill>
                  <a:schemeClr val="accent4">
                    <a:lumMod val="60000"/>
                    <a:lumOff val="40000"/>
                  </a:schemeClr>
                </a:solidFill>
                <a:latin typeface="Consolas" pitchFamily="49" charset="0"/>
              </a:rPr>
              <a:t>int</a:t>
            </a:r>
            <a:r>
              <a:rPr lang="en-GB" sz="1600" b="1" dirty="0" smtClean="0">
                <a:solidFill>
                  <a:schemeClr val="accent4">
                    <a:lumMod val="60000"/>
                    <a:lumOff val="40000"/>
                  </a:schemeClr>
                </a:solidFill>
                <a:latin typeface="Consolas" pitchFamily="49" charset="0"/>
              </a:rPr>
              <a:t> Reduce&lt;T&gt;(</a:t>
            </a:r>
            <a:r>
              <a:rPr lang="en-GB" sz="1600" b="1" dirty="0" err="1" smtClean="0">
                <a:solidFill>
                  <a:schemeClr val="accent4">
                    <a:lumMod val="60000"/>
                    <a:lumOff val="40000"/>
                  </a:schemeClr>
                </a:solidFill>
                <a:latin typeface="Consolas" pitchFamily="49" charset="0"/>
              </a:rPr>
              <a:t>Func</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T,int</a:t>
            </a:r>
            <a:r>
              <a:rPr lang="en-GB" sz="1600" b="1" dirty="0" smtClean="0">
                <a:solidFill>
                  <a:schemeClr val="accent4">
                    <a:lumMod val="60000"/>
                    <a:lumOff val="40000"/>
                  </a:schemeClr>
                </a:solidFill>
                <a:latin typeface="Consolas" pitchFamily="49" charset="0"/>
              </a:rPr>
              <a:t>&gt; </a:t>
            </a:r>
            <a:r>
              <a:rPr lang="en-GB" sz="1600" b="1" dirty="0" err="1" smtClean="0">
                <a:solidFill>
                  <a:schemeClr val="accent4">
                    <a:lumMod val="60000"/>
                    <a:lumOff val="40000"/>
                  </a:schemeClr>
                </a:solidFill>
                <a:latin typeface="Consolas" pitchFamily="49" charset="0"/>
              </a:rPr>
              <a:t>f,Tuple</a:t>
            </a:r>
            <a:r>
              <a:rPr lang="en-GB" sz="1600" b="1" dirty="0" smtClean="0">
                <a:solidFill>
                  <a:schemeClr val="accent4">
                    <a:lumMod val="60000"/>
                    <a:lumOff val="40000"/>
                  </a:schemeClr>
                </a:solidFill>
                <a:latin typeface="Consolas" pitchFamily="49" charset="0"/>
              </a:rPr>
              <a:t>&lt;T,T,T&gt; t) </a:t>
            </a:r>
          </a:p>
          <a:p>
            <a:pPr>
              <a:buNone/>
            </a:pPr>
            <a:r>
              <a:rPr lang="en-GB" sz="1600" b="1" dirty="0" smtClean="0">
                <a:solidFill>
                  <a:schemeClr val="accent4">
                    <a:lumMod val="60000"/>
                    <a:lumOff val="40000"/>
                  </a:schemeClr>
                </a:solidFill>
                <a:latin typeface="Consolas" pitchFamily="49" charset="0"/>
              </a:rPr>
              <a:t>{ </a:t>
            </a:r>
          </a:p>
          <a:p>
            <a:pPr>
              <a:buNone/>
            </a:pPr>
            <a:r>
              <a:rPr lang="en-GB" sz="1600" b="1" dirty="0" smtClean="0">
                <a:solidFill>
                  <a:schemeClr val="accent4">
                    <a:lumMod val="60000"/>
                    <a:lumOff val="40000"/>
                  </a:schemeClr>
                </a:solidFill>
                <a:latin typeface="Consolas" pitchFamily="49" charset="0"/>
              </a:rPr>
              <a:t>    return f(t.Item1)+f(t.Item2)+f(t.Item3); </a:t>
            </a:r>
          </a:p>
          <a:p>
            <a:pPr>
              <a:buNone/>
            </a:pPr>
            <a:r>
              <a:rPr lang="en-GB" sz="1600" b="1" dirty="0" smtClean="0">
                <a:solidFill>
                  <a:schemeClr val="accent4">
                    <a:lumMod val="60000"/>
                    <a:lumOff val="40000"/>
                  </a:schemeClr>
                </a:solidFill>
                <a:latin typeface="Consolas" pitchFamily="49" charset="0"/>
              </a:rPr>
              <a:t>}</a:t>
            </a:r>
          </a:p>
          <a:p>
            <a:pPr>
              <a:buNone/>
            </a:pPr>
            <a:endParaRPr lang="en-GB" sz="1600" b="1" dirty="0" smtClean="0">
              <a:solidFill>
                <a:schemeClr val="accent4">
                  <a:lumMod val="60000"/>
                  <a:lumOff val="40000"/>
                </a:schemeClr>
              </a:solidFill>
              <a:latin typeface="Consolas" pitchFamily="49" charset="0"/>
            </a:endParaRPr>
          </a:p>
          <a:p>
            <a:pPr>
              <a:buNone/>
            </a:pPr>
            <a:endParaRPr lang="en-GB" sz="1600" b="1" dirty="0" smtClean="0">
              <a:solidFill>
                <a:schemeClr val="accent4">
                  <a:lumMod val="60000"/>
                  <a:lumOff val="40000"/>
                </a:schemeClr>
              </a:solidFill>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600" b="1" dirty="0" smtClean="0">
                <a:solidFill>
                  <a:schemeClr val="accent1"/>
                </a:solidFill>
                <a:latin typeface="Consolas" pitchFamily="49" charset="0"/>
              </a:rPr>
              <a:t>type Event =</a:t>
            </a:r>
          </a:p>
          <a:p>
            <a:pPr>
              <a:buNone/>
            </a:pPr>
            <a:r>
              <a:rPr lang="en-GB" sz="1600" b="1" dirty="0" smtClean="0">
                <a:solidFill>
                  <a:schemeClr val="accent1"/>
                </a:solidFill>
                <a:latin typeface="Consolas" pitchFamily="49" charset="0"/>
              </a:rPr>
              <a:t>  | Price of float&lt;money&gt;</a:t>
            </a:r>
          </a:p>
          <a:p>
            <a:pPr>
              <a:buNone/>
            </a:pPr>
            <a:r>
              <a:rPr lang="en-GB" sz="1600" b="1" dirty="0" smtClean="0">
                <a:solidFill>
                  <a:schemeClr val="accent1"/>
                </a:solidFill>
                <a:latin typeface="Consolas" pitchFamily="49" charset="0"/>
              </a:rPr>
              <a:t>  | Split of float</a:t>
            </a:r>
          </a:p>
          <a:p>
            <a:pPr>
              <a:buNone/>
            </a:pPr>
            <a:r>
              <a:rPr lang="en-GB" sz="1600" b="1" dirty="0" smtClean="0">
                <a:solidFill>
                  <a:schemeClr val="accent1"/>
                </a:solidFill>
                <a:latin typeface="Consolas" pitchFamily="49" charset="0"/>
              </a:rPr>
              <a:t>  | Dividend of float&lt;money&gt;</a:t>
            </a: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723023" y="1106247"/>
            <a:ext cx="5757862" cy="5054600"/>
          </a:xfrm>
          <a:prstGeom prst="rect">
            <a:avLst/>
          </a:prstGeom>
        </p:spPr>
        <p:txBody>
          <a:bodyPr>
            <a:noAutofit/>
          </a:bodyPr>
          <a:lstStyle/>
          <a:p>
            <a:pPr>
              <a:spcBef>
                <a:spcPts val="0"/>
              </a:spcBef>
              <a:buNone/>
            </a:pPr>
            <a:r>
              <a:rPr lang="en-GB" sz="1600" b="1" dirty="0" smtClean="0">
                <a:solidFill>
                  <a:schemeClr val="accent4">
                    <a:lumMod val="60000"/>
                    <a:lumOff val="40000"/>
                  </a:schemeClr>
                </a:solidFill>
                <a:latin typeface="Consolas" pitchFamily="49" charset="0"/>
              </a:rPr>
              <a:t>public abstract class Event { }   </a:t>
            </a:r>
          </a:p>
          <a:p>
            <a:pPr>
              <a:spcBef>
                <a:spcPts val="0"/>
              </a:spcBef>
              <a:buNone/>
            </a:pP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PriceEvent</a:t>
            </a:r>
            <a:r>
              <a:rPr lang="en-GB" sz="1600" b="1" dirty="0" smtClean="0">
                <a:solidFill>
                  <a:schemeClr val="accent4">
                    <a:lumMod val="60000"/>
                    <a:lumOff val="40000"/>
                  </a:schemeClr>
                </a:solidFill>
                <a:latin typeface="Consolas" pitchFamily="49" charset="0"/>
              </a:rPr>
              <a:t> : Event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Price </a:t>
            </a:r>
            <a:r>
              <a:rPr lang="en-GB" sz="1600" b="1" dirty="0" err="1" smtClean="0">
                <a:solidFill>
                  <a:schemeClr val="accent4">
                    <a:lumMod val="60000"/>
                    <a:lumOff val="40000"/>
                  </a:schemeClr>
                </a:solidFill>
                <a:latin typeface="Consolas" pitchFamily="49" charset="0"/>
              </a:rPr>
              <a:t>Price</a:t>
            </a:r>
            <a:r>
              <a:rPr lang="en-GB" sz="1600" b="1" dirty="0" smtClean="0">
                <a:solidFill>
                  <a:schemeClr val="accent4">
                    <a:lumMod val="60000"/>
                    <a:lumOff val="40000"/>
                  </a:schemeClr>
                </a:solidFill>
                <a:latin typeface="Consolas" pitchFamily="49" charset="0"/>
              </a:rPr>
              <a:t> { get; private set; }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PriceEvent</a:t>
            </a:r>
            <a:r>
              <a:rPr lang="en-GB" sz="1600" b="1" dirty="0" smtClean="0">
                <a:solidFill>
                  <a:schemeClr val="accent4">
                    <a:lumMod val="60000"/>
                    <a:lumOff val="40000"/>
                  </a:schemeClr>
                </a:solidFill>
                <a:latin typeface="Consolas" pitchFamily="49" charset="0"/>
              </a:rPr>
              <a:t>(Price </a:t>
            </a:r>
            <a:r>
              <a:rPr lang="en-GB" sz="1600" b="1" dirty="0" err="1" smtClean="0">
                <a:solidFill>
                  <a:schemeClr val="accent4">
                    <a:lumMod val="60000"/>
                    <a:lumOff val="40000"/>
                  </a:schemeClr>
                </a:solidFill>
                <a:latin typeface="Consolas" pitchFamily="49" charset="0"/>
              </a:rPr>
              <a:t>price</a:t>
            </a: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this.Price</a:t>
            </a:r>
            <a:r>
              <a:rPr lang="en-GB" sz="1600" b="1" dirty="0" smtClean="0">
                <a:solidFill>
                  <a:schemeClr val="accent4">
                    <a:lumMod val="60000"/>
                    <a:lumOff val="40000"/>
                  </a:schemeClr>
                </a:solidFill>
                <a:latin typeface="Consolas" pitchFamily="49" charset="0"/>
              </a:rPr>
              <a:t> = price;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SplitEvent</a:t>
            </a:r>
            <a:r>
              <a:rPr lang="en-GB" sz="1600" b="1" dirty="0" smtClean="0">
                <a:solidFill>
                  <a:schemeClr val="accent4">
                    <a:lumMod val="60000"/>
                    <a:lumOff val="40000"/>
                  </a:schemeClr>
                </a:solidFill>
                <a:latin typeface="Consolas" pitchFamily="49" charset="0"/>
              </a:rPr>
              <a:t> : Event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double Factor { get; private set;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SplitEvent</a:t>
            </a:r>
            <a:r>
              <a:rPr lang="en-GB" sz="1600" b="1" dirty="0" smtClean="0">
                <a:solidFill>
                  <a:schemeClr val="accent4">
                    <a:lumMod val="60000"/>
                    <a:lumOff val="40000"/>
                  </a:schemeClr>
                </a:solidFill>
                <a:latin typeface="Consolas" pitchFamily="49" charset="0"/>
              </a:rPr>
              <a:t>(double factor)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this.Factor</a:t>
            </a:r>
            <a:r>
              <a:rPr lang="en-GB" sz="1600" b="1" dirty="0" smtClean="0">
                <a:solidFill>
                  <a:schemeClr val="accent4">
                    <a:lumMod val="60000"/>
                    <a:lumOff val="40000"/>
                  </a:schemeClr>
                </a:solidFill>
                <a:latin typeface="Consolas" pitchFamily="49" charset="0"/>
              </a:rPr>
              <a:t> = factor;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DividendEvent</a:t>
            </a:r>
            <a:r>
              <a:rPr lang="en-GB" sz="1600" b="1" dirty="0" smtClean="0">
                <a:solidFill>
                  <a:schemeClr val="accent4">
                    <a:lumMod val="60000"/>
                    <a:lumOff val="40000"/>
                  </a:schemeClr>
                </a:solidFill>
                <a:latin typeface="Consolas" pitchFamily="49" charset="0"/>
              </a:rPr>
              <a:t> : Event </a:t>
            </a:r>
          </a:p>
          <a:p>
            <a:pPr>
              <a:spcBef>
                <a:spcPts val="0"/>
              </a:spcBef>
              <a:buNone/>
            </a:pPr>
            <a:r>
              <a:rPr lang="en-GB" sz="1600" b="1" dirty="0" smtClean="0">
                <a:solidFill>
                  <a:schemeClr val="accent4">
                    <a:lumMod val="60000"/>
                    <a:lumOff val="40000"/>
                  </a:schemeClr>
                </a:solidFill>
                <a:latin typeface="Consolas" pitchFamily="49" charset="0"/>
              </a:rPr>
              <a:t>{</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a:t>
            </a:r>
          </a:p>
          <a:p>
            <a:pPr>
              <a:spcBef>
                <a:spcPts val="0"/>
              </a:spcBef>
              <a:buNone/>
            </a:pPr>
            <a:r>
              <a:rPr lang="en-GB" sz="16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http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Themes</a:t>
            </a:r>
            <a:endParaRPr lang="en-GB" dirty="0"/>
          </a:p>
        </p:txBody>
      </p:sp>
      <p:sp>
        <p:nvSpPr>
          <p:cNvPr id="6" name="Text Placeholder 5"/>
          <p:cNvSpPr>
            <a:spLocks noGrp="1"/>
          </p:cNvSpPr>
          <p:nvPr>
            <p:ph type="body" sz="quarter" idx="10"/>
          </p:nvPr>
        </p:nvSpPr>
        <p:spPr/>
        <p:txBody>
          <a:bodyPr/>
          <a:lstStyle/>
          <a:p>
            <a:r>
              <a:rPr lang="en-GB" sz="4000" dirty="0" smtClean="0"/>
              <a:t>Theme: Simplicity</a:t>
            </a:r>
          </a:p>
          <a:p>
            <a:endParaRPr lang="en-GB" sz="4000" dirty="0" smtClean="0"/>
          </a:p>
          <a:p>
            <a:r>
              <a:rPr lang="en-GB" sz="4000" dirty="0" smtClean="0"/>
              <a:t>Theme: Immutability</a:t>
            </a:r>
          </a:p>
          <a:p>
            <a:endParaRPr lang="en-GB" sz="4000" dirty="0" smtClean="0"/>
          </a:p>
          <a:p>
            <a:r>
              <a:rPr lang="en-GB" sz="4000" dirty="0" smtClean="0"/>
              <a:t>Theme: Reaction v. Action</a:t>
            </a:r>
          </a:p>
          <a:p>
            <a:endParaRPr lang="en-GB" sz="4000" dirty="0" smtClean="0"/>
          </a:p>
          <a:p>
            <a:r>
              <a:rPr lang="en-GB" sz="4000" dirty="0" smtClean="0"/>
              <a:t>Theme: Actors and Agents</a:t>
            </a:r>
          </a:p>
          <a:p>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language </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Micro Trends</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Communication With Immutable Data</a:t>
            </a:r>
          </a:p>
          <a:p>
            <a:r>
              <a:rPr lang="en-GB" sz="3200" dirty="0" smtClean="0"/>
              <a:t>Programming With Queries</a:t>
            </a:r>
          </a:p>
          <a:p>
            <a:r>
              <a:rPr lang="en-GB" sz="3200" dirty="0" smtClean="0"/>
              <a:t>Programming With Lambdas</a:t>
            </a:r>
          </a:p>
          <a:p>
            <a:r>
              <a:rPr lang="en-GB" sz="3200" dirty="0" smtClean="0"/>
              <a:t>Programming With Pattern Matching</a:t>
            </a:r>
          </a:p>
          <a:p>
            <a:r>
              <a:rPr lang="en-GB" sz="3200" dirty="0" smtClean="0"/>
              <a:t>Languages with a Lighter Syntax</a:t>
            </a:r>
          </a:p>
          <a:p>
            <a:r>
              <a:rPr lang="en-GB" sz="3200" dirty="0" smtClean="0"/>
              <a:t>Taming Side Effects</a:t>
            </a:r>
          </a:p>
        </p:txBody>
      </p:sp>
      <p:sp>
        <p:nvSpPr>
          <p:cNvPr id="4" name="AutoShape 9"/>
          <p:cNvSpPr>
            <a:spLocks noChangeArrowheads="1"/>
          </p:cNvSpPr>
          <p:nvPr/>
        </p:nvSpPr>
        <p:spPr bwMode="auto">
          <a:xfrm>
            <a:off x="5797550" y="489030"/>
            <a:ext cx="3346450" cy="1015663"/>
          </a:xfrm>
          <a:prstGeom prst="wedgeRectCallout">
            <a:avLst>
              <a:gd name="adj1" fmla="val -52674"/>
              <a:gd name="adj2" fmla="val 85983"/>
            </a:avLst>
          </a:prstGeom>
          <a:solidFill>
            <a:srgbClr val="0033CC"/>
          </a:solidFill>
          <a:ln w="15875">
            <a:solidFill>
              <a:schemeClr val="tx1"/>
            </a:solidFill>
            <a:miter lim="800000"/>
            <a:headEnd/>
            <a:tailEnd/>
          </a:ln>
          <a:effectLst/>
        </p:spPr>
        <p:txBody>
          <a:bodyPr anchor="ctr" anchorCtr="1">
            <a:spAutoFit/>
          </a:bodyPr>
          <a:lstStyle/>
          <a:p>
            <a:pPr marL="0" lvl="1" algn="ctr"/>
            <a:r>
              <a:rPr lang="en-GB" sz="2000" b="1" dirty="0" smtClean="0">
                <a:latin typeface="+mn-lt"/>
              </a:rPr>
              <a:t>REST, HTML, XML, JSON, Haskell, F#,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r>
              <a:rPr lang="en-GB" sz="2000" b="1" dirty="0" err="1" smtClean="0">
                <a:latin typeface="+mn-lt"/>
              </a:rPr>
              <a:t>Erlang</a:t>
            </a:r>
            <a:r>
              <a:rPr lang="en-GB" sz="2000" b="1" dirty="0" smtClean="0">
                <a:latin typeface="+mn-lt"/>
              </a:rPr>
              <a:t>,...</a:t>
            </a:r>
          </a:p>
        </p:txBody>
      </p:sp>
      <p:sp>
        <p:nvSpPr>
          <p:cNvPr id="5" name="AutoShape 9"/>
          <p:cNvSpPr>
            <a:spLocks noChangeArrowheads="1"/>
          </p:cNvSpPr>
          <p:nvPr/>
        </p:nvSpPr>
        <p:spPr bwMode="auto">
          <a:xfrm>
            <a:off x="7583468" y="1655929"/>
            <a:ext cx="1560532" cy="707886"/>
          </a:xfrm>
          <a:prstGeom prst="wedgeRectCallout">
            <a:avLst>
              <a:gd name="adj1" fmla="val -125160"/>
              <a:gd name="adj2" fmla="val 88458"/>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VB, F#, SQL, </a:t>
            </a:r>
            <a:r>
              <a:rPr lang="en-GB" sz="2000" b="1" dirty="0" err="1" smtClean="0">
                <a:latin typeface="+mn-lt"/>
              </a:rPr>
              <a:t>Kx</a:t>
            </a:r>
            <a:r>
              <a:rPr lang="en-GB" sz="2000" b="1" dirty="0" smtClean="0">
                <a:latin typeface="+mn-lt"/>
              </a:rPr>
              <a:t>....</a:t>
            </a:r>
          </a:p>
        </p:txBody>
      </p:sp>
      <p:sp>
        <p:nvSpPr>
          <p:cNvPr id="6" name="AutoShape 9"/>
          <p:cNvSpPr>
            <a:spLocks noChangeArrowheads="1"/>
          </p:cNvSpPr>
          <p:nvPr/>
        </p:nvSpPr>
        <p:spPr bwMode="auto">
          <a:xfrm>
            <a:off x="7000860" y="2911771"/>
            <a:ext cx="2143140" cy="707886"/>
          </a:xfrm>
          <a:prstGeom prst="wedgeRectCallout">
            <a:avLst>
              <a:gd name="adj1" fmla="val -84556"/>
              <a:gd name="adj2" fmla="val -152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F#, </a:t>
            </a:r>
            <a:r>
              <a:rPr lang="en-GB" sz="2000" b="1" dirty="0" err="1" smtClean="0">
                <a:latin typeface="+mn-lt"/>
              </a:rPr>
              <a:t>Javascript</a:t>
            </a:r>
            <a:r>
              <a:rPr lang="en-GB" sz="2000" b="1" dirty="0" smtClean="0">
                <a:latin typeface="+mn-lt"/>
              </a:rPr>
              <a:t>,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p>
        </p:txBody>
      </p:sp>
      <p:sp>
        <p:nvSpPr>
          <p:cNvPr id="7" name="AutoShape 9"/>
          <p:cNvSpPr>
            <a:spLocks noChangeArrowheads="1"/>
          </p:cNvSpPr>
          <p:nvPr/>
        </p:nvSpPr>
        <p:spPr bwMode="auto">
          <a:xfrm>
            <a:off x="7286612" y="3929066"/>
            <a:ext cx="1857388" cy="400110"/>
          </a:xfrm>
          <a:prstGeom prst="wedgeRectCallout">
            <a:avLst>
              <a:gd name="adj1" fmla="val -64276"/>
              <a:gd name="adj2" fmla="val -69232"/>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F#, </a:t>
            </a:r>
            <a:r>
              <a:rPr lang="en-GB" sz="2000" b="1" dirty="0" err="1" smtClean="0">
                <a:latin typeface="+mn-lt"/>
              </a:rPr>
              <a:t>Scala</a:t>
            </a:r>
            <a:r>
              <a:rPr lang="en-GB" sz="2000" b="1" dirty="0" smtClean="0">
                <a:latin typeface="+mn-lt"/>
              </a:rPr>
              <a:t>, ...</a:t>
            </a:r>
          </a:p>
        </p:txBody>
      </p:sp>
      <p:sp>
        <p:nvSpPr>
          <p:cNvPr id="9" name="AutoShape 9"/>
          <p:cNvSpPr>
            <a:spLocks noChangeArrowheads="1"/>
          </p:cNvSpPr>
          <p:nvPr/>
        </p:nvSpPr>
        <p:spPr bwMode="auto">
          <a:xfrm>
            <a:off x="6286512" y="4714884"/>
            <a:ext cx="1857388" cy="707886"/>
          </a:xfrm>
          <a:prstGeom prst="wedgeRectCallout">
            <a:avLst>
              <a:gd name="adj1" fmla="val -83381"/>
              <a:gd name="adj2" fmla="val -71753"/>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Python, Ruby, F#, ...</a:t>
            </a:r>
          </a:p>
        </p:txBody>
      </p:sp>
      <p:sp>
        <p:nvSpPr>
          <p:cNvPr id="10" name="AutoShape 9"/>
          <p:cNvSpPr>
            <a:spLocks noChangeArrowheads="1"/>
          </p:cNvSpPr>
          <p:nvPr/>
        </p:nvSpPr>
        <p:spPr bwMode="auto">
          <a:xfrm>
            <a:off x="6357950" y="5786454"/>
            <a:ext cx="2286016" cy="707886"/>
          </a:xfrm>
          <a:prstGeom prst="wedgeRectCallout">
            <a:avLst>
              <a:gd name="adj1" fmla="val -150957"/>
              <a:gd name="adj2" fmla="val -142627"/>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err="1" smtClean="0">
                <a:latin typeface="+mn-lt"/>
              </a:rPr>
              <a:t>Erlang</a:t>
            </a:r>
            <a:r>
              <a:rPr lang="en-GB" sz="2000" b="1" dirty="0" smtClean="0">
                <a:latin typeface="+mn-lt"/>
              </a:rPr>
              <a:t>, </a:t>
            </a:r>
            <a:r>
              <a:rPr lang="en-GB" sz="2000" b="1" dirty="0" err="1" smtClean="0">
                <a:latin typeface="+mn-lt"/>
              </a:rPr>
              <a:t>Scala</a:t>
            </a:r>
            <a:r>
              <a:rPr lang="en-GB" sz="2000" b="1" dirty="0" smtClean="0">
                <a:latin typeface="+mn-lt"/>
              </a:rPr>
              <a:t>, F#, Haskell,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Huge Trends</a:t>
            </a:r>
            <a:endParaRPr lang="en-GB" dirty="0"/>
          </a:p>
        </p:txBody>
      </p:sp>
      <p:sp>
        <p:nvSpPr>
          <p:cNvPr id="3" name="Content Placeholder 2"/>
          <p:cNvSpPr>
            <a:spLocks noGrp="1"/>
          </p:cNvSpPr>
          <p:nvPr>
            <p:ph idx="1"/>
          </p:nvPr>
        </p:nvSpPr>
        <p:spPr/>
        <p:txBody>
          <a:bodyPr/>
          <a:lstStyle/>
          <a:p>
            <a:endParaRPr lang="en-GB" dirty="0"/>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and Fallacies</a:t>
            </a:r>
            <a:endParaRPr lang="en-GB" dirty="0"/>
          </a:p>
        </p:txBody>
      </p:sp>
      <p:sp>
        <p:nvSpPr>
          <p:cNvPr id="3" name="Content Placeholder 2"/>
          <p:cNvSpPr>
            <a:spLocks noGrp="1"/>
          </p:cNvSpPr>
          <p:nvPr>
            <p:ph idx="1"/>
          </p:nvPr>
        </p:nvSpPr>
        <p:spPr>
          <a:xfrm>
            <a:off x="381000" y="1412874"/>
            <a:ext cx="8382000" cy="5116715"/>
          </a:xfrm>
        </p:spPr>
        <p:txBody>
          <a:bodyPr>
            <a:normAutofit/>
          </a:bodyPr>
          <a:lstStyle/>
          <a:p>
            <a:r>
              <a:rPr lang="en-GB" dirty="0" smtClean="0"/>
              <a:t>“Multi-core changes everything”</a:t>
            </a:r>
          </a:p>
          <a:p>
            <a:endParaRPr lang="en-GB" dirty="0" smtClean="0"/>
          </a:p>
          <a:p>
            <a:endParaRPr lang="en-GB" dirty="0" smtClean="0"/>
          </a:p>
          <a:p>
            <a:r>
              <a:rPr lang="en-GB" dirty="0" smtClean="0"/>
              <a:t>“Parallelism is all about CPU computations”</a:t>
            </a:r>
          </a:p>
          <a:p>
            <a:endParaRPr lang="en-GB" dirty="0" smtClean="0"/>
          </a:p>
          <a:p>
            <a:endParaRPr lang="en-GB" dirty="0" smtClean="0"/>
          </a:p>
          <a:p>
            <a:r>
              <a:rPr lang="en-GB" dirty="0" smtClean="0"/>
              <a:t>“Functional Parallelism is Implicit Parallelism”</a:t>
            </a:r>
          </a:p>
          <a:p>
            <a:pPr lvl="1"/>
            <a:endParaRPr lang="en-GB" dirty="0" smtClean="0"/>
          </a:p>
        </p:txBody>
      </p:sp>
      <p:sp>
        <p:nvSpPr>
          <p:cNvPr id="4" name="AutoShape 9"/>
          <p:cNvSpPr>
            <a:spLocks noChangeArrowheads="1"/>
          </p:cNvSpPr>
          <p:nvPr/>
        </p:nvSpPr>
        <p:spPr bwMode="auto">
          <a:xfrm>
            <a:off x="5913460" y="206061"/>
            <a:ext cx="3050236" cy="1015663"/>
          </a:xfrm>
          <a:prstGeom prst="wedgeRectCallout">
            <a:avLst>
              <a:gd name="adj1" fmla="val -71048"/>
              <a:gd name="adj2" fmla="val 55551"/>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It changes what the web and cloud haven’t changed already</a:t>
            </a:r>
          </a:p>
        </p:txBody>
      </p:sp>
      <p:sp>
        <p:nvSpPr>
          <p:cNvPr id="5" name="AutoShape 9"/>
          <p:cNvSpPr>
            <a:spLocks noChangeArrowheads="1"/>
          </p:cNvSpPr>
          <p:nvPr/>
        </p:nvSpPr>
        <p:spPr bwMode="auto">
          <a:xfrm>
            <a:off x="5808282" y="1993420"/>
            <a:ext cx="3050236" cy="707886"/>
          </a:xfrm>
          <a:prstGeom prst="wedgeRectCallout">
            <a:avLst>
              <a:gd name="adj1" fmla="val -71892"/>
              <a:gd name="adj2" fmla="val 45819"/>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I/O Parallelism is hugely important</a:t>
            </a:r>
          </a:p>
        </p:txBody>
      </p:sp>
      <p:sp>
        <p:nvSpPr>
          <p:cNvPr id="6" name="AutoShape 9"/>
          <p:cNvSpPr>
            <a:spLocks noChangeArrowheads="1"/>
          </p:cNvSpPr>
          <p:nvPr/>
        </p:nvSpPr>
        <p:spPr bwMode="auto">
          <a:xfrm>
            <a:off x="5819015" y="3652649"/>
            <a:ext cx="3050236" cy="707886"/>
          </a:xfrm>
          <a:prstGeom prst="wedgeRectCallout">
            <a:avLst>
              <a:gd name="adj1" fmla="val -65559"/>
              <a:gd name="adj2" fmla="val 88383"/>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A lofty goal, far from reality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solidFill>
                <a:schemeClr val="bg2"/>
              </a:solidFill>
            </a:endParaRPr>
          </a:p>
        </p:txBody>
      </p:sp>
      <p:sp>
        <p:nvSpPr>
          <p:cNvPr id="5" name="Subtitle 4"/>
          <p:cNvSpPr>
            <a:spLocks noGrp="1"/>
          </p:cNvSpPr>
          <p:nvPr>
            <p:ph type="subTitle" idx="1"/>
          </p:nvPr>
        </p:nvSpPr>
        <p:spPr/>
        <p:txBody>
          <a:bodyPr/>
          <a:lstStyle/>
          <a:p>
            <a:endParaRPr lang="en-GB" dirty="0"/>
          </a:p>
        </p:txBody>
      </p:sp>
      <p:sp>
        <p:nvSpPr>
          <p:cNvPr id="6" name="Text Placeholder 5"/>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664797"/>
          </a:xfrm>
        </p:spPr>
        <p:txBody>
          <a:bodyPr/>
          <a:lstStyle/>
          <a:p>
            <a:endParaRPr lang="en-GB" dirty="0"/>
          </a:p>
        </p:txBody>
      </p:sp>
      <p:sp>
        <p:nvSpPr>
          <p:cNvPr id="7" name="Oval 6"/>
          <p:cNvSpPr/>
          <p:nvPr/>
        </p:nvSpPr>
        <p:spPr bwMode="auto">
          <a:xfrm>
            <a:off x="2086378" y="1365161"/>
            <a:ext cx="4237150" cy="423714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2810952" y="1841679"/>
            <a:ext cx="938655" cy="369332"/>
          </a:xfrm>
          <a:prstGeom prst="rect">
            <a:avLst/>
          </a:prstGeom>
          <a:noFill/>
        </p:spPr>
        <p:txBody>
          <a:bodyPr wrap="none" rtlCol="0">
            <a:spAutoFit/>
          </a:bodyPr>
          <a:lstStyle/>
          <a:p>
            <a:pPr algn="ctr"/>
            <a:r>
              <a:rPr lang="en-GB" dirty="0" smtClean="0">
                <a:solidFill>
                  <a:schemeClr val="bg1"/>
                </a:solidFill>
              </a:rPr>
              <a:t>“Purity”</a:t>
            </a:r>
            <a:endParaRPr lang="en-GB" dirty="0">
              <a:solidFill>
                <a:schemeClr val="bg1"/>
              </a:solidFill>
            </a:endParaRPr>
          </a:p>
        </p:txBody>
      </p:sp>
      <p:sp>
        <p:nvSpPr>
          <p:cNvPr id="9" name="TextBox 8"/>
          <p:cNvSpPr txBox="1"/>
          <p:nvPr/>
        </p:nvSpPr>
        <p:spPr>
          <a:xfrm>
            <a:off x="3423428" y="1543320"/>
            <a:ext cx="1991251" cy="646331"/>
          </a:xfrm>
          <a:prstGeom prst="rect">
            <a:avLst/>
          </a:prstGeom>
          <a:noFill/>
        </p:spPr>
        <p:txBody>
          <a:bodyPr wrap="none" rtlCol="0">
            <a:spAutoFit/>
          </a:bodyPr>
          <a:lstStyle/>
          <a:p>
            <a:pPr algn="ctr"/>
            <a:r>
              <a:rPr lang="en-GB" dirty="0" smtClean="0">
                <a:solidFill>
                  <a:schemeClr val="bg1"/>
                </a:solidFill>
              </a:rPr>
              <a:t>“Minimize Mutable</a:t>
            </a:r>
          </a:p>
          <a:p>
            <a:pPr algn="ctr"/>
            <a:r>
              <a:rPr lang="en-GB" dirty="0" smtClean="0">
                <a:solidFill>
                  <a:schemeClr val="bg1"/>
                </a:solidFill>
              </a:rPr>
              <a:t>State”</a:t>
            </a:r>
            <a:endParaRPr lang="en-GB" dirty="0">
              <a:solidFill>
                <a:schemeClr val="bg1"/>
              </a:solidFill>
            </a:endParaRPr>
          </a:p>
        </p:txBody>
      </p:sp>
      <p:sp>
        <p:nvSpPr>
          <p:cNvPr id="10" name="TextBox 9"/>
          <p:cNvSpPr txBox="1"/>
          <p:nvPr/>
        </p:nvSpPr>
        <p:spPr>
          <a:xfrm>
            <a:off x="2497665" y="2406203"/>
            <a:ext cx="1020023" cy="646331"/>
          </a:xfrm>
          <a:prstGeom prst="rect">
            <a:avLst/>
          </a:prstGeom>
          <a:noFill/>
        </p:spPr>
        <p:txBody>
          <a:bodyPr wrap="none" rtlCol="0">
            <a:spAutoFit/>
          </a:bodyPr>
          <a:lstStyle/>
          <a:p>
            <a:pPr algn="ctr"/>
            <a:r>
              <a:rPr lang="en-GB" dirty="0" smtClean="0">
                <a:solidFill>
                  <a:schemeClr val="bg1"/>
                </a:solidFill>
              </a:rPr>
              <a:t>“Isolated</a:t>
            </a:r>
          </a:p>
          <a:p>
            <a:pPr algn="ctr"/>
            <a:r>
              <a:rPr lang="en-GB" dirty="0" smtClean="0">
                <a:solidFill>
                  <a:schemeClr val="bg1"/>
                </a:solidFill>
              </a:rPr>
              <a:t>State”</a:t>
            </a:r>
            <a:endParaRPr lang="en-GB" dirty="0">
              <a:solidFill>
                <a:schemeClr val="bg1"/>
              </a:solidFill>
            </a:endParaRPr>
          </a:p>
        </p:txBody>
      </p:sp>
      <p:sp>
        <p:nvSpPr>
          <p:cNvPr id="11" name="TextBox 10"/>
          <p:cNvSpPr txBox="1"/>
          <p:nvPr/>
        </p:nvSpPr>
        <p:spPr>
          <a:xfrm>
            <a:off x="2044077" y="3254062"/>
            <a:ext cx="1768368" cy="707886"/>
          </a:xfrm>
          <a:prstGeom prst="rect">
            <a:avLst/>
          </a:prstGeom>
          <a:noFill/>
        </p:spPr>
        <p:txBody>
          <a:bodyPr wrap="none" rtlCol="0">
            <a:spAutoFit/>
          </a:bodyPr>
          <a:lstStyle/>
          <a:p>
            <a:pPr algn="ctr"/>
            <a:r>
              <a:rPr lang="en-GB" sz="2000" b="1" dirty="0" smtClean="0">
                <a:solidFill>
                  <a:schemeClr val="bg1"/>
                </a:solidFill>
              </a:rPr>
              <a:t>Computational</a:t>
            </a:r>
          </a:p>
          <a:p>
            <a:pPr algn="ctr"/>
            <a:r>
              <a:rPr lang="en-GB" sz="2000" b="1" dirty="0" smtClean="0">
                <a:solidFill>
                  <a:schemeClr val="bg1"/>
                </a:solidFill>
              </a:rPr>
              <a:t>Sub-Languages</a:t>
            </a:r>
            <a:endParaRPr lang="en-GB" sz="2000" b="1" dirty="0">
              <a:solidFill>
                <a:schemeClr val="bg1"/>
              </a:solidFill>
            </a:endParaRPr>
          </a:p>
        </p:txBody>
      </p:sp>
      <p:sp>
        <p:nvSpPr>
          <p:cNvPr id="13" name="TextBox 12"/>
          <p:cNvSpPr txBox="1"/>
          <p:nvPr/>
        </p:nvSpPr>
        <p:spPr>
          <a:xfrm>
            <a:off x="4613703" y="3314164"/>
            <a:ext cx="1772088" cy="707886"/>
          </a:xfrm>
          <a:prstGeom prst="rect">
            <a:avLst/>
          </a:prstGeom>
          <a:noFill/>
        </p:spPr>
        <p:txBody>
          <a:bodyPr wrap="none" rtlCol="0">
            <a:spAutoFit/>
          </a:bodyPr>
          <a:lstStyle/>
          <a:p>
            <a:pPr algn="ctr"/>
            <a:r>
              <a:rPr lang="en-GB" sz="2000" b="1" dirty="0" smtClean="0">
                <a:solidFill>
                  <a:schemeClr val="bg1"/>
                </a:solidFill>
              </a:rPr>
              <a:t>Declarative</a:t>
            </a:r>
          </a:p>
          <a:p>
            <a:pPr algn="ctr"/>
            <a:r>
              <a:rPr lang="en-GB" sz="2000" b="1" dirty="0" smtClean="0">
                <a:solidFill>
                  <a:schemeClr val="bg1"/>
                </a:solidFill>
              </a:rPr>
              <a:t>Sub-Languages</a:t>
            </a:r>
            <a:endParaRPr lang="en-GB" sz="2000" b="1" dirty="0">
              <a:solidFill>
                <a:schemeClr val="bg1"/>
              </a:solidFill>
            </a:endParaRPr>
          </a:p>
        </p:txBody>
      </p:sp>
      <p:sp>
        <p:nvSpPr>
          <p:cNvPr id="14" name="TextBox 13"/>
          <p:cNvSpPr txBox="1"/>
          <p:nvPr/>
        </p:nvSpPr>
        <p:spPr>
          <a:xfrm>
            <a:off x="4351955" y="2114282"/>
            <a:ext cx="1518557" cy="646331"/>
          </a:xfrm>
          <a:prstGeom prst="rect">
            <a:avLst/>
          </a:prstGeom>
          <a:noFill/>
        </p:spPr>
        <p:txBody>
          <a:bodyPr wrap="none" rtlCol="0">
            <a:spAutoFit/>
          </a:bodyPr>
          <a:lstStyle/>
          <a:p>
            <a:pPr algn="ctr"/>
            <a:r>
              <a:rPr lang="en-GB" dirty="0" smtClean="0">
                <a:solidFill>
                  <a:schemeClr val="bg1"/>
                </a:solidFill>
              </a:rPr>
              <a:t>“Transactional</a:t>
            </a:r>
          </a:p>
          <a:p>
            <a:pPr algn="ctr"/>
            <a:r>
              <a:rPr lang="en-GB" dirty="0" smtClean="0">
                <a:solidFill>
                  <a:schemeClr val="bg1"/>
                </a:solidFill>
              </a:rPr>
              <a:t>State”</a:t>
            </a:r>
            <a:endParaRPr lang="en-GB" dirty="0">
              <a:solidFill>
                <a:schemeClr val="bg1"/>
              </a:solidFill>
            </a:endParaRPr>
          </a:p>
        </p:txBody>
      </p:sp>
      <p:sp>
        <p:nvSpPr>
          <p:cNvPr id="15" name="TextBox 14"/>
          <p:cNvSpPr txBox="1"/>
          <p:nvPr/>
        </p:nvSpPr>
        <p:spPr>
          <a:xfrm>
            <a:off x="1483219" y="429295"/>
            <a:ext cx="5328511" cy="954107"/>
          </a:xfrm>
          <a:prstGeom prst="rect">
            <a:avLst/>
          </a:prstGeom>
          <a:noFill/>
        </p:spPr>
        <p:txBody>
          <a:bodyPr wrap="none" rtlCol="0">
            <a:spAutoFit/>
          </a:bodyPr>
          <a:lstStyle/>
          <a:p>
            <a:pPr algn="ctr"/>
            <a:r>
              <a:rPr lang="en-GB" sz="2800" b="1" dirty="0" smtClean="0"/>
              <a:t>What does Typed Functional </a:t>
            </a:r>
          </a:p>
          <a:p>
            <a:pPr algn="ctr"/>
            <a:r>
              <a:rPr lang="en-GB" sz="2800" b="1" dirty="0" smtClean="0"/>
              <a:t>Programming Bring to Parallelism?</a:t>
            </a:r>
            <a:endParaRPr lang="en-GB" sz="2800" b="1" dirty="0"/>
          </a:p>
        </p:txBody>
      </p:sp>
      <p:sp>
        <p:nvSpPr>
          <p:cNvPr id="18" name="Folded Corner 924687"/>
          <p:cNvSpPr>
            <a:spLocks noChangeArrowheads="1"/>
          </p:cNvSpPr>
          <p:nvPr/>
        </p:nvSpPr>
        <p:spPr bwMode="auto">
          <a:xfrm>
            <a:off x="5207298" y="5055195"/>
            <a:ext cx="375117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Arial Narrow" pitchFamily="34" charset="0"/>
                <a:cs typeface="Consolas" pitchFamily="49" charset="0"/>
              </a:rPr>
              <a:t>query </a:t>
            </a:r>
          </a:p>
          <a:p>
            <a:r>
              <a:rPr lang="en-GB" sz="1500" b="1" dirty="0" smtClean="0">
                <a:solidFill>
                  <a:schemeClr val="bg1"/>
                </a:solidFill>
                <a:latin typeface="Arial Narrow" pitchFamily="34" charset="0"/>
                <a:cs typeface="Consolas" pitchFamily="49" charset="0"/>
              </a:rPr>
              <a:t>  &lt;@ seq { for i in db.Customers do </a:t>
            </a:r>
          </a:p>
          <a:p>
            <a:r>
              <a:rPr lang="en-GB" sz="1500" b="1" dirty="0" smtClean="0">
                <a:solidFill>
                  <a:schemeClr val="bg1"/>
                </a:solidFill>
                <a:latin typeface="Arial Narrow" pitchFamily="34" charset="0"/>
                <a:cs typeface="Consolas" pitchFamily="49" charset="0"/>
              </a:rPr>
              <a:t>                    for j in </a:t>
            </a:r>
            <a:r>
              <a:rPr lang="en-GB" sz="1500" b="1" dirty="0" err="1" smtClean="0">
                <a:solidFill>
                  <a:schemeClr val="bg1"/>
                </a:solidFill>
                <a:latin typeface="Arial Narrow" pitchFamily="34" charset="0"/>
                <a:cs typeface="Consolas" pitchFamily="49" charset="0"/>
              </a:rPr>
              <a:t>db.Employees</a:t>
            </a:r>
            <a:r>
              <a:rPr lang="en-GB" sz="1500" b="1" dirty="0" smtClean="0">
                <a:solidFill>
                  <a:schemeClr val="bg1"/>
                </a:solidFill>
                <a:latin typeface="Arial Narrow" pitchFamily="34" charset="0"/>
                <a:cs typeface="Consolas" pitchFamily="49" charset="0"/>
              </a:rPr>
              <a:t> do </a:t>
            </a:r>
          </a:p>
          <a:p>
            <a:r>
              <a:rPr lang="en-GB" sz="1500" b="1" dirty="0" smtClean="0">
                <a:solidFill>
                  <a:schemeClr val="bg1"/>
                </a:solidFill>
                <a:latin typeface="Arial Narrow" pitchFamily="34" charset="0"/>
                <a:cs typeface="Consolas" pitchFamily="49" charset="0"/>
              </a:rPr>
              <a:t>                      if </a:t>
            </a:r>
            <a:r>
              <a:rPr lang="en-GB" sz="1500" b="1" dirty="0" err="1" smtClean="0">
                <a:solidFill>
                  <a:schemeClr val="bg1"/>
                </a:solidFill>
                <a:latin typeface="Arial Narrow" pitchFamily="34" charset="0"/>
                <a:cs typeface="Consolas" pitchFamily="49" charset="0"/>
              </a:rPr>
              <a:t>i.Country</a:t>
            </a:r>
            <a:r>
              <a:rPr lang="en-GB" sz="1500" b="1" dirty="0" smtClean="0">
                <a:solidFill>
                  <a:schemeClr val="bg1"/>
                </a:solidFill>
                <a:latin typeface="Arial Narrow" pitchFamily="34" charset="0"/>
                <a:cs typeface="Consolas" pitchFamily="49" charset="0"/>
              </a:rPr>
              <a:t> = </a:t>
            </a:r>
            <a:r>
              <a:rPr lang="en-GB" sz="1500" b="1" dirty="0" err="1" smtClean="0">
                <a:solidFill>
                  <a:schemeClr val="bg1"/>
                </a:solidFill>
                <a:latin typeface="Arial Narrow" pitchFamily="34" charset="0"/>
                <a:cs typeface="Consolas" pitchFamily="49" charset="0"/>
              </a:rPr>
              <a:t>j.Country</a:t>
            </a:r>
            <a:r>
              <a:rPr lang="en-GB" sz="1500" b="1" dirty="0" smtClean="0">
                <a:solidFill>
                  <a:schemeClr val="bg1"/>
                </a:solidFill>
                <a:latin typeface="Arial Narrow" pitchFamily="34" charset="0"/>
                <a:cs typeface="Consolas" pitchFamily="49" charset="0"/>
              </a:rPr>
              <a:t> then </a:t>
            </a:r>
          </a:p>
          <a:p>
            <a:r>
              <a:rPr lang="en-GB" sz="1500" b="1" dirty="0" smtClean="0">
                <a:solidFill>
                  <a:schemeClr val="bg1"/>
                </a:solidFill>
                <a:latin typeface="Arial Narrow" pitchFamily="34" charset="0"/>
                <a:cs typeface="Consolas" pitchFamily="49" charset="0"/>
              </a:rPr>
              <a:t>                        yield (</a:t>
            </a:r>
            <a:r>
              <a:rPr lang="en-GB" sz="1500" b="1" dirty="0" err="1" smtClean="0">
                <a:solidFill>
                  <a:schemeClr val="bg1"/>
                </a:solidFill>
                <a:latin typeface="Arial Narrow" pitchFamily="34" charset="0"/>
                <a:cs typeface="Consolas" pitchFamily="49" charset="0"/>
              </a:rPr>
              <a:t>i.FirstName</a:t>
            </a:r>
            <a:r>
              <a:rPr lang="en-GB" sz="1500" b="1" dirty="0" smtClean="0">
                <a:solidFill>
                  <a:schemeClr val="bg1"/>
                </a:solidFill>
                <a:latin typeface="Arial Narrow" pitchFamily="34" charset="0"/>
                <a:cs typeface="Consolas" pitchFamily="49" charset="0"/>
              </a:rPr>
              <a:t>, </a:t>
            </a:r>
            <a:r>
              <a:rPr lang="en-GB" sz="1500" b="1" dirty="0" err="1" smtClean="0">
                <a:solidFill>
                  <a:schemeClr val="bg1"/>
                </a:solidFill>
                <a:latin typeface="Arial Narrow" pitchFamily="34" charset="0"/>
                <a:cs typeface="Consolas" pitchFamily="49" charset="0"/>
              </a:rPr>
              <a:t>j.FirstName</a:t>
            </a:r>
            <a:r>
              <a:rPr lang="en-GB" sz="1500" b="1" dirty="0" smtClean="0">
                <a:solidFill>
                  <a:schemeClr val="bg1"/>
                </a:solidFill>
                <a:latin typeface="Arial Narrow" pitchFamily="34" charset="0"/>
                <a:cs typeface="Consolas" pitchFamily="49" charset="0"/>
              </a:rPr>
              <a:t>) } @&gt;</a:t>
            </a:r>
          </a:p>
          <a:p>
            <a:endParaRPr lang="en-GB" sz="1500" dirty="0">
              <a:solidFill>
                <a:schemeClr val="bg1"/>
              </a:solidFill>
              <a:latin typeface="Arial Narrow" pitchFamily="34" charset="0"/>
              <a:cs typeface="Consolas" pitchFamily="49" charset="0"/>
            </a:endParaRPr>
          </a:p>
        </p:txBody>
      </p:sp>
      <p:sp>
        <p:nvSpPr>
          <p:cNvPr id="21" name="Folded Corner 924687"/>
          <p:cNvSpPr>
            <a:spLocks noChangeArrowheads="1"/>
          </p:cNvSpPr>
          <p:nvPr/>
        </p:nvSpPr>
        <p:spPr bwMode="auto">
          <a:xfrm>
            <a:off x="502277" y="4679936"/>
            <a:ext cx="2215166" cy="1295861"/>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2400" b="1" dirty="0" smtClean="0">
                <a:solidFill>
                  <a:schemeClr val="bg1"/>
                </a:solidFill>
                <a:latin typeface="Arial Narrow" pitchFamily="34" charset="0"/>
                <a:cs typeface="Consolas" pitchFamily="49" charset="0"/>
              </a:rPr>
              <a:t>async { ... }</a:t>
            </a:r>
          </a:p>
          <a:p>
            <a:r>
              <a:rPr lang="en-GB" sz="2400" b="1" dirty="0" smtClean="0">
                <a:solidFill>
                  <a:schemeClr val="bg1"/>
                </a:solidFill>
                <a:latin typeface="Arial Narrow" pitchFamily="34" charset="0"/>
                <a:cs typeface="Consolas" pitchFamily="49" charset="0"/>
              </a:rPr>
              <a:t>Async.Parallel</a:t>
            </a:r>
          </a:p>
          <a:p>
            <a:endParaRPr lang="en-GB" sz="2400" b="1" dirty="0" smtClean="0">
              <a:solidFill>
                <a:schemeClr val="bg1"/>
              </a:solidFill>
              <a:latin typeface="Arial Narrow" pitchFamily="34" charset="0"/>
              <a:cs typeface="Consolas" pitchFamily="49" charset="0"/>
            </a:endParaRPr>
          </a:p>
        </p:txBody>
      </p:sp>
      <p:sp>
        <p:nvSpPr>
          <p:cNvPr id="25" name="TextBox 24"/>
          <p:cNvSpPr txBox="1"/>
          <p:nvPr/>
        </p:nvSpPr>
        <p:spPr>
          <a:xfrm>
            <a:off x="4530086" y="2700272"/>
            <a:ext cx="1303948" cy="646331"/>
          </a:xfrm>
          <a:prstGeom prst="rect">
            <a:avLst/>
          </a:prstGeom>
          <a:noFill/>
        </p:spPr>
        <p:txBody>
          <a:bodyPr wrap="none" rtlCol="0">
            <a:spAutoFit/>
          </a:bodyPr>
          <a:lstStyle/>
          <a:p>
            <a:pPr algn="ctr"/>
            <a:r>
              <a:rPr lang="en-GB" dirty="0" smtClean="0">
                <a:solidFill>
                  <a:schemeClr val="bg1"/>
                </a:solidFill>
              </a:rPr>
              <a:t>“Immutable</a:t>
            </a:r>
          </a:p>
          <a:p>
            <a:pPr algn="ctr"/>
            <a:r>
              <a:rPr lang="en-GB" dirty="0" smtClean="0">
                <a:solidFill>
                  <a:schemeClr val="bg1"/>
                </a:solidFill>
              </a:rPr>
              <a:t>Data”</a:t>
            </a:r>
            <a:endParaRPr lang="en-GB" dirty="0">
              <a:solidFill>
                <a:schemeClr val="bg1"/>
              </a:solidFill>
            </a:endParaRPr>
          </a:p>
        </p:txBody>
      </p:sp>
      <p:sp>
        <p:nvSpPr>
          <p:cNvPr id="20" name="TextBox 19"/>
          <p:cNvSpPr txBox="1"/>
          <p:nvPr/>
        </p:nvSpPr>
        <p:spPr>
          <a:xfrm>
            <a:off x="2827738" y="4153436"/>
            <a:ext cx="1124026" cy="369332"/>
          </a:xfrm>
          <a:prstGeom prst="rect">
            <a:avLst/>
          </a:prstGeom>
          <a:noFill/>
        </p:spPr>
        <p:txBody>
          <a:bodyPr wrap="none" rtlCol="0">
            <a:spAutoFit/>
          </a:bodyPr>
          <a:lstStyle/>
          <a:p>
            <a:pPr algn="ctr"/>
            <a:r>
              <a:rPr lang="en-GB" dirty="0" smtClean="0">
                <a:solidFill>
                  <a:schemeClr val="bg1"/>
                </a:solidFill>
              </a:rPr>
              <a:t>“monads”</a:t>
            </a:r>
            <a:endParaRPr lang="en-GB" dirty="0">
              <a:solidFill>
                <a:schemeClr val="bg1"/>
              </a:solidFill>
            </a:endParaRPr>
          </a:p>
        </p:txBody>
      </p:sp>
      <p:sp>
        <p:nvSpPr>
          <p:cNvPr id="24" name="TextBox 23"/>
          <p:cNvSpPr txBox="1"/>
          <p:nvPr/>
        </p:nvSpPr>
        <p:spPr>
          <a:xfrm>
            <a:off x="2480175" y="4383109"/>
            <a:ext cx="1917897" cy="369332"/>
          </a:xfrm>
          <a:prstGeom prst="rect">
            <a:avLst/>
          </a:prstGeom>
          <a:noFill/>
        </p:spPr>
        <p:txBody>
          <a:bodyPr wrap="none" rtlCol="0">
            <a:spAutoFit/>
          </a:bodyPr>
          <a:lstStyle/>
          <a:p>
            <a:pPr algn="ctr"/>
            <a:r>
              <a:rPr lang="en-GB" dirty="0" smtClean="0">
                <a:solidFill>
                  <a:schemeClr val="bg1"/>
                </a:solidFill>
              </a:rPr>
              <a:t>“comprehensions”</a:t>
            </a:r>
            <a:endParaRPr lang="en-GB" dirty="0">
              <a:solidFill>
                <a:schemeClr val="bg1"/>
              </a:solidFill>
            </a:endParaRPr>
          </a:p>
        </p:txBody>
      </p:sp>
      <p:sp>
        <p:nvSpPr>
          <p:cNvPr id="26" name="TextBox 25"/>
          <p:cNvSpPr txBox="1"/>
          <p:nvPr/>
        </p:nvSpPr>
        <p:spPr>
          <a:xfrm>
            <a:off x="2632551" y="3893712"/>
            <a:ext cx="1535870" cy="369332"/>
          </a:xfrm>
          <a:prstGeom prst="rect">
            <a:avLst/>
          </a:prstGeom>
          <a:noFill/>
        </p:spPr>
        <p:txBody>
          <a:bodyPr wrap="none" rtlCol="0">
            <a:spAutoFit/>
          </a:bodyPr>
          <a:lstStyle/>
          <a:p>
            <a:pPr algn="ctr"/>
            <a:r>
              <a:rPr lang="en-GB" dirty="0" smtClean="0">
                <a:solidFill>
                  <a:schemeClr val="bg1"/>
                </a:solidFill>
              </a:rPr>
              <a:t>“combinators”</a:t>
            </a:r>
            <a:endParaRPr lang="en-GB" dirty="0">
              <a:solidFill>
                <a:schemeClr val="bg1"/>
              </a:solidFill>
            </a:endParaRPr>
          </a:p>
        </p:txBody>
      </p:sp>
      <p:sp>
        <p:nvSpPr>
          <p:cNvPr id="27" name="TextBox 26"/>
          <p:cNvSpPr txBox="1"/>
          <p:nvPr/>
        </p:nvSpPr>
        <p:spPr>
          <a:xfrm>
            <a:off x="3476090" y="2118575"/>
            <a:ext cx="1089465" cy="1015663"/>
          </a:xfrm>
          <a:prstGeom prst="rect">
            <a:avLst/>
          </a:prstGeom>
          <a:noFill/>
        </p:spPr>
        <p:txBody>
          <a:bodyPr wrap="none" rtlCol="0">
            <a:spAutoFit/>
          </a:bodyPr>
          <a:lstStyle/>
          <a:p>
            <a:pPr algn="ctr"/>
            <a:r>
              <a:rPr lang="en-GB" sz="2000" b="1" dirty="0" smtClean="0">
                <a:solidFill>
                  <a:schemeClr val="bg1"/>
                </a:solidFill>
              </a:rPr>
              <a:t>Less </a:t>
            </a:r>
          </a:p>
          <a:p>
            <a:pPr algn="ctr"/>
            <a:r>
              <a:rPr lang="en-GB" sz="2000" b="1" dirty="0" smtClean="0">
                <a:solidFill>
                  <a:schemeClr val="bg1"/>
                </a:solidFill>
              </a:rPr>
              <a:t>Mutable</a:t>
            </a:r>
          </a:p>
          <a:p>
            <a:pPr algn="ctr"/>
            <a:r>
              <a:rPr lang="en-GB" sz="2000" b="1" dirty="0" smtClean="0">
                <a:solidFill>
                  <a:schemeClr val="bg1"/>
                </a:solidFill>
              </a:rPr>
              <a:t>State</a:t>
            </a:r>
            <a:endParaRPr lang="en-GB" sz="2000" b="1" dirty="0">
              <a:solidFill>
                <a:schemeClr val="bg1"/>
              </a:solidFill>
            </a:endParaRPr>
          </a:p>
        </p:txBody>
      </p:sp>
      <p:sp>
        <p:nvSpPr>
          <p:cNvPr id="28" name="TextBox 27"/>
          <p:cNvSpPr txBox="1"/>
          <p:nvPr/>
        </p:nvSpPr>
        <p:spPr>
          <a:xfrm>
            <a:off x="4510300" y="3968841"/>
            <a:ext cx="1820050" cy="923330"/>
          </a:xfrm>
          <a:prstGeom prst="rect">
            <a:avLst/>
          </a:prstGeom>
          <a:noFill/>
        </p:spPr>
        <p:txBody>
          <a:bodyPr wrap="none" rtlCol="0">
            <a:spAutoFit/>
          </a:bodyPr>
          <a:lstStyle/>
          <a:p>
            <a:pPr algn="ctr"/>
            <a:r>
              <a:rPr lang="en-GB" dirty="0" smtClean="0">
                <a:solidFill>
                  <a:schemeClr val="bg1"/>
                </a:solidFill>
              </a:rPr>
              <a:t>“meta-programs”</a:t>
            </a:r>
          </a:p>
          <a:p>
            <a:pPr algn="ctr"/>
            <a:r>
              <a:rPr lang="en-GB" dirty="0" smtClean="0">
                <a:solidFill>
                  <a:schemeClr val="bg1"/>
                </a:solidFill>
              </a:rPr>
              <a:t>“DSLs”</a:t>
            </a:r>
          </a:p>
          <a:p>
            <a:pPr algn="ctr"/>
            <a:r>
              <a:rPr lang="en-GB" dirty="0" smtClean="0">
                <a:solidFill>
                  <a:schemeClr val="bg1"/>
                </a:solidFill>
              </a:rPr>
              <a:t>“LINQ”</a:t>
            </a:r>
            <a:endParaRPr lang="en-GB" dirty="0">
              <a:solidFill>
                <a:schemeClr val="bg1"/>
              </a:solidFill>
            </a:endParaRPr>
          </a:p>
        </p:txBody>
      </p:sp>
      <p:sp>
        <p:nvSpPr>
          <p:cNvPr id="29" name="TextBox 28"/>
          <p:cNvSpPr txBox="1"/>
          <p:nvPr/>
        </p:nvSpPr>
        <p:spPr>
          <a:xfrm>
            <a:off x="3762640" y="4820991"/>
            <a:ext cx="795411" cy="400110"/>
          </a:xfrm>
          <a:prstGeom prst="rect">
            <a:avLst/>
          </a:prstGeom>
          <a:noFill/>
        </p:spPr>
        <p:txBody>
          <a:bodyPr wrap="none" rtlCol="0">
            <a:spAutoFit/>
          </a:bodyPr>
          <a:lstStyle/>
          <a:p>
            <a:pPr algn="ctr"/>
            <a:r>
              <a:rPr lang="en-GB" sz="2000" b="1" dirty="0" smtClean="0">
                <a:solidFill>
                  <a:schemeClr val="bg1"/>
                </a:solidFill>
              </a:rPr>
              <a:t>Types</a:t>
            </a:r>
            <a:endParaRPr lang="en-GB" sz="2000" b="1" dirty="0">
              <a:solidFill>
                <a:schemeClr val="bg1"/>
              </a:solidFill>
            </a:endParaRPr>
          </a:p>
        </p:txBody>
      </p:sp>
      <p:sp>
        <p:nvSpPr>
          <p:cNvPr id="33" name="TextBox 32"/>
          <p:cNvSpPr txBox="1"/>
          <p:nvPr/>
        </p:nvSpPr>
        <p:spPr>
          <a:xfrm>
            <a:off x="3929713" y="5125792"/>
            <a:ext cx="1148135" cy="369332"/>
          </a:xfrm>
          <a:prstGeom prst="rect">
            <a:avLst/>
          </a:prstGeom>
          <a:noFill/>
        </p:spPr>
        <p:txBody>
          <a:bodyPr wrap="none" rtlCol="0">
            <a:spAutoFit/>
          </a:bodyPr>
          <a:lstStyle/>
          <a:p>
            <a:pPr algn="ctr"/>
            <a:r>
              <a:rPr lang="en-GB" dirty="0" smtClean="0">
                <a:solidFill>
                  <a:schemeClr val="bg1"/>
                </a:solidFill>
              </a:rPr>
              <a:t>“generics”</a:t>
            </a:r>
          </a:p>
        </p:txBody>
      </p:sp>
      <p:sp>
        <p:nvSpPr>
          <p:cNvPr id="34" name="AutoShape 9"/>
          <p:cNvSpPr>
            <a:spLocks noChangeArrowheads="1"/>
          </p:cNvSpPr>
          <p:nvPr/>
        </p:nvSpPr>
        <p:spPr bwMode="auto">
          <a:xfrm>
            <a:off x="7149832" y="824248"/>
            <a:ext cx="1582044" cy="1015663"/>
          </a:xfrm>
          <a:prstGeom prst="wedgeRectCallout">
            <a:avLst>
              <a:gd name="adj1" fmla="val -165015"/>
              <a:gd name="adj2" fmla="val 73303"/>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parallelism </a:t>
            </a:r>
          </a:p>
          <a:p>
            <a:pPr algn="ctr"/>
            <a:r>
              <a:rPr lang="en-GB" sz="2000" b="1" dirty="0" smtClean="0"/>
              <a:t>sane</a:t>
            </a:r>
          </a:p>
        </p:txBody>
      </p:sp>
      <p:sp>
        <p:nvSpPr>
          <p:cNvPr id="35" name="AutoShape 9"/>
          <p:cNvSpPr>
            <a:spLocks noChangeArrowheads="1"/>
          </p:cNvSpPr>
          <p:nvPr/>
        </p:nvSpPr>
        <p:spPr bwMode="auto">
          <a:xfrm>
            <a:off x="0" y="1955443"/>
            <a:ext cx="2472833" cy="1015663"/>
          </a:xfrm>
          <a:prstGeom prst="wedgeRectCallout">
            <a:avLst>
              <a:gd name="adj1" fmla="val 40397"/>
              <a:gd name="adj2" fmla="val 7710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I/O and task </a:t>
            </a:r>
          </a:p>
          <a:p>
            <a:pPr algn="ctr"/>
            <a:r>
              <a:rPr lang="en-GB" sz="2000" b="1" dirty="0" smtClean="0"/>
              <a:t>parallelism more</a:t>
            </a:r>
          </a:p>
          <a:p>
            <a:pPr algn="ctr"/>
            <a:r>
              <a:rPr lang="en-GB" sz="2000" b="1" dirty="0" smtClean="0"/>
              <a:t>compositional</a:t>
            </a:r>
            <a:endParaRPr lang="en-GB" sz="2000" b="1" dirty="0"/>
          </a:p>
        </p:txBody>
      </p:sp>
      <p:sp>
        <p:nvSpPr>
          <p:cNvPr id="36" name="AutoShape 9"/>
          <p:cNvSpPr>
            <a:spLocks noChangeArrowheads="1"/>
          </p:cNvSpPr>
          <p:nvPr/>
        </p:nvSpPr>
        <p:spPr bwMode="auto">
          <a:xfrm>
            <a:off x="2148536" y="5598017"/>
            <a:ext cx="1715126" cy="1015663"/>
          </a:xfrm>
          <a:prstGeom prst="wedgeRectCallout">
            <a:avLst>
              <a:gd name="adj1" fmla="val 50712"/>
              <a:gd name="adj2" fmla="val -8012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programming</a:t>
            </a:r>
          </a:p>
          <a:p>
            <a:pPr algn="ctr"/>
            <a:r>
              <a:rPr lang="en-GB" sz="2000" b="1" dirty="0" smtClean="0"/>
              <a:t>sane</a:t>
            </a:r>
            <a:endParaRPr lang="en-GB" sz="2000" b="1" dirty="0"/>
          </a:p>
        </p:txBody>
      </p:sp>
      <p:sp>
        <p:nvSpPr>
          <p:cNvPr id="37" name="AutoShape 9"/>
          <p:cNvSpPr>
            <a:spLocks noChangeArrowheads="1"/>
          </p:cNvSpPr>
          <p:nvPr/>
        </p:nvSpPr>
        <p:spPr bwMode="auto">
          <a:xfrm>
            <a:off x="6488805" y="2449030"/>
            <a:ext cx="2655195" cy="1569660"/>
          </a:xfrm>
          <a:prstGeom prst="wedgeRectCallout">
            <a:avLst>
              <a:gd name="adj1" fmla="val -62939"/>
              <a:gd name="adj2" fmla="val 27592"/>
            </a:avLst>
          </a:prstGeom>
          <a:solidFill>
            <a:srgbClr val="0033CC"/>
          </a:solidFill>
          <a:ln w="15875">
            <a:solidFill>
              <a:schemeClr val="tx1"/>
            </a:solidFill>
            <a:miter lim="800000"/>
            <a:headEnd/>
            <a:tailEnd/>
          </a:ln>
          <a:effectLst/>
        </p:spPr>
        <p:txBody>
          <a:bodyPr wrap="square" anchor="ctr" anchorCtr="1">
            <a:spAutoFit/>
          </a:bodyPr>
          <a:lstStyle/>
          <a:p>
            <a:pPr algn="ctr"/>
            <a:r>
              <a:rPr lang="en-GB" b="1" dirty="0" smtClean="0"/>
              <a:t>Integrate declarative  </a:t>
            </a:r>
          </a:p>
          <a:p>
            <a:pPr algn="ctr"/>
            <a:r>
              <a:rPr lang="en-GB" b="1" dirty="0" smtClean="0"/>
              <a:t>engine-based parallelism </a:t>
            </a:r>
          </a:p>
          <a:p>
            <a:pPr algn="ctr"/>
            <a:r>
              <a:rPr lang="en-GB" b="1" dirty="0" smtClean="0"/>
              <a:t>into language</a:t>
            </a:r>
          </a:p>
          <a:p>
            <a:pPr algn="ctr"/>
            <a:r>
              <a:rPr lang="en-GB" sz="1400" b="1" dirty="0" smtClean="0"/>
              <a:t>e.g. Queries,</a:t>
            </a:r>
          </a:p>
          <a:p>
            <a:pPr algn="ctr"/>
            <a:r>
              <a:rPr lang="en-GB" sz="1400" b="1" dirty="0" smtClean="0"/>
              <a:t>Array/matrix programs,</a:t>
            </a:r>
          </a:p>
          <a:p>
            <a:pPr algn="ctr"/>
            <a:r>
              <a:rPr lang="en-GB" sz="1400" b="1" dirty="0" smtClean="0"/>
              <a:t>Constraint programs</a:t>
            </a:r>
            <a:endParaRPr lang="en-GB"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3" grpId="0"/>
      <p:bldP spid="14" grpId="0"/>
      <p:bldP spid="14" grpId="1"/>
      <p:bldP spid="18" grpId="0" animBg="1"/>
      <p:bldP spid="21" grpId="0" animBg="1"/>
      <p:bldP spid="25" grpId="0"/>
      <p:bldP spid="25" grpId="1"/>
      <p:bldP spid="20" grpId="0"/>
      <p:bldP spid="20" grpId="1"/>
      <p:bldP spid="24" grpId="0"/>
      <p:bldP spid="24" grpId="1"/>
      <p:bldP spid="26" grpId="0"/>
      <p:bldP spid="26" grpId="1"/>
      <p:bldP spid="27" grpId="0"/>
      <p:bldP spid="28" grpId="0"/>
      <p:bldP spid="28" grpId="1"/>
      <p:bldP spid="29" grpId="0"/>
      <p:bldP spid="33" grpId="0"/>
      <p:bldP spid="33" grpId="1"/>
      <p:bldP spid="34" grpId="0" animBg="1"/>
      <p:bldP spid="35" grpId="0" animBg="1"/>
      <p:bldP spid="36"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immutability</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Maps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react, not act</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Example: F#</a:t>
            </a:r>
            <a:endParaRPr lang="en-GB" dirty="0"/>
          </a:p>
        </p:txBody>
      </p:sp>
      <p:sp>
        <p:nvSpPr>
          <p:cNvPr id="3" name="Content Placeholder 2"/>
          <p:cNvSpPr>
            <a:spLocks noGrp="1"/>
          </p:cNvSpPr>
          <p:nvPr>
            <p:ph type="body" idx="1"/>
          </p:nvPr>
        </p:nvSpPr>
        <p:spPr>
          <a:xfrm>
            <a:off x="0" y="1399996"/>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Language</a:t>
            </a: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774287" y="3342328"/>
            <a:ext cx="2402452" cy="2308324"/>
          </a:xfrm>
          <a:prstGeom prst="wedgeRectCallout">
            <a:avLst>
              <a:gd name="adj1" fmla="val -55364"/>
              <a:gd name="adj2" fmla="val -2153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square" anchor="ctr" anchorCtr="1">
            <a:spAutoFit/>
          </a:bodyPr>
          <a:lstStyle/>
          <a:p>
            <a:pPr algn="ctr"/>
            <a:r>
              <a:rPr lang="en-GB" b="1" dirty="0" smtClean="0">
                <a:solidFill>
                  <a:schemeClr val="tx1"/>
                </a:solidFill>
              </a:rPr>
              <a:t> GUI Event</a:t>
            </a:r>
          </a:p>
          <a:p>
            <a:pPr algn="ctr"/>
            <a:r>
              <a:rPr lang="en-GB" b="1" dirty="0" smtClean="0">
                <a:solidFill>
                  <a:schemeClr val="tx1"/>
                </a:solidFill>
              </a:rPr>
              <a:t> Page Load</a:t>
            </a:r>
          </a:p>
          <a:p>
            <a:pPr algn="ctr"/>
            <a:r>
              <a:rPr lang="en-GB" b="1" dirty="0" smtClean="0">
                <a:solidFill>
                  <a:schemeClr val="tx1"/>
                </a:solidFill>
              </a:rPr>
              <a:t>Timer </a:t>
            </a:r>
            <a:r>
              <a:rPr lang="en-GB" b="1" dirty="0" err="1" smtClean="0">
                <a:solidFill>
                  <a:schemeClr val="tx1"/>
                </a:solidFill>
              </a:rPr>
              <a:t>Callback</a:t>
            </a:r>
            <a:endParaRPr lang="en-GB" b="1" dirty="0" smtClean="0">
              <a:solidFill>
                <a:schemeClr val="tx1"/>
              </a:solidFill>
            </a:endParaRPr>
          </a:p>
          <a:p>
            <a:pPr algn="ctr"/>
            <a:r>
              <a:rPr lang="en-GB" b="1" dirty="0" smtClean="0">
                <a:solidFill>
                  <a:schemeClr val="tx1"/>
                </a:solidFill>
              </a:rPr>
              <a:t>Query Response</a:t>
            </a:r>
          </a:p>
          <a:p>
            <a:pPr algn="ctr"/>
            <a:r>
              <a:rPr lang="en-GB" b="1" dirty="0" smtClean="0">
                <a:solidFill>
                  <a:schemeClr val="tx1"/>
                </a:solidFill>
              </a:rPr>
              <a:t>HTTP Response</a:t>
            </a:r>
          </a:p>
          <a:p>
            <a:pPr algn="ctr"/>
            <a:r>
              <a:rPr lang="en-GB" b="1" dirty="0" smtClean="0">
                <a:solidFill>
                  <a:schemeClr val="tx1"/>
                </a:solidFill>
              </a:rPr>
              <a:t>Web Service Response</a:t>
            </a:r>
          </a:p>
          <a:p>
            <a:pPr algn="ctr"/>
            <a:r>
              <a:rPr lang="en-GB" b="1" dirty="0" smtClean="0">
                <a:solidFill>
                  <a:schemeClr val="tx1"/>
                </a:solidFill>
              </a:rPr>
              <a:t>Disk I/O Completion</a:t>
            </a:r>
          </a:p>
          <a:p>
            <a:pPr algn="ctr"/>
            <a:r>
              <a:rPr lang="en-GB"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Parallelism?</a:t>
            </a:r>
            <a:endParaRPr lang="en-GB" dirty="0"/>
          </a:p>
        </p:txBody>
      </p:sp>
      <p:sp>
        <p:nvSpPr>
          <p:cNvPr id="3" name="Text Placeholder 2"/>
          <p:cNvSpPr>
            <a:spLocks noGrp="1"/>
          </p:cNvSpPr>
          <p:nvPr>
            <p:ph type="body" sz="quarter" idx="10"/>
          </p:nvPr>
        </p:nvSpPr>
        <p:spPr>
          <a:xfrm>
            <a:off x="381000" y="1411552"/>
            <a:ext cx="8382000" cy="5446448"/>
          </a:xfrm>
        </p:spPr>
        <p:txBody>
          <a:bodyPr>
            <a:normAutofit fontScale="92500" lnSpcReduction="10000"/>
          </a:bodyPr>
          <a:lstStyle/>
          <a:p>
            <a:r>
              <a:rPr lang="en-GB" sz="2800" dirty="0" smtClean="0"/>
              <a:t>Instruction Level (CPU)</a:t>
            </a:r>
          </a:p>
          <a:p>
            <a:endParaRPr lang="en-GB" sz="2800" dirty="0" smtClean="0"/>
          </a:p>
          <a:p>
            <a:r>
              <a:rPr lang="en-GB" sz="2800" dirty="0" smtClean="0"/>
              <a:t>Multi-core Parallelism (CPUs)</a:t>
            </a:r>
          </a:p>
          <a:p>
            <a:endParaRPr lang="en-GB" sz="2800" dirty="0" smtClean="0"/>
          </a:p>
          <a:p>
            <a:r>
              <a:rPr lang="en-GB" sz="2800" dirty="0" smtClean="0"/>
              <a:t>Multi-device Parallelism (</a:t>
            </a:r>
            <a:r>
              <a:rPr lang="en-GB" sz="2800" dirty="0" err="1" smtClean="0"/>
              <a:t>CPUs+Disk</a:t>
            </a:r>
            <a:r>
              <a:rPr lang="en-GB" sz="2800" dirty="0" smtClean="0"/>
              <a:t>)</a:t>
            </a:r>
          </a:p>
          <a:p>
            <a:endParaRPr lang="en-GB" sz="2800" dirty="0" smtClean="0"/>
          </a:p>
          <a:p>
            <a:r>
              <a:rPr lang="en-GB" sz="2800" dirty="0" smtClean="0"/>
              <a:t>Multi-machine I/O Parallelism (AJAX, Client-Server)</a:t>
            </a:r>
          </a:p>
          <a:p>
            <a:endParaRPr lang="en-GB" sz="2800" dirty="0" smtClean="0"/>
          </a:p>
          <a:p>
            <a:r>
              <a:rPr lang="en-GB" sz="2800" dirty="0" smtClean="0"/>
              <a:t>Multi-machine CPU  Parallelism (Cluster)</a:t>
            </a:r>
          </a:p>
          <a:p>
            <a:endParaRPr lang="en-GB" sz="2800" dirty="0" smtClean="0"/>
          </a:p>
          <a:p>
            <a:r>
              <a:rPr lang="en-GB" sz="2800" dirty="0" smtClean="0"/>
              <a:t>Mega-machine Parallelism (Google, Bing)</a:t>
            </a:r>
          </a:p>
          <a:p>
            <a:endParaRPr lang="en-GB" sz="2800" dirty="0" smtClean="0"/>
          </a:p>
          <a:p>
            <a:r>
              <a:rPr lang="en-GB" sz="2800" dirty="0" smtClean="0"/>
              <a:t>The whole world.... (The Web!)</a:t>
            </a:r>
          </a:p>
          <a:p>
            <a:endParaRPr lang="en-GB" sz="28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2" name="Picture 4"/>
          <p:cNvPicPr>
            <a:picLocks noChangeAspect="1" noChangeArrowheads="1"/>
          </p:cNvPicPr>
          <p:nvPr/>
        </p:nvPicPr>
        <p:blipFill>
          <a:blip r:embed="rId2"/>
          <a:srcRect l="10056" t="41654" r="55613" b="37098"/>
          <a:stretch>
            <a:fillRect/>
          </a:stretch>
        </p:blipFill>
        <p:spPr bwMode="auto">
          <a:xfrm>
            <a:off x="351649" y="945196"/>
            <a:ext cx="6890434" cy="2532099"/>
          </a:xfrm>
          <a:prstGeom prst="rect">
            <a:avLst/>
          </a:prstGeom>
          <a:noFill/>
          <a:ln w="9525">
            <a:noFill/>
            <a:miter lim="800000"/>
            <a:headEnd/>
            <a:tailEnd/>
          </a:ln>
        </p:spPr>
      </p:pic>
      <p:pic>
        <p:nvPicPr>
          <p:cNvPr id="114693" name="Picture 5"/>
          <p:cNvPicPr>
            <a:picLocks noChangeAspect="1" noChangeArrowheads="1"/>
          </p:cNvPicPr>
          <p:nvPr/>
        </p:nvPicPr>
        <p:blipFill>
          <a:blip r:embed="rId3"/>
          <a:srcRect t="50343" r="48370" b="21282"/>
          <a:stretch>
            <a:fillRect/>
          </a:stretch>
        </p:blipFill>
        <p:spPr bwMode="auto">
          <a:xfrm>
            <a:off x="180304" y="3541319"/>
            <a:ext cx="8706119" cy="2840944"/>
          </a:xfrm>
          <a:prstGeom prst="rect">
            <a:avLst/>
          </a:prstGeom>
          <a:noFill/>
          <a:ln w="9525">
            <a:noFill/>
            <a:miter lim="800000"/>
            <a:headEnd/>
            <a:tailEnd/>
          </a:ln>
        </p:spPr>
      </p:pic>
      <p:sp>
        <p:nvSpPr>
          <p:cNvPr id="8" name="Freeform 7"/>
          <p:cNvSpPr/>
          <p:nvPr/>
        </p:nvSpPr>
        <p:spPr bwMode="auto">
          <a:xfrm>
            <a:off x="1899274" y="1758328"/>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bwMode="auto">
          <a:xfrm>
            <a:off x="982727" y="1253906"/>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Freeform 9"/>
          <p:cNvSpPr/>
          <p:nvPr/>
        </p:nvSpPr>
        <p:spPr bwMode="auto">
          <a:xfrm>
            <a:off x="493331" y="3803922"/>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7547020" y="1571223"/>
            <a:ext cx="728213" cy="400110"/>
          </a:xfrm>
          <a:prstGeom prst="rect">
            <a:avLst/>
          </a:prstGeom>
          <a:noFill/>
        </p:spPr>
        <p:txBody>
          <a:bodyPr wrap="none" rtlCol="0">
            <a:spAutoFit/>
          </a:bodyPr>
          <a:lstStyle/>
          <a:p>
            <a:r>
              <a:rPr lang="en-GB" sz="2000" b="1" dirty="0" err="1" smtClean="0"/>
              <a:t>Scala</a:t>
            </a:r>
            <a:endParaRPr lang="en-GB" sz="2000" b="1" dirty="0"/>
          </a:p>
        </p:txBody>
      </p:sp>
      <p:sp>
        <p:nvSpPr>
          <p:cNvPr id="12" name="TextBox 11"/>
          <p:cNvSpPr txBox="1"/>
          <p:nvPr/>
        </p:nvSpPr>
        <p:spPr>
          <a:xfrm>
            <a:off x="7609268" y="3166057"/>
            <a:ext cx="849913" cy="400110"/>
          </a:xfrm>
          <a:prstGeom prst="rect">
            <a:avLst/>
          </a:prstGeom>
          <a:noFill/>
        </p:spPr>
        <p:txBody>
          <a:bodyPr wrap="none" rtlCol="0">
            <a:spAutoFit/>
          </a:bodyPr>
          <a:lstStyle/>
          <a:p>
            <a:r>
              <a:rPr lang="en-GB" sz="2000" b="1" dirty="0" err="1" smtClean="0"/>
              <a:t>Erlang</a:t>
            </a:r>
            <a:endParaRPr lang="en-GB" sz="2000" b="1" dirty="0"/>
          </a:p>
        </p:txBody>
      </p:sp>
      <p:sp>
        <p:nvSpPr>
          <p:cNvPr id="13" name="Folded Corner 12"/>
          <p:cNvSpPr/>
          <p:nvPr/>
        </p:nvSpPr>
        <p:spPr>
          <a:xfrm>
            <a:off x="3493768" y="4965593"/>
            <a:ext cx="5138192" cy="1555997"/>
          </a:xfrm>
          <a:prstGeom prst="foldedCorner">
            <a:avLst/>
          </a:prstGeom>
          <a:solidFill>
            <a:schemeClr val="tx1"/>
          </a:soli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1600" b="1" dirty="0" err="1" smtClean="0">
                <a:solidFill>
                  <a:schemeClr val="bg1"/>
                </a:solidFill>
                <a:latin typeface="Consolas" pitchFamily="49" charset="0"/>
                <a:cs typeface="Consolas" pitchFamily="49" charset="0"/>
              </a:rPr>
              <a:t>async</a:t>
            </a:r>
            <a:r>
              <a:rPr lang="en-GB" sz="1600" b="1" dirty="0" smtClean="0">
                <a:solidFill>
                  <a:schemeClr val="bg1"/>
                </a:solidFill>
                <a:latin typeface="Consolas" pitchFamily="49" charset="0"/>
                <a:cs typeface="Consolas" pitchFamily="49" charset="0"/>
              </a:rPr>
              <a:t> {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 = </a:t>
            </a:r>
            <a:r>
              <a:rPr lang="en-GB" sz="1600" b="1" dirty="0" err="1" smtClean="0">
                <a:solidFill>
                  <a:schemeClr val="bg1"/>
                </a:solidFill>
                <a:latin typeface="Consolas" pitchFamily="49" charset="0"/>
                <a:cs typeface="Consolas" pitchFamily="49" charset="0"/>
              </a:rPr>
              <a:t>ReadAsync</a:t>
            </a:r>
            <a:r>
              <a:rPr lang="en-GB" sz="1600" b="1" dirty="0" smtClean="0">
                <a:solidFill>
                  <a:schemeClr val="bg1"/>
                </a:solidFill>
                <a:latin typeface="Consolas" pitchFamily="49" charset="0"/>
                <a:cs typeface="Consolas" pitchFamily="49" charset="0"/>
              </a:rPr>
              <a:t> "cat.jpg"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image2 = f image</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WriteAsync</a:t>
            </a:r>
            <a:r>
              <a:rPr lang="en-GB" sz="1600" b="1" dirty="0" smtClean="0">
                <a:solidFill>
                  <a:schemeClr val="bg1"/>
                </a:solidFill>
                <a:latin typeface="Consolas" pitchFamily="49" charset="0"/>
                <a:cs typeface="Consolas" pitchFamily="49" charset="0"/>
              </a:rPr>
              <a:t> image2 "dog.jpg"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printfn</a:t>
            </a:r>
            <a:r>
              <a:rPr lang="en-GB" sz="1600" b="1" dirty="0" smtClean="0">
                <a:solidFill>
                  <a:schemeClr val="bg1"/>
                </a:solidFill>
                <a:latin typeface="Consolas" pitchFamily="49" charset="0"/>
                <a:cs typeface="Consolas" pitchFamily="49" charset="0"/>
              </a:rPr>
              <a:t> "done!" </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return </a:t>
            </a:r>
            <a:r>
              <a:rPr lang="en-GB" sz="1600" b="1" dirty="0" smtClean="0">
                <a:solidFill>
                  <a:schemeClr val="bg1"/>
                </a:solidFill>
                <a:latin typeface="Consolas" pitchFamily="49" charset="0"/>
                <a:cs typeface="Consolas" pitchFamily="49" charset="0"/>
              </a:rPr>
              <a:t>image2 }</a:t>
            </a:r>
          </a:p>
        </p:txBody>
      </p:sp>
      <p:sp>
        <p:nvSpPr>
          <p:cNvPr id="14" name="Freeform 13"/>
          <p:cNvSpPr/>
          <p:nvPr/>
        </p:nvSpPr>
        <p:spPr bwMode="auto">
          <a:xfrm>
            <a:off x="4226059" y="496087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Freeform 14"/>
          <p:cNvSpPr/>
          <p:nvPr/>
        </p:nvSpPr>
        <p:spPr bwMode="auto">
          <a:xfrm>
            <a:off x="4277573" y="541163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 name="TextBox 15"/>
          <p:cNvSpPr txBox="1"/>
          <p:nvPr/>
        </p:nvSpPr>
        <p:spPr>
          <a:xfrm>
            <a:off x="3498761" y="5559381"/>
            <a:ext cx="429926" cy="400110"/>
          </a:xfrm>
          <a:prstGeom prst="rect">
            <a:avLst/>
          </a:prstGeom>
          <a:noFill/>
        </p:spPr>
        <p:txBody>
          <a:bodyPr wrap="none" rtlCol="0">
            <a:spAutoFit/>
          </a:bodyPr>
          <a:lstStyle/>
          <a:p>
            <a:r>
              <a:rPr lang="en-GB" sz="2000" b="1" dirty="0" smtClean="0">
                <a:solidFill>
                  <a:schemeClr val="bg1"/>
                </a:solidFill>
              </a:rPr>
              <a:t>F#</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 async { ... }</a:t>
            </a:r>
            <a:endParaRPr lang="en-GB" dirty="0"/>
          </a:p>
        </p:txBody>
      </p:sp>
      <p:sp>
        <p:nvSpPr>
          <p:cNvPr id="3" name="Content Placeholder 2"/>
          <p:cNvSpPr>
            <a:spLocks noGrp="1"/>
          </p:cNvSpPr>
          <p:nvPr>
            <p:ph sz="quarter" idx="1"/>
          </p:nvPr>
        </p:nvSpPr>
        <p:spPr>
          <a:xfrm>
            <a:off x="282173" y="3500438"/>
            <a:ext cx="8048625" cy="2625725"/>
          </a:xfrm>
        </p:spPr>
        <p:txBody>
          <a:bodyPr>
            <a:normAutofit/>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async == Resumptions == One shot continuations</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 F# async { ... }</a:t>
            </a:r>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a:t>
            </a:r>
            <a:r>
              <a:rPr lang="en-GB" sz="2400" b="1" dirty="0" err="1" smtClean="0">
                <a:solidFill>
                  <a:schemeClr val="bg1"/>
                </a:solidFill>
                <a:latin typeface="Consolas" pitchFamily="49" charset="0"/>
                <a:cs typeface="Consolas" pitchFamily="49" charset="0"/>
              </a:rPr>
              <a:t>httpAsync</a:t>
            </a:r>
            <a:r>
              <a:rPr lang="en-GB" sz="2400" b="1" dirty="0" smtClean="0">
                <a:solidFill>
                  <a:schemeClr val="bg1"/>
                </a:solidFill>
                <a:latin typeface="Consolas" pitchFamily="49" charset="0"/>
                <a:cs typeface="Consolas" pitchFamily="49" charset="0"/>
              </a:rPr>
              <a:t> "www.google.com"</a:t>
            </a: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48759" y="939834"/>
            <a:ext cx="1133195" cy="523220"/>
          </a:xfrm>
          <a:prstGeom prst="wedgeRectCallout">
            <a:avLst>
              <a:gd name="adj1" fmla="val -225780"/>
              <a:gd name="adj2" fmla="val 14041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664797"/>
          </a:xfrm>
        </p:spPr>
        <p:txBody>
          <a:bodyPr/>
          <a:lstStyle/>
          <a:p>
            <a:r>
              <a:rPr lang="en-GB" dirty="0" smtClean="0"/>
              <a:t>Example: F# async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pic>
        <p:nvPicPr>
          <p:cNvPr id="120835" name="Picture 3"/>
          <p:cNvPicPr>
            <a:picLocks noChangeAspect="1" noChangeArrowheads="1"/>
          </p:cNvPicPr>
          <p:nvPr/>
        </p:nvPicPr>
        <p:blipFill>
          <a:blip r:embed="rId2"/>
          <a:srcRect/>
          <a:stretch>
            <a:fillRect/>
          </a:stretch>
        </p:blipFill>
        <p:spPr bwMode="auto">
          <a:xfrm>
            <a:off x="-1524000" y="-19050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graphicFrame>
        <p:nvGraphicFramePr>
          <p:cNvPr id="6" name="Content Placeholder 5"/>
          <p:cNvGraphicFramePr>
            <a:graphicFrameLocks noGrp="1"/>
          </p:cNvGraphicFramePr>
          <p:nvPr>
            <p:ph idx="1"/>
          </p:nvPr>
        </p:nvGraphicFramePr>
        <p:xfrm>
          <a:off x="-180305" y="1043189"/>
          <a:ext cx="9007699" cy="5368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15921" y="3528811"/>
            <a:ext cx="1580497" cy="461665"/>
          </a:xfrm>
          <a:prstGeom prst="rect">
            <a:avLst/>
          </a:prstGeom>
          <a:noFill/>
        </p:spPr>
        <p:txBody>
          <a:bodyPr wrap="none" rtlCol="0">
            <a:spAutoFit/>
          </a:bodyPr>
          <a:lstStyle/>
          <a:p>
            <a:r>
              <a:rPr lang="en-GB" sz="2400" dirty="0" smtClean="0"/>
              <a:t>Distributed</a:t>
            </a:r>
            <a:endParaRPr lang="en-GB"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1" name="Title 10"/>
          <p:cNvSpPr>
            <a:spLocks noGrp="1"/>
          </p:cNvSpPr>
          <p:nvPr>
            <p:ph type="title"/>
          </p:nvPr>
        </p:nvSpPr>
        <p:spPr>
          <a:xfrm>
            <a:off x="381000" y="230188"/>
            <a:ext cx="8382000" cy="1107996"/>
          </a:xfrm>
        </p:spPr>
        <p:txBody>
          <a:bodyPr/>
          <a:lstStyle/>
          <a:p>
            <a:r>
              <a:rPr lang="en-GB" sz="4000" dirty="0" smtClean="0"/>
              <a:t>F# example: Serving 5,000+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agents/actors</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1" name="Picture 3"/>
          <p:cNvPicPr>
            <a:picLocks noChangeAspect="1" noChangeArrowheads="1"/>
          </p:cNvPicPr>
          <p:nvPr/>
        </p:nvPicPr>
        <p:blipFill>
          <a:blip r:embed="rId2"/>
          <a:srcRect l="23043" t="53934" r="48043" b="22052"/>
          <a:stretch>
            <a:fillRect/>
          </a:stretch>
        </p:blipFill>
        <p:spPr bwMode="auto">
          <a:xfrm>
            <a:off x="1378039" y="2176529"/>
            <a:ext cx="6555347" cy="32325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F# async { ... }</a:t>
            </a:r>
            <a:endParaRPr lang="en-GB" dirty="0"/>
          </a:p>
        </p:txBody>
      </p:sp>
      <p:sp>
        <p:nvSpPr>
          <p:cNvPr id="3" name="Content Placeholder 2"/>
          <p:cNvSpPr>
            <a:spLocks noGrp="1"/>
          </p:cNvSpPr>
          <p:nvPr>
            <p:ph idx="1"/>
          </p:nvPr>
        </p:nvSpPr>
        <p:spPr/>
        <p:txBody>
          <a:bodyPr/>
          <a:lstStyle/>
          <a:p>
            <a:r>
              <a:rPr lang="en-GB" sz="2800" dirty="0" smtClean="0"/>
              <a:t>Repeating tasks </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bg1"/>
                </a:solidFill>
                <a:latin typeface="Consolas" pitchFamily="49" charset="0"/>
                <a:cs typeface="Consolas" pitchFamily="49" charset="0"/>
              </a:rPr>
              <a:t>loop count =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printfn</a:t>
            </a:r>
            <a:r>
              <a:rPr lang="en-GB" sz="2000" b="1" dirty="0" smtClean="0">
                <a:solidFill>
                  <a:schemeClr val="bg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loop (count +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async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bg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rgbClr val="00B050"/>
                </a:solidFill>
                <a:latin typeface="Consolas" pitchFamily="49" charset="0"/>
                <a:cs typeface="Consolas" pitchFamily="49" charset="0"/>
              </a:rPr>
              <a:t>f</a:t>
            </a:r>
            <a:r>
              <a:rPr kumimoji="0" lang="en-GB" b="1" i="0" u="none" strike="noStrike" kern="1200" cap="none" spc="0" normalizeH="0" noProof="0" dirty="0" smtClean="0">
                <a:ln>
                  <a:noFill/>
                </a:ln>
                <a:solidFill>
                  <a:srgbClr val="00B050"/>
                </a:solidFill>
                <a:effectLst/>
                <a:uLnTx/>
                <a:uFillTx/>
                <a:latin typeface="Consolas" pitchFamily="49" charset="0"/>
                <a:ea typeface="+mn-ea"/>
                <a:cs typeface="Consolas" pitchFamily="49" charset="0"/>
              </a:rPr>
              <a:t>or</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a:t>
            </a:r>
            <a:r>
              <a:rPr lang="en-GB" b="1" dirty="0" smtClean="0">
                <a:solidFill>
                  <a:srgbClr val="00B050"/>
                </a:solidFill>
                <a:latin typeface="Consolas" pitchFamily="49" charset="0"/>
                <a:cs typeface="Consolas" pitchFamily="49" charset="0"/>
              </a:rPr>
              <a:t>in</a:t>
            </a: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a:t>
            </a:r>
            <a:r>
              <a:rPr kumimoji="0" lang="en-GB" b="1" i="0" u="none" strike="noStrike" kern="1200" cap="none" spc="0" normalizeH="0" noProof="0" dirty="0" smtClean="0">
                <a:ln>
                  <a:noFill/>
                </a:ln>
                <a:solidFill>
                  <a:srgbClr val="00B050"/>
                </a:solidFill>
                <a:effectLst/>
                <a:uLnTx/>
                <a:uFillTx/>
                <a:latin typeface="Consolas" pitchFamily="49" charset="0"/>
                <a:ea typeface="+mn-ea"/>
                <a:cs typeface="Consolas" pitchFamily="49" charset="0"/>
              </a:rPr>
              <a:t>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Chatty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a,b,resp</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resp.Reply</a:t>
            </a:r>
            <a:r>
              <a:rPr lang="en-GB" sz="2000" b="1" dirty="0" smtClean="0">
                <a:solidFill>
                  <a:schemeClr val="bg1"/>
                </a:solidFill>
                <a:cs typeface="Consolas" pitchFamily="49" charset="0"/>
              </a:rPr>
              <a:t> (a+b)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fun</a:t>
            </a:r>
            <a:r>
              <a:rPr lang="en-GB" b="1" dirty="0" smtClean="0">
                <a:solidFill>
                  <a:schemeClr val="bg1"/>
                </a:solidFill>
                <a:latin typeface="Consolas" pitchFamily="49" charset="0"/>
                <a:cs typeface="Consolas" pitchFamily="49" charset="0"/>
              </a:rPr>
              <a:t> resp -&gt; (10,10,resp))</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9" name="Rectangular Callout 8"/>
          <p:cNvSpPr/>
          <p:nvPr/>
        </p:nvSpPr>
        <p:spPr>
          <a:xfrm>
            <a:off x="5881225" y="3430811"/>
            <a:ext cx="1446854" cy="461665"/>
          </a:xfrm>
          <a:prstGeom prst="wedgeRectCallout">
            <a:avLst>
              <a:gd name="adj1" fmla="val -122915"/>
              <a:gd name="adj2" fmla="val -170389"/>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613529" y="4909735"/>
            <a:ext cx="1221874" cy="461665"/>
          </a:xfrm>
          <a:prstGeom prst="wedgeRectCallout">
            <a:avLst>
              <a:gd name="adj1" fmla="val -141788"/>
              <a:gd name="adj2" fmla="val -13970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Request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solidFill>
                <a:schemeClr val="bg2"/>
              </a:solidFill>
            </a:endParaRPr>
          </a:p>
        </p:txBody>
      </p:sp>
      <p:sp>
        <p:nvSpPr>
          <p:cNvPr id="5" name="Subtitle 4"/>
          <p:cNvSpPr>
            <a:spLocks noGrp="1"/>
          </p:cNvSpPr>
          <p:nvPr>
            <p:ph type="subTitle" idx="1"/>
          </p:nvPr>
        </p:nvSpPr>
        <p:spPr/>
        <p:txBody>
          <a:bodyPr/>
          <a:lstStyle/>
          <a:p>
            <a:endParaRPr lang="en-GB" dirty="0"/>
          </a:p>
        </p:txBody>
      </p:sp>
      <p:sp>
        <p:nvSpPr>
          <p:cNvPr id="6" name="Text Placeholder 5"/>
          <p:cNvSpPr>
            <a:spLocks noGrp="1"/>
          </p:cNvSpPr>
          <p:nvPr>
            <p:ph type="body" sz="quarter" idx="10"/>
          </p:nvPr>
        </p:nvSpPr>
        <p:spPr/>
        <p:txBody>
          <a:bodyPr/>
          <a:lstStyle/>
          <a:p>
            <a:r>
              <a:rPr lang="en-GB" dirty="0" smtClean="0"/>
              <a:t>some basic F#</a:t>
            </a:r>
            <a:endParaRPr lang="en-GB"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data parallelism</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pic>
        <p:nvPicPr>
          <p:cNvPr id="119810" name="Picture 2"/>
          <p:cNvPicPr>
            <a:picLocks noGrp="1" noChangeAspect="1" noChangeArrowheads="1"/>
          </p:cNvPicPr>
          <p:nvPr>
            <p:ph idx="1"/>
          </p:nvPr>
        </p:nvPicPr>
        <p:blipFill>
          <a:blip r:embed="rId2"/>
          <a:srcRect t="16937"/>
          <a:stretch>
            <a:fillRect/>
          </a:stretch>
        </p:blipFill>
        <p:spPr bwMode="auto">
          <a:xfrm>
            <a:off x="-80333" y="1725769"/>
            <a:ext cx="8881272" cy="46106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Data Parallelism: Philosophies</a:t>
            </a:r>
            <a:endParaRPr lang="en-GB" dirty="0"/>
          </a:p>
        </p:txBody>
      </p:sp>
      <p:sp>
        <p:nvSpPr>
          <p:cNvPr id="6" name="Content Placeholder 5"/>
          <p:cNvSpPr>
            <a:spLocks noGrp="1"/>
          </p:cNvSpPr>
          <p:nvPr>
            <p:ph idx="1"/>
          </p:nvPr>
        </p:nvSpPr>
        <p:spPr/>
        <p:txBody>
          <a:bodyPr/>
          <a:lstStyle/>
          <a:p>
            <a:r>
              <a:rPr lang="en-GB" dirty="0" smtClean="0"/>
              <a:t>Functional is beautiful for declarative data parallelism</a:t>
            </a:r>
          </a:p>
          <a:p>
            <a:pPr lvl="1"/>
            <a:r>
              <a:rPr lang="en-GB" dirty="0" smtClean="0"/>
              <a:t>Just write the equations</a:t>
            </a:r>
          </a:p>
          <a:p>
            <a:pPr lvl="1"/>
            <a:endParaRPr lang="en-GB" dirty="0" smtClean="0"/>
          </a:p>
          <a:p>
            <a:r>
              <a:rPr lang="en-GB" dirty="0" smtClean="0"/>
              <a:t>But how to run it?</a:t>
            </a:r>
          </a:p>
          <a:p>
            <a:pPr lvl="1"/>
            <a:r>
              <a:rPr lang="en-GB" dirty="0" smtClean="0"/>
              <a:t>Smart, dedicated compiler (e.g. Sisal)</a:t>
            </a:r>
          </a:p>
          <a:p>
            <a:pPr lvl="1"/>
            <a:r>
              <a:rPr lang="en-GB" dirty="0" smtClean="0"/>
              <a:t>Embedded Expression-based DSL (e.g. C#/F#)</a:t>
            </a:r>
          </a:p>
          <a:p>
            <a:pPr lvl="1"/>
            <a:r>
              <a:rPr lang="en-GB" dirty="0" smtClean="0"/>
              <a:t>Compile-time Meta-programming (e.g. Haskell)</a:t>
            </a:r>
          </a:p>
          <a:p>
            <a:pPr lvl="1"/>
            <a:r>
              <a:rPr lang="en-GB" dirty="0" smtClean="0"/>
              <a:t>Run-time  Meta-programming (e.g. C#/F#)</a:t>
            </a:r>
          </a:p>
          <a:p>
            <a:pPr lvl="1"/>
            <a:endParaRPr lang="en-GB" dirty="0" smtClean="0"/>
          </a:p>
          <a:p>
            <a:pPr lvl="1"/>
            <a:endParaRPr lang="en-GB"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Accelerator</a:t>
            </a:r>
            <a:endParaRPr lang="en-US" dirty="0"/>
          </a:p>
        </p:txBody>
      </p:sp>
      <p:sp>
        <p:nvSpPr>
          <p:cNvPr id="4" name="Rounded Rectangle 3"/>
          <p:cNvSpPr/>
          <p:nvPr/>
        </p:nvSpPr>
        <p:spPr>
          <a:xfrm>
            <a:off x="2608675" y="1769083"/>
            <a:ext cx="3685472"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Program – Define Operations</a:t>
            </a:r>
            <a:endParaRPr lang="en-US" dirty="0"/>
          </a:p>
        </p:txBody>
      </p:sp>
      <p:sp>
        <p:nvSpPr>
          <p:cNvPr id="5" name="Rounded Rectangle 4"/>
          <p:cNvSpPr/>
          <p:nvPr/>
        </p:nvSpPr>
        <p:spPr>
          <a:xfrm>
            <a:off x="2608675" y="2996952"/>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Accelerator</a:t>
            </a:r>
            <a:endParaRPr lang="en-US" dirty="0"/>
          </a:p>
        </p:txBody>
      </p:sp>
      <p:sp>
        <p:nvSpPr>
          <p:cNvPr id="6" name="Rounded Rectangle 5"/>
          <p:cNvSpPr/>
          <p:nvPr/>
        </p:nvSpPr>
        <p:spPr>
          <a:xfrm>
            <a:off x="2608675" y="429309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Accelerated Program</a:t>
            </a:r>
            <a:endParaRPr lang="en-US" dirty="0"/>
          </a:p>
        </p:txBody>
      </p:sp>
      <p:sp>
        <p:nvSpPr>
          <p:cNvPr id="7" name="Rounded Rectangle 6"/>
          <p:cNvSpPr/>
          <p:nvPr/>
        </p:nvSpPr>
        <p:spPr>
          <a:xfrm>
            <a:off x="467544" y="573325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DX9Target</a:t>
            </a:r>
            <a:endParaRPr lang="en-US" dirty="0"/>
          </a:p>
        </p:txBody>
      </p:sp>
      <p:sp>
        <p:nvSpPr>
          <p:cNvPr id="8" name="Rounded Rectangle 7"/>
          <p:cNvSpPr/>
          <p:nvPr/>
        </p:nvSpPr>
        <p:spPr>
          <a:xfrm>
            <a:off x="4918976" y="573325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X64Target</a:t>
            </a:r>
            <a:endParaRPr lang="en-US" dirty="0"/>
          </a:p>
        </p:txBody>
      </p:sp>
      <p:sp>
        <p:nvSpPr>
          <p:cNvPr id="9" name="Rounded Rectangle 8"/>
          <p:cNvSpPr/>
          <p:nvPr/>
        </p:nvSpPr>
        <p:spPr>
          <a:xfrm>
            <a:off x="467544" y="4293096"/>
            <a:ext cx="1691680"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10" name="Rounded Rectangle 9"/>
          <p:cNvSpPr/>
          <p:nvPr/>
        </p:nvSpPr>
        <p:spPr>
          <a:xfrm>
            <a:off x="6853824" y="4293096"/>
            <a:ext cx="1691680"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cxnSp>
        <p:nvCxnSpPr>
          <p:cNvPr id="12" name="Straight Arrow Connector 11"/>
          <p:cNvCxnSpPr>
            <a:stCxn id="4" idx="2"/>
            <a:endCxn id="5" idx="0"/>
          </p:cNvCxnSpPr>
          <p:nvPr/>
        </p:nvCxnSpPr>
        <p:spPr>
          <a:xfrm>
            <a:off x="4451411" y="2417155"/>
            <a:ext cx="0" cy="579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4451411" y="364502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flipH="1">
            <a:off x="2310280" y="4941168"/>
            <a:ext cx="214113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8" idx="0"/>
          </p:cNvCxnSpPr>
          <p:nvPr/>
        </p:nvCxnSpPr>
        <p:spPr>
          <a:xfrm>
            <a:off x="4451411" y="4941168"/>
            <a:ext cx="231030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6" idx="1"/>
          </p:cNvCxnSpPr>
          <p:nvPr/>
        </p:nvCxnSpPr>
        <p:spPr>
          <a:xfrm>
            <a:off x="2159224" y="4617132"/>
            <a:ext cx="4494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10" idx="1"/>
          </p:cNvCxnSpPr>
          <p:nvPr/>
        </p:nvCxnSpPr>
        <p:spPr>
          <a:xfrm>
            <a:off x="6294147" y="4617132"/>
            <a:ext cx="5596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7763" name="Picture 3"/>
          <p:cNvPicPr>
            <a:picLocks noChangeAspect="1" noChangeArrowheads="1"/>
          </p:cNvPicPr>
          <p:nvPr/>
        </p:nvPicPr>
        <p:blipFill>
          <a:blip r:embed="rId2"/>
          <a:srcRect/>
          <a:stretch>
            <a:fillRect/>
          </a:stretch>
        </p:blipFill>
        <p:spPr bwMode="auto">
          <a:xfrm>
            <a:off x="-1524000" y="-381000"/>
            <a:ext cx="12192000" cy="7620000"/>
          </a:xfrm>
          <a:prstGeom prst="rect">
            <a:avLst/>
          </a:prstGeom>
          <a:noFill/>
          <a:ln w="9525">
            <a:noFill/>
            <a:miter lim="800000"/>
            <a:headEnd/>
            <a:tailEnd/>
          </a:ln>
        </p:spPr>
      </p:pic>
    </p:spTree>
    <p:extLst>
      <p:ext uri="{BB962C8B-B14F-4D97-AF65-F5344CB8AC3E}">
        <p14:creationId xmlns="" xmlns:p14="http://schemas.microsoft.com/office/powerpoint/2010/main" val="38205950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18787" name="Picture 3"/>
          <p:cNvPicPr>
            <a:picLocks noGrp="1" noChangeAspect="1" noChangeArrowheads="1"/>
          </p:cNvPicPr>
          <p:nvPr>
            <p:ph idx="1"/>
          </p:nvPr>
        </p:nvPicPr>
        <p:blipFill>
          <a:blip r:embed="rId2"/>
          <a:srcRect/>
          <a:stretch>
            <a:fillRect/>
          </a:stretch>
        </p:blipFill>
        <p:spPr bwMode="auto">
          <a:xfrm>
            <a:off x="-1028217" y="193183"/>
            <a:ext cx="11073738" cy="69210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 Game of Life</a:t>
            </a:r>
            <a:endParaRPr lang="en-US" dirty="0"/>
          </a:p>
        </p:txBody>
      </p:sp>
      <p:sp>
        <p:nvSpPr>
          <p:cNvPr id="4" name="AutoShape 2" descr="Conway's Game of Lif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way's Game of Lif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rot="5400000">
            <a:off x="2107389" y="3821909"/>
            <a:ext cx="114300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43504" y="5286388"/>
            <a:ext cx="1561646" cy="1015663"/>
          </a:xfrm>
          <a:prstGeom prst="rect">
            <a:avLst/>
          </a:prstGeom>
          <a:noFill/>
        </p:spPr>
        <p:txBody>
          <a:bodyPr wrap="none" rtlCol="0">
            <a:spAutoFit/>
          </a:bodyPr>
          <a:lstStyle/>
          <a:p>
            <a:r>
              <a:rPr lang="en-GB" sz="6000" dirty="0" smtClean="0">
                <a:solidFill>
                  <a:schemeClr val="bg1">
                    <a:lumMod val="85000"/>
                  </a:schemeClr>
                </a:solidFill>
              </a:rPr>
              <a:t>GPU</a:t>
            </a:r>
            <a:endParaRPr lang="en-GB" sz="6000" dirty="0">
              <a:solidFill>
                <a:schemeClr val="bg1">
                  <a:lumMod val="85000"/>
                </a:schemeClr>
              </a:solidFill>
            </a:endParaRPr>
          </a:p>
        </p:txBody>
      </p:sp>
      <p:sp>
        <p:nvSpPr>
          <p:cNvPr id="11" name="TextBox 10"/>
          <p:cNvSpPr txBox="1"/>
          <p:nvPr/>
        </p:nvSpPr>
        <p:spPr>
          <a:xfrm>
            <a:off x="1357290" y="5286388"/>
            <a:ext cx="1486304" cy="1015663"/>
          </a:xfrm>
          <a:prstGeom prst="rect">
            <a:avLst/>
          </a:prstGeom>
          <a:noFill/>
        </p:spPr>
        <p:txBody>
          <a:bodyPr wrap="none" rtlCol="0">
            <a:spAutoFit/>
          </a:bodyPr>
          <a:lstStyle/>
          <a:p>
            <a:r>
              <a:rPr lang="en-GB" sz="6000" dirty="0" smtClean="0"/>
              <a:t>CPU</a:t>
            </a:r>
            <a:endParaRPr lang="en-GB" sz="6000" dirty="0"/>
          </a:p>
        </p:txBody>
      </p:sp>
      <p:sp>
        <p:nvSpPr>
          <p:cNvPr id="12" name="Rectangle 11"/>
          <p:cNvSpPr/>
          <p:nvPr/>
        </p:nvSpPr>
        <p:spPr>
          <a:xfrm>
            <a:off x="1214414" y="1214422"/>
            <a:ext cx="6929486" cy="2786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chemeClr val="bg1"/>
                </a:solidFill>
                <a:latin typeface="Consolas" pitchFamily="49" charset="0"/>
                <a:cs typeface="Consolas" pitchFamily="49" charset="0"/>
              </a:rPr>
              <a:t>/// Evaluate next generation of the life game state</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let </a:t>
            </a:r>
            <a:r>
              <a:rPr lang="en-GB" sz="1600" b="1" dirty="0" err="1" smtClean="0">
                <a:solidFill>
                  <a:schemeClr val="bg1"/>
                </a:solidFill>
                <a:latin typeface="Consolas" pitchFamily="49" charset="0"/>
                <a:cs typeface="Consolas" pitchFamily="49" charset="0"/>
              </a:rPr>
              <a:t>nextGeneration</a:t>
            </a:r>
            <a:r>
              <a:rPr lang="en-GB" sz="1600" b="1" dirty="0" smtClean="0">
                <a:solidFill>
                  <a:schemeClr val="bg1"/>
                </a:solidFill>
                <a:latin typeface="Consolas" pitchFamily="49" charset="0"/>
                <a:cs typeface="Consolas" pitchFamily="49" charset="0"/>
              </a:rPr>
              <a:t> (grid: Matrix&lt;float32&gt;)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Shift in each direction, to count the neighbours</a:t>
            </a:r>
          </a:p>
          <a:p>
            <a:r>
              <a:rPr lang="en-GB" sz="1600" b="1" dirty="0" smtClean="0">
                <a:solidFill>
                  <a:schemeClr val="bg1"/>
                </a:solidFill>
                <a:latin typeface="Consolas" pitchFamily="49" charset="0"/>
                <a:cs typeface="Consolas" pitchFamily="49" charset="0"/>
              </a:rPr>
              <a:t>  let sum = </a:t>
            </a:r>
            <a:r>
              <a:rPr lang="en-GB" sz="1600" b="1" dirty="0" err="1" smtClean="0">
                <a:solidFill>
                  <a:schemeClr val="bg1"/>
                </a:solidFill>
                <a:latin typeface="Consolas" pitchFamily="49" charset="0"/>
                <a:cs typeface="Consolas" pitchFamily="49" charset="0"/>
              </a:rPr>
              <a:t>shiftAndSum</a:t>
            </a:r>
            <a:r>
              <a:rPr lang="en-GB" sz="1600" b="1" dirty="0" smtClean="0">
                <a:solidFill>
                  <a:schemeClr val="bg1"/>
                </a:solidFill>
                <a:latin typeface="Consolas" pitchFamily="49" charset="0"/>
                <a:cs typeface="Consolas" pitchFamily="49" charset="0"/>
              </a:rPr>
              <a:t> grid offsets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Check to see if we're born or remain alive</a:t>
            </a:r>
          </a:p>
          <a:p>
            <a:r>
              <a:rPr lang="en-GB" sz="1600" b="1" dirty="0" smtClean="0">
                <a:solidFill>
                  <a:schemeClr val="bg1"/>
                </a:solidFill>
                <a:latin typeface="Consolas" pitchFamily="49" charset="0"/>
                <a:cs typeface="Consolas" pitchFamily="49" charset="0"/>
              </a:rPr>
              <a:t>  (sum =. </a:t>
            </a:r>
            <a:r>
              <a:rPr lang="en-GB" sz="1600" b="1" dirty="0" err="1" smtClean="0">
                <a:solidFill>
                  <a:schemeClr val="bg1"/>
                </a:solidFill>
                <a:latin typeface="Consolas" pitchFamily="49" charset="0"/>
                <a:cs typeface="Consolas" pitchFamily="49" charset="0"/>
              </a:rPr>
              <a:t>threeAlive</a:t>
            </a:r>
            <a:r>
              <a:rPr lang="en-GB" sz="1600" b="1" dirty="0" smtClean="0">
                <a:solidFill>
                  <a:schemeClr val="bg1"/>
                </a:solidFill>
                <a:latin typeface="Consolas" pitchFamily="49" charset="0"/>
                <a:cs typeface="Consolas" pitchFamily="49" charset="0"/>
              </a:rPr>
              <a:t>) ||. ((sum =. </a:t>
            </a:r>
            <a:r>
              <a:rPr lang="en-GB" sz="1600" b="1" dirty="0" err="1" smtClean="0">
                <a:solidFill>
                  <a:schemeClr val="bg1"/>
                </a:solidFill>
                <a:latin typeface="Consolas" pitchFamily="49" charset="0"/>
                <a:cs typeface="Consolas" pitchFamily="49" charset="0"/>
              </a:rPr>
              <a:t>twoAlive</a:t>
            </a:r>
            <a:r>
              <a:rPr lang="en-GB" sz="1600" b="1" dirty="0" smtClean="0">
                <a:solidFill>
                  <a:schemeClr val="bg1"/>
                </a:solidFill>
                <a:latin typeface="Consolas" pitchFamily="49" charset="0"/>
                <a:cs typeface="Consolas" pitchFamily="49" charset="0"/>
              </a:rPr>
              <a:t>) &amp;&amp;. grid)</a:t>
            </a:r>
          </a:p>
        </p:txBody>
      </p:sp>
    </p:spTree>
    <p:extLst>
      <p:ext uri="{BB962C8B-B14F-4D97-AF65-F5344CB8AC3E}">
        <p14:creationId xmlns="" xmlns:p14="http://schemas.microsoft.com/office/powerpoint/2010/main" val="3478746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 Game of Life</a:t>
            </a:r>
            <a:endParaRPr lang="en-US" dirty="0"/>
          </a:p>
        </p:txBody>
      </p:sp>
      <p:sp>
        <p:nvSpPr>
          <p:cNvPr id="4" name="AutoShape 2" descr="Conway's Game of Lif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way's Game of Lif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rot="5400000">
            <a:off x="2107389" y="3821909"/>
            <a:ext cx="114300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714876" y="4000504"/>
            <a:ext cx="107157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43504" y="5286388"/>
            <a:ext cx="1561646" cy="1015663"/>
          </a:xfrm>
          <a:prstGeom prst="rect">
            <a:avLst/>
          </a:prstGeom>
          <a:noFill/>
        </p:spPr>
        <p:txBody>
          <a:bodyPr wrap="none" rtlCol="0">
            <a:spAutoFit/>
          </a:bodyPr>
          <a:lstStyle/>
          <a:p>
            <a:r>
              <a:rPr lang="en-GB" sz="6000" dirty="0" smtClean="0">
                <a:solidFill>
                  <a:schemeClr val="bg2">
                    <a:lumMod val="50000"/>
                  </a:schemeClr>
                </a:solidFill>
              </a:rPr>
              <a:t>GPU</a:t>
            </a:r>
            <a:endParaRPr lang="en-GB" sz="6000" dirty="0">
              <a:solidFill>
                <a:schemeClr val="bg2">
                  <a:lumMod val="50000"/>
                </a:schemeClr>
              </a:solidFill>
            </a:endParaRPr>
          </a:p>
        </p:txBody>
      </p:sp>
      <p:sp>
        <p:nvSpPr>
          <p:cNvPr id="11" name="TextBox 10"/>
          <p:cNvSpPr txBox="1"/>
          <p:nvPr/>
        </p:nvSpPr>
        <p:spPr>
          <a:xfrm>
            <a:off x="1357290" y="5286388"/>
            <a:ext cx="1486304" cy="1015663"/>
          </a:xfrm>
          <a:prstGeom prst="rect">
            <a:avLst/>
          </a:prstGeom>
          <a:noFill/>
        </p:spPr>
        <p:txBody>
          <a:bodyPr wrap="none" rtlCol="0">
            <a:spAutoFit/>
          </a:bodyPr>
          <a:lstStyle/>
          <a:p>
            <a:r>
              <a:rPr lang="en-GB" sz="6000" dirty="0" smtClean="0"/>
              <a:t>CPU</a:t>
            </a:r>
            <a:endParaRPr lang="en-GB" sz="6000" dirty="0"/>
          </a:p>
        </p:txBody>
      </p:sp>
      <p:sp>
        <p:nvSpPr>
          <p:cNvPr id="12" name="Rectangle 11"/>
          <p:cNvSpPr/>
          <p:nvPr/>
        </p:nvSpPr>
        <p:spPr>
          <a:xfrm>
            <a:off x="1214414" y="1214422"/>
            <a:ext cx="6929486" cy="2786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chemeClr val="bg1"/>
                </a:solidFill>
                <a:latin typeface="Consolas" pitchFamily="49" charset="0"/>
                <a:cs typeface="Consolas" pitchFamily="49" charset="0"/>
              </a:rPr>
              <a:t>/// Evaluate next generation of the life game state</a:t>
            </a:r>
          </a:p>
          <a:p>
            <a:r>
              <a:rPr lang="en-GB" sz="1600" b="1" dirty="0" smtClean="0">
                <a:solidFill>
                  <a:schemeClr val="bg2">
                    <a:lumMod val="50000"/>
                  </a:schemeClr>
                </a:solidFill>
                <a:latin typeface="Consolas" pitchFamily="49" charset="0"/>
                <a:cs typeface="Consolas" pitchFamily="49" charset="0"/>
              </a:rPr>
              <a:t>[&lt;</a:t>
            </a:r>
            <a:r>
              <a:rPr lang="en-GB" sz="1600" b="1" dirty="0" err="1" smtClean="0">
                <a:solidFill>
                  <a:schemeClr val="bg2">
                    <a:lumMod val="50000"/>
                  </a:schemeClr>
                </a:solidFill>
                <a:latin typeface="Consolas" pitchFamily="49" charset="0"/>
                <a:cs typeface="Consolas" pitchFamily="49" charset="0"/>
              </a:rPr>
              <a:t>ReflectedDefinition</a:t>
            </a:r>
            <a:r>
              <a:rPr lang="en-GB" sz="1600" b="1" dirty="0" smtClean="0">
                <a:solidFill>
                  <a:schemeClr val="bg2">
                    <a:lumMod val="50000"/>
                  </a:schemeClr>
                </a:solidFill>
                <a:latin typeface="Consolas" pitchFamily="49" charset="0"/>
                <a:cs typeface="Consolas" pitchFamily="49" charset="0"/>
              </a:rPr>
              <a:t>&gt;]</a:t>
            </a:r>
          </a:p>
          <a:p>
            <a:r>
              <a:rPr lang="en-GB" sz="1600" b="1" dirty="0" smtClean="0">
                <a:solidFill>
                  <a:schemeClr val="bg1"/>
                </a:solidFill>
                <a:latin typeface="Consolas" pitchFamily="49" charset="0"/>
                <a:cs typeface="Consolas" pitchFamily="49" charset="0"/>
              </a:rPr>
              <a:t>let </a:t>
            </a:r>
            <a:r>
              <a:rPr lang="en-GB" sz="1600" b="1" dirty="0" err="1" smtClean="0">
                <a:solidFill>
                  <a:schemeClr val="bg1"/>
                </a:solidFill>
                <a:latin typeface="Consolas" pitchFamily="49" charset="0"/>
                <a:cs typeface="Consolas" pitchFamily="49" charset="0"/>
              </a:rPr>
              <a:t>nextGeneration</a:t>
            </a:r>
            <a:r>
              <a:rPr lang="en-GB" sz="1600" b="1" dirty="0" smtClean="0">
                <a:solidFill>
                  <a:schemeClr val="bg1"/>
                </a:solidFill>
                <a:latin typeface="Consolas" pitchFamily="49" charset="0"/>
                <a:cs typeface="Consolas" pitchFamily="49" charset="0"/>
              </a:rPr>
              <a:t> (grid: Matrix&lt;float32&gt;)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Shift in each direction, to count the neighbours</a:t>
            </a:r>
          </a:p>
          <a:p>
            <a:r>
              <a:rPr lang="en-GB" sz="1600" b="1" dirty="0" smtClean="0">
                <a:solidFill>
                  <a:schemeClr val="bg1"/>
                </a:solidFill>
                <a:latin typeface="Consolas" pitchFamily="49" charset="0"/>
                <a:cs typeface="Consolas" pitchFamily="49" charset="0"/>
              </a:rPr>
              <a:t>  let sum = </a:t>
            </a:r>
            <a:r>
              <a:rPr lang="en-GB" sz="1600" b="1" dirty="0" err="1" smtClean="0">
                <a:solidFill>
                  <a:schemeClr val="bg1"/>
                </a:solidFill>
                <a:latin typeface="Consolas" pitchFamily="49" charset="0"/>
                <a:cs typeface="Consolas" pitchFamily="49" charset="0"/>
              </a:rPr>
              <a:t>shiftAndSum</a:t>
            </a:r>
            <a:r>
              <a:rPr lang="en-GB" sz="1600" b="1" dirty="0" smtClean="0">
                <a:solidFill>
                  <a:schemeClr val="bg1"/>
                </a:solidFill>
                <a:latin typeface="Consolas" pitchFamily="49" charset="0"/>
                <a:cs typeface="Consolas" pitchFamily="49" charset="0"/>
              </a:rPr>
              <a:t> grid offsets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Check to see if we're born or remain alive</a:t>
            </a:r>
          </a:p>
          <a:p>
            <a:r>
              <a:rPr lang="en-GB" sz="1600" b="1" dirty="0" smtClean="0">
                <a:solidFill>
                  <a:schemeClr val="bg1"/>
                </a:solidFill>
                <a:latin typeface="Consolas" pitchFamily="49" charset="0"/>
                <a:cs typeface="Consolas" pitchFamily="49" charset="0"/>
              </a:rPr>
              <a:t>  (sum =. </a:t>
            </a:r>
            <a:r>
              <a:rPr lang="en-GB" sz="1600" b="1" dirty="0" err="1" smtClean="0">
                <a:solidFill>
                  <a:schemeClr val="bg1"/>
                </a:solidFill>
                <a:latin typeface="Consolas" pitchFamily="49" charset="0"/>
                <a:cs typeface="Consolas" pitchFamily="49" charset="0"/>
              </a:rPr>
              <a:t>threeAlive</a:t>
            </a:r>
            <a:r>
              <a:rPr lang="en-GB" sz="1600" b="1" dirty="0" smtClean="0">
                <a:solidFill>
                  <a:schemeClr val="bg1"/>
                </a:solidFill>
                <a:latin typeface="Consolas" pitchFamily="49" charset="0"/>
                <a:cs typeface="Consolas" pitchFamily="49" charset="0"/>
              </a:rPr>
              <a:t>) ||. ((sum =. </a:t>
            </a:r>
            <a:r>
              <a:rPr lang="en-GB" sz="1600" b="1" dirty="0" err="1" smtClean="0">
                <a:solidFill>
                  <a:schemeClr val="bg1"/>
                </a:solidFill>
                <a:latin typeface="Consolas" pitchFamily="49" charset="0"/>
                <a:cs typeface="Consolas" pitchFamily="49" charset="0"/>
              </a:rPr>
              <a:t>twoAlive</a:t>
            </a:r>
            <a:r>
              <a:rPr lang="en-GB" sz="1600" b="1" dirty="0" smtClean="0">
                <a:solidFill>
                  <a:schemeClr val="bg1"/>
                </a:solidFill>
                <a:latin typeface="Consolas" pitchFamily="49" charset="0"/>
                <a:cs typeface="Consolas" pitchFamily="49" charset="0"/>
              </a:rPr>
              <a:t>) &amp;&amp;. grid)</a:t>
            </a:r>
          </a:p>
        </p:txBody>
      </p:sp>
    </p:spTree>
    <p:extLst>
      <p:ext uri="{BB962C8B-B14F-4D97-AF65-F5344CB8AC3E}">
        <p14:creationId xmlns="" xmlns:p14="http://schemas.microsoft.com/office/powerpoint/2010/main" val="34787467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summary</a:t>
            </a:r>
            <a:endParaRPr lang="en-GB"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Key Themes</a:t>
            </a:r>
            <a:endParaRPr lang="en-GB" dirty="0"/>
          </a:p>
        </p:txBody>
      </p:sp>
      <p:sp>
        <p:nvSpPr>
          <p:cNvPr id="6" name="Text Placeholder 5"/>
          <p:cNvSpPr>
            <a:spLocks noGrp="1"/>
          </p:cNvSpPr>
          <p:nvPr>
            <p:ph type="body" sz="quarter" idx="10"/>
          </p:nvPr>
        </p:nvSpPr>
        <p:spPr/>
        <p:txBody>
          <a:bodyPr/>
          <a:lstStyle/>
          <a:p>
            <a:r>
              <a:rPr lang="en-GB" sz="4000" dirty="0" smtClean="0"/>
              <a:t>Theme: Simplicity</a:t>
            </a:r>
          </a:p>
          <a:p>
            <a:endParaRPr lang="en-GB" sz="4000" dirty="0" smtClean="0"/>
          </a:p>
          <a:p>
            <a:r>
              <a:rPr lang="en-GB" sz="4000" dirty="0" smtClean="0"/>
              <a:t>Theme: Immutability</a:t>
            </a:r>
          </a:p>
          <a:p>
            <a:endParaRPr lang="en-GB" sz="4000" dirty="0" smtClean="0"/>
          </a:p>
          <a:p>
            <a:r>
              <a:rPr lang="en-GB" sz="4000" dirty="0" smtClean="0"/>
              <a:t>Theme: Reaction v. Action</a:t>
            </a:r>
          </a:p>
          <a:p>
            <a:endParaRPr lang="en-GB" sz="4000" dirty="0" smtClean="0"/>
          </a:p>
          <a:p>
            <a:r>
              <a:rPr lang="en-GB" sz="4000" dirty="0" smtClean="0"/>
              <a:t>Theme: Actors and Agents</a:t>
            </a:r>
          </a:p>
          <a:p>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F# Reactive Architecture</a:t>
            </a:r>
            <a:endParaRPr lang="en-GB" dirty="0"/>
          </a:p>
        </p:txBody>
      </p:sp>
      <p:sp>
        <p:nvSpPr>
          <p:cNvPr id="3" name="Content Placeholder 2"/>
          <p:cNvSpPr>
            <a:spLocks noGrp="1"/>
          </p:cNvSpPr>
          <p:nvPr>
            <p:ph idx="1"/>
          </p:nvPr>
        </p:nvSpPr>
        <p:spPr>
          <a:xfrm>
            <a:off x="-388912" y="1457324"/>
            <a:ext cx="8048625" cy="4525963"/>
          </a:xfrm>
        </p:spPr>
        <p:txBody>
          <a:bodyPr/>
          <a:lstStyle/>
          <a:p>
            <a:endParaRPr lang="en-GB" dirty="0"/>
          </a:p>
        </p:txBody>
      </p:sp>
      <p:sp>
        <p:nvSpPr>
          <p:cNvPr id="4" name="Rectangle 3"/>
          <p:cNvSpPr/>
          <p:nvPr/>
        </p:nvSpPr>
        <p:spPr>
          <a:xfrm>
            <a:off x="285752" y="2214554"/>
            <a:ext cx="2286016" cy="40719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Single Threaded GUI</a:t>
            </a:r>
          </a:p>
          <a:p>
            <a:pPr algn="ctr"/>
            <a:endParaRPr lang="en-GB" sz="2000" b="1" dirty="0" smtClean="0"/>
          </a:p>
          <a:p>
            <a:pPr algn="ctr"/>
            <a:r>
              <a:rPr lang="en-GB" sz="2000" b="1" dirty="0" smtClean="0"/>
              <a:t>Or</a:t>
            </a:r>
          </a:p>
          <a:p>
            <a:pPr algn="ctr"/>
            <a:endParaRPr lang="en-GB" sz="2000" b="1" dirty="0" smtClean="0"/>
          </a:p>
          <a:p>
            <a:pPr algn="ctr"/>
            <a:r>
              <a:rPr lang="en-GB" sz="2000" b="1" dirty="0" smtClean="0"/>
              <a:t>Single Threaded Page Handler</a:t>
            </a:r>
          </a:p>
          <a:p>
            <a:pPr algn="ctr"/>
            <a:endParaRPr lang="en-GB" sz="2000" b="1" dirty="0" smtClean="0"/>
          </a:p>
          <a:p>
            <a:pPr algn="ctr"/>
            <a:r>
              <a:rPr lang="en-GB" sz="2000" b="1" dirty="0" smtClean="0"/>
              <a:t>Or</a:t>
            </a:r>
          </a:p>
          <a:p>
            <a:pPr algn="ctr"/>
            <a:endParaRPr lang="en-GB" sz="2000" b="1" dirty="0" smtClean="0"/>
          </a:p>
          <a:p>
            <a:pPr algn="ctr"/>
            <a:r>
              <a:rPr lang="en-GB" sz="2000" b="1" dirty="0" smtClean="0"/>
              <a:t>Command Line Driver</a:t>
            </a:r>
            <a:endParaRPr lang="en-GB" sz="2000" b="1" dirty="0"/>
          </a:p>
        </p:txBody>
      </p:sp>
      <p:cxnSp>
        <p:nvCxnSpPr>
          <p:cNvPr id="6" name="Straight Arrow Connector 5"/>
          <p:cNvCxnSpPr/>
          <p:nvPr/>
        </p:nvCxnSpPr>
        <p:spPr>
          <a:xfrm flipV="1">
            <a:off x="2286016" y="2428868"/>
            <a:ext cx="100010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3428992" y="2124751"/>
            <a:ext cx="3319538"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 ... ]</a:t>
            </a:r>
          </a:p>
        </p:txBody>
      </p:sp>
      <p:sp>
        <p:nvSpPr>
          <p:cNvPr id="8" name="Circular Arrow 7"/>
          <p:cNvSpPr/>
          <p:nvPr/>
        </p:nvSpPr>
        <p:spPr>
          <a:xfrm>
            <a:off x="6715140"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Circular Arrow 8"/>
          <p:cNvSpPr/>
          <p:nvPr/>
        </p:nvSpPr>
        <p:spPr>
          <a:xfrm>
            <a:off x="7358082"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ircular Arrow 9"/>
          <p:cNvSpPr/>
          <p:nvPr/>
        </p:nvSpPr>
        <p:spPr>
          <a:xfrm>
            <a:off x="7929586" y="207167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Straight Arrow Connector 10"/>
          <p:cNvCxnSpPr/>
          <p:nvPr/>
        </p:nvCxnSpPr>
        <p:spPr>
          <a:xfrm>
            <a:off x="2438416" y="3367086"/>
            <a:ext cx="704856" cy="133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olded Corner 11"/>
          <p:cNvSpPr/>
          <p:nvPr/>
        </p:nvSpPr>
        <p:spPr>
          <a:xfrm>
            <a:off x="3286116" y="3196321"/>
            <a:ext cx="4929222"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Agent&lt;_&gt;(</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 })</a:t>
            </a:r>
          </a:p>
        </p:txBody>
      </p:sp>
      <p:sp>
        <p:nvSpPr>
          <p:cNvPr id="17" name="Folded Corner 16"/>
          <p:cNvSpPr/>
          <p:nvPr/>
        </p:nvSpPr>
        <p:spPr>
          <a:xfrm>
            <a:off x="3286116" y="4063850"/>
            <a:ext cx="4929222" cy="2657920"/>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new WebCrawler&lt;_&gt;()</a:t>
            </a:r>
          </a:p>
          <a:p>
            <a:r>
              <a:rPr lang="en-GB" sz="2000" b="1" dirty="0" smtClean="0">
                <a:solidFill>
                  <a:schemeClr val="bg1"/>
                </a:solidFill>
                <a:latin typeface="Consolas" pitchFamily="49" charset="0"/>
                <a:cs typeface="Consolas" pitchFamily="49" charset="0"/>
              </a:rPr>
              <a:t>    Internally: new Agent&lt;_&gt;(...)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x.Started</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x.CrawledPage</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event </a:t>
            </a:r>
            <a:r>
              <a:rPr lang="en-GB" sz="2000" b="1" dirty="0" err="1" smtClean="0">
                <a:solidFill>
                  <a:schemeClr val="bg1"/>
                </a:solidFill>
                <a:latin typeface="Consolas" pitchFamily="49" charset="0"/>
                <a:cs typeface="Consolas" pitchFamily="49" charset="0"/>
              </a:rPr>
              <a:t>x.Finished</a:t>
            </a:r>
            <a:r>
              <a:rPr lang="en-GB" sz="2000" b="1" dirty="0" smtClean="0">
                <a:solidFill>
                  <a:schemeClr val="bg1"/>
                </a:solidFill>
                <a:latin typeface="Consolas" pitchFamily="49" charset="0"/>
                <a:cs typeface="Consolas" pitchFamily="49" charset="0"/>
              </a:rPr>
              <a:t> </a:t>
            </a:r>
          </a:p>
        </p:txBody>
      </p:sp>
      <p:sp>
        <p:nvSpPr>
          <p:cNvPr id="18" name="Circular Arrow 17"/>
          <p:cNvSpPr/>
          <p:nvPr/>
        </p:nvSpPr>
        <p:spPr>
          <a:xfrm>
            <a:off x="8358214" y="321468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Circular Arrow 23"/>
          <p:cNvSpPr/>
          <p:nvPr/>
        </p:nvSpPr>
        <p:spPr>
          <a:xfrm>
            <a:off x="6858048"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1" name="Straight Arrow Connector 20"/>
          <p:cNvCxnSpPr/>
          <p:nvPr/>
        </p:nvCxnSpPr>
        <p:spPr>
          <a:xfrm rot="10800000">
            <a:off x="2428892" y="5429264"/>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rot="10800000">
            <a:off x="2428892" y="5715016"/>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rot="10800000">
            <a:off x="2428892" y="6000768"/>
            <a:ext cx="1214446" cy="1588"/>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rot="16200000" flipH="1">
            <a:off x="2356660" y="3715546"/>
            <a:ext cx="93028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Circular Arrow 32"/>
          <p:cNvSpPr/>
          <p:nvPr/>
        </p:nvSpPr>
        <p:spPr>
          <a:xfrm>
            <a:off x="7500990" y="5286388"/>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6" name="Straight Arrow Connector 35"/>
          <p:cNvCxnSpPr/>
          <p:nvPr/>
        </p:nvCxnSpPr>
        <p:spPr>
          <a:xfrm rot="5400000" flipH="1" flipV="1">
            <a:off x="2214546" y="1428736"/>
            <a:ext cx="107157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olded Corner 36"/>
          <p:cNvSpPr/>
          <p:nvPr/>
        </p:nvSpPr>
        <p:spPr>
          <a:xfrm>
            <a:off x="3428991" y="1053181"/>
            <a:ext cx="3873329" cy="45407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 { ... }</a:t>
            </a:r>
          </a:p>
        </p:txBody>
      </p:sp>
      <p:sp>
        <p:nvSpPr>
          <p:cNvPr id="38" name="Circular Arrow 37"/>
          <p:cNvSpPr/>
          <p:nvPr/>
        </p:nvSpPr>
        <p:spPr>
          <a:xfrm>
            <a:off x="7343995" y="1025866"/>
            <a:ext cx="500066" cy="500066"/>
          </a:xfrm>
          <a:prstGeom prst="circularArrow">
            <a:avLst>
              <a:gd name="adj1" fmla="val 12500"/>
              <a:gd name="adj2" fmla="val 1142319"/>
              <a:gd name="adj3" fmla="val 20457681"/>
              <a:gd name="adj4" fmla="val 134545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7" grpId="0" animBg="1"/>
      <p:bldP spid="18" grpId="0" animBg="1"/>
      <p:bldP spid="24" grpId="0" animBg="1"/>
      <p:bldP spid="33" grpId="0" animBg="1"/>
      <p:bldP spid="37" grpId="0" animBg="1"/>
      <p:bldP spid="3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12642" name="Picture 2"/>
          <p:cNvPicPr>
            <a:picLocks noChangeAspect="1" noChangeArrowheads="1"/>
          </p:cNvPicPr>
          <p:nvPr/>
        </p:nvPicPr>
        <p:blipFill>
          <a:blip r:embed="rId2"/>
          <a:srcRect/>
          <a:stretch>
            <a:fillRect/>
          </a:stretch>
        </p:blipFill>
        <p:spPr bwMode="auto">
          <a:xfrm>
            <a:off x="0" y="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13666" name="Picture 2"/>
          <p:cNvPicPr>
            <a:picLocks noChangeAspect="1" noChangeArrowheads="1"/>
          </p:cNvPicPr>
          <p:nvPr/>
        </p:nvPicPr>
        <p:blipFill>
          <a:blip r:embed="rId2"/>
          <a:srcRect/>
          <a:stretch>
            <a:fillRect/>
          </a:stretch>
        </p:blipFill>
        <p:spPr bwMode="auto">
          <a:xfrm>
            <a:off x="0" y="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sz="2000" b="1" kern="1200" dirty="0" smtClean="0">
                <a:solidFill>
                  <a:schemeClr val="accent2"/>
                </a:solidFill>
                <a:cs typeface="Consolas" pitchFamily="49" charset="0"/>
              </a:rPr>
              <a:t>type</a:t>
            </a:r>
            <a:r>
              <a:rPr lang="en-US" sz="2000" b="1" kern="1200" dirty="0" smtClean="0">
                <a:cs typeface="Consolas" pitchFamily="49" charset="0"/>
              </a:rPr>
              <a:t> </a:t>
            </a:r>
            <a:r>
              <a:rPr lang="en-US" sz="2000" b="1" kern="1200" dirty="0" err="1" smtClean="0">
                <a:cs typeface="Consolas" pitchFamily="49" charset="0"/>
              </a:rPr>
              <a:t>HuffmanEncoding</a:t>
            </a:r>
            <a:r>
              <a:rPr lang="en-US" sz="2000" b="1" kern="1200" dirty="0" smtClean="0">
                <a:cs typeface="Consolas" pitchFamily="49" charset="0"/>
              </a:rPr>
              <a:t>(</a:t>
            </a:r>
            <a:r>
              <a:rPr lang="en-US" sz="2000" b="1" kern="1200" dirty="0" err="1" smtClean="0">
                <a:cs typeface="Consolas" pitchFamily="49" charset="0"/>
              </a:rPr>
              <a:t>freq:seq</a:t>
            </a:r>
            <a:r>
              <a:rPr lang="en-US" sz="2000" b="1" kern="1200" dirty="0" smtClean="0">
                <a:cs typeface="Consolas" pitchFamily="49" charset="0"/>
              </a:rPr>
              <a:t>&lt;char*</a:t>
            </a:r>
            <a:r>
              <a:rPr lang="en-US" sz="2000" b="1" kern="1200" dirty="0" err="1" smtClean="0">
                <a:cs typeface="Consolas" pitchFamily="49" charset="0"/>
              </a:rPr>
              <a:t>int</a:t>
            </a:r>
            <a:r>
              <a:rPr lang="en-US" sz="2000" b="1" kern="1200" dirty="0" smtClean="0">
                <a:cs typeface="Consolas" pitchFamily="49" charset="0"/>
              </a:rPr>
              <a:t>&gt;)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endParaRPr lang="en-US" sz="2000" b="1" i="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&lt; 50 lines of beautiful functional code&gt;</a:t>
            </a:r>
          </a:p>
          <a:p>
            <a:pPr marL="0" indent="0" defTabSz="914363" eaLnBrk="1" fontAlgn="auto" hangingPunct="1">
              <a:lnSpc>
                <a:spcPct val="90000"/>
              </a:lnSpc>
              <a:spcAft>
                <a:spcPts val="0"/>
              </a:spcAft>
              <a:buClrTx/>
              <a:buFontTx/>
              <a:buNone/>
              <a:defRPr/>
            </a:pPr>
            <a:r>
              <a:rPr lang="en-US" sz="2000" b="1" i="1" kern="1200" dirty="0" smtClean="0">
                <a:solidFill>
                  <a:schemeClr val="accent2"/>
                </a:solidFill>
                <a:cs typeface="Consolas" pitchFamily="49" charset="0"/>
              </a:rPr>
              <a:t>   ...</a:t>
            </a:r>
          </a:p>
          <a:p>
            <a:pPr marL="0" indent="0" defTabSz="914363" eaLnBrk="1" fontAlgn="auto" hangingPunct="1">
              <a:lnSpc>
                <a:spcPct val="90000"/>
              </a:lnSpc>
              <a:spcAft>
                <a:spcPts val="0"/>
              </a:spcAft>
              <a:buClrTx/>
              <a:buFontTx/>
              <a:buNone/>
              <a:defRPr/>
            </a:pPr>
            <a:endParaRPr lang="en-US" sz="2000" b="1" kern="1200" dirty="0" smtClean="0">
              <a:cs typeface="Consolas" pitchFamily="49" charset="0"/>
            </a:endParaRP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x.Encode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encode(input)</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a:t>
            </a:r>
            <a:r>
              <a:rPr lang="en-US" sz="2000" b="1" kern="1200" dirty="0" smtClean="0">
                <a:solidFill>
                  <a:schemeClr val="accent2"/>
                </a:solidFill>
                <a:cs typeface="Consolas" pitchFamily="49" charset="0"/>
              </a:rPr>
              <a:t>member</a:t>
            </a:r>
            <a:r>
              <a:rPr lang="en-US" sz="2000" b="1" kern="1200" dirty="0" smtClean="0">
                <a:cs typeface="Consolas" pitchFamily="49" charset="0"/>
              </a:rPr>
              <a:t> </a:t>
            </a:r>
            <a:r>
              <a:rPr lang="en-US" sz="2000" b="1" kern="1200" dirty="0" err="1" smtClean="0">
                <a:cs typeface="Consolas" pitchFamily="49" charset="0"/>
              </a:rPr>
              <a:t>x.Decode</a:t>
            </a:r>
            <a:r>
              <a:rPr lang="en-US" sz="2000" b="1" kern="1200" dirty="0" smtClean="0">
                <a:cs typeface="Consolas" pitchFamily="49" charset="0"/>
              </a:rPr>
              <a:t>(input: </a:t>
            </a:r>
            <a:r>
              <a:rPr lang="en-US" sz="2000" b="1" kern="1200" dirty="0" err="1" smtClean="0">
                <a:cs typeface="Consolas" pitchFamily="49" charset="0"/>
              </a:rPr>
              <a:t>seq</a:t>
            </a:r>
            <a:r>
              <a:rPr lang="en-US" sz="2000" b="1" kern="1200" dirty="0" smtClean="0">
                <a:cs typeface="Consolas" pitchFamily="49" charset="0"/>
              </a:rPr>
              <a:t>&lt;char&gt;) = </a:t>
            </a:r>
          </a:p>
          <a:p>
            <a:pPr marL="0" indent="0" defTabSz="914363" eaLnBrk="1" fontAlgn="auto" hangingPunct="1">
              <a:lnSpc>
                <a:spcPct val="90000"/>
              </a:lnSpc>
              <a:spcAft>
                <a:spcPts val="0"/>
              </a:spcAft>
              <a:buClrTx/>
              <a:buFontTx/>
              <a:buNone/>
              <a:defRPr/>
            </a:pPr>
            <a:r>
              <a:rPr lang="en-US" sz="2000" b="1" kern="1200" dirty="0" smtClean="0">
                <a:cs typeface="Consolas" pitchFamily="49" charset="0"/>
              </a:rPr>
              <a:t>        decode(input)</a:t>
            </a:r>
          </a:p>
        </p:txBody>
      </p:sp>
      <p:sp>
        <p:nvSpPr>
          <p:cNvPr id="4" name="Rectangular Callout 3"/>
          <p:cNvSpPr/>
          <p:nvPr/>
        </p:nvSpPr>
        <p:spPr>
          <a:xfrm>
            <a:off x="7174152" y="257761"/>
            <a:ext cx="1643074" cy="857256"/>
          </a:xfrm>
          <a:prstGeom prst="wedgeRectCallout">
            <a:avLst>
              <a:gd name="adj1" fmla="val -104164"/>
              <a:gd name="adj2" fmla="val 7020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Immutable inputs</a:t>
            </a:r>
            <a:endParaRPr lang="en-GB" sz="2000" b="1" dirty="0"/>
          </a:p>
        </p:txBody>
      </p:sp>
      <p:sp>
        <p:nvSpPr>
          <p:cNvPr id="5" name="Rectangular Callout 4"/>
          <p:cNvSpPr/>
          <p:nvPr/>
        </p:nvSpPr>
        <p:spPr>
          <a:xfrm>
            <a:off x="7072330" y="2857496"/>
            <a:ext cx="1643074" cy="857256"/>
          </a:xfrm>
          <a:prstGeom prst="wedgeRectCallout">
            <a:avLst>
              <a:gd name="adj1" fmla="val -135272"/>
              <a:gd name="adj2" fmla="val -88375"/>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Internal tables</a:t>
            </a:r>
            <a:endParaRPr lang="en-GB" sz="2000" b="1" dirty="0"/>
          </a:p>
        </p:txBody>
      </p:sp>
      <p:sp>
        <p:nvSpPr>
          <p:cNvPr id="6" name="Rectangular Callout 5"/>
          <p:cNvSpPr/>
          <p:nvPr/>
        </p:nvSpPr>
        <p:spPr>
          <a:xfrm>
            <a:off x="7215206" y="4143380"/>
            <a:ext cx="1643074" cy="857256"/>
          </a:xfrm>
          <a:prstGeom prst="wedgeRectCallout">
            <a:avLst>
              <a:gd name="adj1" fmla="val -109529"/>
              <a:gd name="adj2" fmla="val -4749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t>Publish access</a:t>
            </a:r>
            <a:endParaRPr lang="en-GB"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squares (n, m)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x </a:t>
            </a:r>
            <a:r>
              <a:rPr lang="en-US" sz="2000" b="1" dirty="0" smtClean="0">
                <a:solidFill>
                  <a:schemeClr val="accent2"/>
                </a:solidFill>
                <a:cs typeface="Consolas" pitchFamily="49" charset="0"/>
              </a:rPr>
              <a:t>in</a:t>
            </a:r>
            <a:r>
              <a:rPr lang="en-US" sz="2000" b="1" dirty="0" smtClean="0">
                <a:cs typeface="Consolas" pitchFamily="49" charset="0"/>
              </a:rPr>
              <a:t> n .. m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x,x</a:t>
            </a:r>
            <a:r>
              <a:rPr lang="en-US" sz="2000" b="1" dirty="0" smtClean="0">
                <a:cs typeface="Consolas" pitchFamily="49" charset="0"/>
              </a:rPr>
              <a:t>*x) ]</a:t>
            </a:r>
          </a:p>
          <a:p>
            <a:pPr marL="0" indent="0">
              <a:buNone/>
              <a:defRPr/>
            </a:pPr>
            <a:endParaRPr lang="en-US" sz="2000" b="1" dirty="0" smtClean="0">
              <a:cs typeface="Consolas" pitchFamily="49" charset="0"/>
            </a:endParaRPr>
          </a:p>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activities children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child </a:t>
            </a:r>
            <a:r>
              <a:rPr lang="en-US" sz="2000" b="1" dirty="0" smtClean="0">
                <a:solidFill>
                  <a:schemeClr val="accent2"/>
                </a:solidFill>
                <a:cs typeface="Consolas" pitchFamily="49" charset="0"/>
              </a:rPr>
              <a:t>in</a:t>
            </a:r>
            <a:r>
              <a:rPr lang="en-US" sz="2000" b="1" dirty="0" smtClean="0">
                <a:cs typeface="Consolas" pitchFamily="49" charset="0"/>
              </a:rPr>
              <a:t> children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WakeUp.fs</a:t>
            </a:r>
            <a:r>
              <a:rPr lang="en-US" sz="2000" b="1" dirty="0" smtClean="0">
                <a:cs typeface="Consolas" pitchFamily="49" charset="0"/>
              </a:rPr>
              <a:t>"</a:t>
            </a:r>
          </a:p>
          <a:p>
            <a:pPr>
              <a:defRPr/>
            </a:pP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morningActivies</a:t>
            </a:r>
            <a:r>
              <a:rPr lang="en-US" sz="2000" b="1" dirty="0" smtClean="0">
                <a:cs typeface="Consolas" pitchFamily="49" charset="0"/>
              </a:rPr>
              <a:t> child ]</a:t>
            </a:r>
          </a:p>
          <a:p>
            <a:pPr marL="0" indent="0">
              <a:buNone/>
              <a:defRPr/>
            </a:pP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6" name="Rectangular Callout 5"/>
          <p:cNvSpPr/>
          <p:nvPr/>
        </p:nvSpPr>
        <p:spPr>
          <a:xfrm>
            <a:off x="6858016" y="698967"/>
            <a:ext cx="2143140" cy="400110"/>
          </a:xfrm>
          <a:prstGeom prst="wedgeRectCallout">
            <a:avLst>
              <a:gd name="adj1" fmla="val -171678"/>
              <a:gd name="adj2" fmla="val 338510"/>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Generated data</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endParaRPr lang="en-US" sz="2000" b="1" dirty="0" smtClean="0">
              <a:cs typeface="Consolas" pitchFamily="49" charset="0"/>
            </a:endParaRPr>
          </a:p>
        </p:txBody>
      </p:sp>
      <p:sp>
        <p:nvSpPr>
          <p:cNvPr id="6" name="Rectangular Callout 5"/>
          <p:cNvSpPr/>
          <p:nvPr/>
        </p:nvSpPr>
        <p:spPr>
          <a:xfrm>
            <a:off x="5714976" y="204550"/>
            <a:ext cx="3429024" cy="1015663"/>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We can do I/O  here</a:t>
            </a:r>
          </a:p>
          <a:p>
            <a:pPr algn="ctr"/>
            <a:endParaRPr lang="en-GB" sz="2000" b="1" dirty="0" smtClean="0">
              <a:solidFill>
                <a:schemeClr val="tx1"/>
              </a:solidFill>
            </a:endParaRPr>
          </a:p>
          <a:p>
            <a:pPr algn="ctr"/>
            <a:r>
              <a:rPr lang="en-GB" sz="2000" b="1" dirty="0" smtClean="0">
                <a:solidFill>
                  <a:schemeClr val="tx1"/>
                </a:solidFill>
              </a:rPr>
              <a:t>This is F#, not Haskell</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seq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dir =</a:t>
            </a:r>
          </a:p>
          <a:p>
            <a:pPr marL="0" indent="0">
              <a:buNone/>
              <a:defRPr/>
            </a:pPr>
            <a:r>
              <a:rPr lang="en-US" sz="2000" b="1" dirty="0" smtClean="0">
                <a:cs typeface="Consolas" pitchFamily="49" charset="0"/>
              </a:rPr>
              <a:t>  seq { </a:t>
            </a:r>
            <a:r>
              <a:rPr lang="en-US" sz="2000" b="1" dirty="0" smtClean="0">
                <a:solidFill>
                  <a:schemeClr val="accent2"/>
                </a:solidFill>
                <a:cs typeface="Consolas" pitchFamily="49" charset="0"/>
              </a:rPr>
              <a:t>for</a:t>
            </a:r>
            <a:r>
              <a:rPr lang="en-US" sz="2000" b="1" dirty="0" smtClean="0">
                <a:cs typeface="Consolas" pitchFamily="49" charset="0"/>
              </a:rPr>
              <a:t> file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Directory.GetFiles</a:t>
            </a:r>
            <a:r>
              <a:rPr lang="en-US" sz="2000" b="1" dirty="0" smtClean="0">
                <a:cs typeface="Consolas" pitchFamily="49" charset="0"/>
              </a:rPr>
              <a:t> dir </a:t>
            </a:r>
            <a:r>
              <a:rPr lang="en-US" sz="2000" b="1" dirty="0" smtClean="0">
                <a:solidFill>
                  <a:schemeClr val="accent2"/>
                </a:solidFill>
                <a:cs typeface="Consolas" pitchFamily="49" charset="0"/>
              </a:rPr>
              <a:t>do</a:t>
            </a:r>
            <a:r>
              <a:rPr lang="en-US" sz="2000" b="1" dirty="0" smtClean="0">
                <a:solidFill>
                  <a:schemeClr val="accent2">
                    <a:lumMod val="40000"/>
                    <a:lumOff val="60000"/>
                  </a:schemeClr>
                </a:solidFill>
                <a:cs typeface="Consolas" pitchFamily="49" charset="0"/>
              </a:rPr>
              <a:t>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file </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for</a:t>
            </a:r>
            <a:r>
              <a:rPr lang="en-US" sz="2000" b="1" dirty="0" smtClean="0">
                <a:cs typeface="Consolas" pitchFamily="49" charset="0"/>
              </a:rPr>
              <a:t> sub </a:t>
            </a:r>
            <a:r>
              <a:rPr lang="en-US" sz="2000" b="1" dirty="0" smtClean="0">
                <a:solidFill>
                  <a:schemeClr val="accent2"/>
                </a:solidFill>
                <a:cs typeface="Consolas" pitchFamily="49" charset="0"/>
              </a:rPr>
              <a:t>in</a:t>
            </a:r>
            <a:r>
              <a:rPr lang="en-US" sz="2000" b="1" dirty="0" smtClean="0">
                <a:cs typeface="Consolas" pitchFamily="49" charset="0"/>
              </a:rPr>
              <a:t> </a:t>
            </a:r>
            <a:r>
              <a:rPr lang="en-US" sz="2000" b="1" dirty="0" err="1" smtClean="0">
                <a:cs typeface="Consolas" pitchFamily="49" charset="0"/>
              </a:rPr>
              <a:t>Directory.GetDirectories</a:t>
            </a:r>
            <a:r>
              <a:rPr lang="en-US" sz="2000" b="1" dirty="0" smtClean="0">
                <a:cs typeface="Consolas" pitchFamily="49" charset="0"/>
              </a:rPr>
              <a:t> dir </a:t>
            </a:r>
            <a:r>
              <a:rPr lang="en-US" sz="2000" b="1" dirty="0" smtClean="0">
                <a:solidFill>
                  <a:schemeClr val="accent2"/>
                </a:solidFill>
                <a:cs typeface="Consolas" pitchFamily="49" charset="0"/>
              </a:rPr>
              <a:t>do</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allFiles</a:t>
            </a:r>
            <a:r>
              <a:rPr lang="en-US" sz="2000" b="1" dirty="0" smtClean="0">
                <a:cs typeface="Consolas" pitchFamily="49" charset="0"/>
              </a:rPr>
              <a:t> sub }</a:t>
            </a:r>
          </a:p>
          <a:p>
            <a:pPr marL="0" indent="0">
              <a:buNone/>
              <a:defRPr/>
            </a:pPr>
            <a:endParaRPr lang="en-US" sz="2000" b="1" dirty="0" smtClean="0">
              <a:cs typeface="Consolas" pitchFamily="49" charset="0"/>
            </a:endParaRPr>
          </a:p>
          <a:p>
            <a:pPr marL="0" indent="0">
              <a:buNone/>
              <a:defRPr/>
            </a:pPr>
            <a:r>
              <a:rPr lang="en-US" sz="2000" b="1" dirty="0" err="1" smtClean="0">
                <a:cs typeface="Consolas" pitchFamily="49" charset="0"/>
              </a:rPr>
              <a:t>allFiles</a:t>
            </a:r>
            <a:r>
              <a:rPr lang="en-US" sz="2000" b="1" dirty="0" smtClean="0">
                <a:cs typeface="Consolas" pitchFamily="49" charset="0"/>
              </a:rPr>
              <a:t> @"C:\LogFiles"</a:t>
            </a:r>
          </a:p>
          <a:p>
            <a:pPr marL="0" indent="0">
              <a:buNone/>
              <a:defRPr/>
            </a:pPr>
            <a:r>
              <a:rPr lang="en-US" sz="2000" b="1" dirty="0" smtClean="0">
                <a:cs typeface="Consolas" pitchFamily="49" charset="0"/>
              </a:rPr>
              <a:t>    |&gt; </a:t>
            </a:r>
            <a:r>
              <a:rPr lang="en-US" sz="2000" b="1" dirty="0" err="1" smtClean="0">
                <a:cs typeface="Consolas" pitchFamily="49" charset="0"/>
              </a:rPr>
              <a:t>Seq.take</a:t>
            </a:r>
            <a:r>
              <a:rPr lang="en-US" sz="2000" b="1" dirty="0" smtClean="0">
                <a:cs typeface="Consolas" pitchFamily="49" charset="0"/>
              </a:rPr>
              <a:t> 100 </a:t>
            </a:r>
          </a:p>
          <a:p>
            <a:pPr marL="0" indent="0">
              <a:buNone/>
              <a:defRPr/>
            </a:pPr>
            <a:r>
              <a:rPr lang="en-US" sz="2000" b="1" dirty="0" smtClean="0">
                <a:cs typeface="Consolas" pitchFamily="49" charset="0"/>
              </a:rPr>
              <a:t>    |&gt; show</a:t>
            </a:r>
          </a:p>
          <a:p>
            <a:pPr marL="0" indent="0">
              <a:buNone/>
              <a:defRPr/>
            </a:pPr>
            <a:endParaRPr lang="en-US" sz="2000" b="1" dirty="0" smtClean="0">
              <a:cs typeface="Consolas" pitchFamily="49" charset="0"/>
            </a:endParaRPr>
          </a:p>
        </p:txBody>
      </p:sp>
      <p:sp>
        <p:nvSpPr>
          <p:cNvPr id="5" name="Rectangular Callout 4"/>
          <p:cNvSpPr/>
          <p:nvPr/>
        </p:nvSpPr>
        <p:spPr>
          <a:xfrm>
            <a:off x="5643570" y="4413743"/>
            <a:ext cx="1643074" cy="400110"/>
          </a:xfrm>
          <a:prstGeom prst="wedgeRectCallout">
            <a:avLst>
              <a:gd name="adj1" fmla="val -124780"/>
              <a:gd name="adj2" fmla="val -59452"/>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sz="2000" b="1" dirty="0" smtClean="0"/>
              <a:t>Pipelines</a:t>
            </a:r>
            <a:endParaRPr lang="en-GB" sz="2000" b="1" dirty="0"/>
          </a:p>
        </p:txBody>
      </p:sp>
      <p:sp>
        <p:nvSpPr>
          <p:cNvPr id="6" name="Rectangular Callout 5"/>
          <p:cNvSpPr/>
          <p:nvPr/>
        </p:nvSpPr>
        <p:spPr>
          <a:xfrm>
            <a:off x="5653826" y="718388"/>
            <a:ext cx="2717442" cy="400110"/>
          </a:xfrm>
          <a:prstGeom prst="wedgeRectCallout">
            <a:avLst>
              <a:gd name="adj1" fmla="val -75520"/>
              <a:gd name="adj2" fmla="val 121228"/>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On-demand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err="1" smtClean="0"/>
              <a:t>seq</a:t>
            </a:r>
            <a:r>
              <a:rPr lang="en-US" dirty="0" smtClean="0"/>
              <a:t> { … }</a:t>
            </a:r>
          </a:p>
        </p:txBody>
      </p:sp>
      <p:sp>
        <p:nvSpPr>
          <p:cNvPr id="3" name="Content Placeholder 2"/>
          <p:cNvSpPr>
            <a:spLocks noGrp="1"/>
          </p:cNvSpPr>
          <p:nvPr>
            <p:ph type="body" sz="quarter" idx="10"/>
          </p:nvPr>
        </p:nvSpPr>
        <p:spPr/>
        <p:txBody>
          <a:bodyPr/>
          <a:lstStyle/>
          <a:p>
            <a:pPr marL="0" indent="0">
              <a:buNone/>
              <a:defRPr/>
            </a:pPr>
            <a:r>
              <a:rPr lang="en-US" sz="2000" b="1" dirty="0" smtClean="0">
                <a:solidFill>
                  <a:schemeClr val="accent2"/>
                </a:solidFill>
                <a:cs typeface="Consolas" pitchFamily="49" charset="0"/>
              </a:rPr>
              <a:t>let</a:t>
            </a:r>
            <a:r>
              <a:rPr lang="en-US" sz="2000" b="1" dirty="0" smtClean="0">
                <a:solidFill>
                  <a:schemeClr val="accent2">
                    <a:lumMod val="40000"/>
                    <a:lumOff val="60000"/>
                  </a:schemeClr>
                </a:solidFill>
                <a:cs typeface="Consolas" pitchFamily="49" charset="0"/>
              </a:rPr>
              <a:t> </a:t>
            </a:r>
            <a:r>
              <a:rPr lang="en-US" sz="2000" b="1" dirty="0" smtClean="0">
                <a:solidFill>
                  <a:schemeClr val="accent2"/>
                </a:solidFill>
                <a:cs typeface="Consolas" pitchFamily="49" charset="0"/>
              </a:rPr>
              <a:t>rec</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x =</a:t>
            </a:r>
          </a:p>
          <a:p>
            <a:pPr marL="0" indent="0">
              <a:buNone/>
              <a:defRPr/>
            </a:pPr>
            <a:r>
              <a:rPr lang="en-US" sz="2000" b="1" dirty="0" smtClean="0">
                <a:cs typeface="Consolas" pitchFamily="49" charset="0"/>
              </a:rPr>
              <a:t>  </a:t>
            </a:r>
            <a:r>
              <a:rPr lang="en-US" sz="2000" b="1" dirty="0" err="1" smtClean="0">
                <a:cs typeface="Consolas" pitchFamily="49" charset="0"/>
              </a:rPr>
              <a:t>seq</a:t>
            </a:r>
            <a:r>
              <a:rPr lang="en-US" sz="2000" b="1" dirty="0" smtClean="0">
                <a:cs typeface="Consolas" pitchFamily="49" charset="0"/>
              </a:rPr>
              <a:t> { </a:t>
            </a:r>
            <a:r>
              <a:rPr lang="en-US" sz="2000" b="1" dirty="0" smtClean="0">
                <a:solidFill>
                  <a:schemeClr val="accent2"/>
                </a:solidFill>
                <a:cs typeface="Consolas" pitchFamily="49" charset="0"/>
              </a:rPr>
              <a:t>yield</a:t>
            </a:r>
            <a:r>
              <a:rPr lang="en-US" sz="2000" b="1" dirty="0" smtClean="0">
                <a:cs typeface="Consolas" pitchFamily="49" charset="0"/>
              </a:rPr>
              <a:t> x</a:t>
            </a:r>
          </a:p>
          <a:p>
            <a:pPr marL="0" indent="0">
              <a:buNone/>
              <a:defRPr/>
            </a:pPr>
            <a:r>
              <a:rPr lang="en-US" sz="2000" b="1" dirty="0" smtClean="0">
                <a:cs typeface="Consolas" pitchFamily="49" charset="0"/>
              </a:rPr>
              <a:t>        </a:t>
            </a:r>
            <a:r>
              <a:rPr lang="en-US" sz="2000" b="1" dirty="0" smtClean="0">
                <a:solidFill>
                  <a:schemeClr val="accent2"/>
                </a:solidFill>
                <a:cs typeface="Consolas" pitchFamily="49" charset="0"/>
              </a:rPr>
              <a:t>yield!</a:t>
            </a:r>
            <a:r>
              <a:rPr lang="en-US" sz="2000" b="1" dirty="0" smtClean="0">
                <a:cs typeface="Consolas" pitchFamily="49" charset="0"/>
              </a:rPr>
              <a:t> </a:t>
            </a:r>
            <a:r>
              <a:rPr lang="en-US" sz="2000" b="1" dirty="0" err="1" smtClean="0">
                <a:cs typeface="Consolas" pitchFamily="49" charset="0"/>
              </a:rPr>
              <a:t>randomWalk</a:t>
            </a:r>
            <a:r>
              <a:rPr lang="en-US" sz="2000" b="1" dirty="0" smtClean="0">
                <a:cs typeface="Consolas" pitchFamily="49" charset="0"/>
              </a:rPr>
              <a:t> (</a:t>
            </a:r>
            <a:r>
              <a:rPr lang="en-US" sz="2000" b="1" dirty="0" err="1" smtClean="0">
                <a:cs typeface="Consolas" pitchFamily="49" charset="0"/>
              </a:rPr>
              <a:t>x+rnd</a:t>
            </a:r>
            <a:r>
              <a:rPr lang="en-US" sz="2000" b="1" dirty="0" smtClean="0">
                <a:cs typeface="Consolas" pitchFamily="49" charset="0"/>
              </a:rPr>
              <a:t>()) }</a:t>
            </a:r>
          </a:p>
          <a:p>
            <a:pPr marL="0" indent="0">
              <a:buNone/>
              <a:defRPr/>
            </a:pPr>
            <a:r>
              <a:rPr lang="en-US" sz="2000" b="1" dirty="0" smtClean="0">
                <a:cs typeface="Consolas" pitchFamily="49" charset="0"/>
              </a:rPr>
              <a:t> </a:t>
            </a:r>
          </a:p>
          <a:p>
            <a:pPr marL="0" indent="0">
              <a:buNone/>
              <a:defRPr/>
            </a:pPr>
            <a:endParaRPr lang="en-US" sz="2000" b="1" dirty="0" smtClean="0">
              <a:cs typeface="Consolas" pitchFamily="49" charset="0"/>
            </a:endParaRPr>
          </a:p>
        </p:txBody>
      </p:sp>
      <p:sp>
        <p:nvSpPr>
          <p:cNvPr id="5" name="Rectangular Callout 4"/>
          <p:cNvSpPr/>
          <p:nvPr/>
        </p:nvSpPr>
        <p:spPr>
          <a:xfrm>
            <a:off x="5572132" y="683579"/>
            <a:ext cx="3429024" cy="707886"/>
          </a:xfrm>
          <a:prstGeom prst="wedgeRectCallout">
            <a:avLst>
              <a:gd name="adj1" fmla="val -81092"/>
              <a:gd name="adj2" fmla="val 123989"/>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Because it's on-demand, things can now be infinite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endParaRPr lang="en-GB" sz="2000" b="1" dirty="0" smtClean="0"/>
          </a:p>
          <a:p>
            <a:r>
              <a:rPr lang="en-GB" sz="2000" b="1" dirty="0" smtClean="0"/>
              <a: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a:t>
            </a:r>
            <a:endParaRPr lang="en-GB" sz="2000" b="1" dirty="0"/>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in-memory)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queries</a:t>
            </a:r>
          </a:p>
        </p:txBody>
      </p:sp>
      <p:sp>
        <p:nvSpPr>
          <p:cNvPr id="3" name="Content Placeholder 2"/>
          <p:cNvSpPr>
            <a:spLocks noGrp="1"/>
          </p:cNvSpPr>
          <p:nvPr>
            <p:ph type="body" sz="quarter" idx="10"/>
          </p:nvPr>
        </p:nvSpPr>
        <p:spPr/>
        <p:txBody>
          <a:bodyPr/>
          <a:lstStyle/>
          <a:p>
            <a:r>
              <a:rPr lang="en-GB" sz="2000" b="1" dirty="0" smtClean="0"/>
              <a:t>query </a:t>
            </a:r>
          </a:p>
          <a:p>
            <a:r>
              <a:rPr lang="en-GB" sz="2000" b="1" dirty="0" smtClean="0"/>
              <a:t>  &lt;@ seq { </a:t>
            </a:r>
            <a:r>
              <a:rPr lang="en-GB" sz="2000" b="1" dirty="0" smtClean="0">
                <a:solidFill>
                  <a:schemeClr val="accent2"/>
                </a:solidFill>
              </a:rPr>
              <a:t>for</a:t>
            </a:r>
            <a:r>
              <a:rPr lang="en-GB" sz="2000" b="1" dirty="0" smtClean="0"/>
              <a:t> i </a:t>
            </a:r>
            <a:r>
              <a:rPr lang="en-GB" sz="2000" b="1" dirty="0" smtClean="0">
                <a:solidFill>
                  <a:schemeClr val="accent2"/>
                </a:solidFill>
              </a:rPr>
              <a:t>in</a:t>
            </a:r>
            <a:r>
              <a:rPr lang="en-GB" sz="2000" b="1" dirty="0" smtClean="0"/>
              <a:t> db.Customers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for</a:t>
            </a:r>
            <a:r>
              <a:rPr lang="en-GB" sz="2000" b="1" dirty="0" smtClean="0"/>
              <a:t> j </a:t>
            </a:r>
            <a:r>
              <a:rPr lang="en-GB" sz="2000" b="1" dirty="0" smtClean="0">
                <a:solidFill>
                  <a:schemeClr val="accent2"/>
                </a:solidFill>
              </a:rPr>
              <a:t>in</a:t>
            </a:r>
            <a:r>
              <a:rPr lang="en-GB" sz="2000" b="1" dirty="0" smtClean="0"/>
              <a:t> </a:t>
            </a:r>
            <a:r>
              <a:rPr lang="en-GB" sz="2000" b="1" dirty="0" err="1" smtClean="0"/>
              <a:t>db.Employees</a:t>
            </a:r>
            <a:r>
              <a:rPr lang="en-GB" sz="2000" b="1" dirty="0" smtClean="0"/>
              <a:t> </a:t>
            </a:r>
            <a:r>
              <a:rPr lang="en-GB" sz="2000" b="1" dirty="0" smtClean="0">
                <a:solidFill>
                  <a:schemeClr val="accent2"/>
                </a:solidFill>
              </a:rPr>
              <a:t>do</a:t>
            </a:r>
            <a:r>
              <a:rPr lang="en-GB" sz="2000" b="1" dirty="0" smtClean="0"/>
              <a:t> </a:t>
            </a:r>
          </a:p>
          <a:p>
            <a:r>
              <a:rPr lang="en-GB" sz="2000" b="1" dirty="0" smtClean="0"/>
              <a:t>                </a:t>
            </a:r>
            <a:r>
              <a:rPr lang="en-GB" sz="2000" b="1" dirty="0" smtClean="0">
                <a:solidFill>
                  <a:schemeClr val="accent2"/>
                </a:solidFill>
              </a:rPr>
              <a:t>if</a:t>
            </a:r>
            <a:r>
              <a:rPr lang="en-GB" sz="2000" b="1" dirty="0" smtClean="0"/>
              <a:t> </a:t>
            </a:r>
            <a:r>
              <a:rPr lang="en-GB" sz="2000" b="1" dirty="0" err="1" smtClean="0"/>
              <a:t>i.Country</a:t>
            </a:r>
            <a:r>
              <a:rPr lang="en-GB" sz="2000" b="1" dirty="0" smtClean="0"/>
              <a:t> = </a:t>
            </a:r>
            <a:r>
              <a:rPr lang="en-GB" sz="2000" b="1" dirty="0" err="1" smtClean="0"/>
              <a:t>j.Country</a:t>
            </a:r>
            <a:r>
              <a:rPr lang="en-GB" sz="2000" b="1" dirty="0" smtClean="0"/>
              <a:t> </a:t>
            </a:r>
            <a:r>
              <a:rPr lang="en-GB" sz="2000" b="1" dirty="0" smtClean="0">
                <a:solidFill>
                  <a:schemeClr val="accent2"/>
                </a:solidFill>
              </a:rPr>
              <a:t>then</a:t>
            </a:r>
            <a:r>
              <a:rPr lang="en-GB" sz="2000" b="1" dirty="0" smtClean="0"/>
              <a:t> </a:t>
            </a:r>
          </a:p>
          <a:p>
            <a:r>
              <a:rPr lang="en-GB" sz="2000" b="1" dirty="0" smtClean="0"/>
              <a:t>                   </a:t>
            </a:r>
            <a:r>
              <a:rPr lang="en-GB" sz="2000" b="1" dirty="0" smtClean="0">
                <a:solidFill>
                  <a:schemeClr val="accent2"/>
                </a:solidFill>
              </a:rPr>
              <a:t>yield</a:t>
            </a:r>
            <a:r>
              <a:rPr lang="en-GB" sz="2000" b="1" dirty="0" smtClean="0"/>
              <a:t> (</a:t>
            </a:r>
            <a:r>
              <a:rPr lang="en-GB" sz="2000" b="1" dirty="0" err="1" smtClean="0"/>
              <a:t>i.FirstName</a:t>
            </a:r>
            <a:r>
              <a:rPr lang="en-GB" sz="2000" b="1" dirty="0" smtClean="0"/>
              <a:t>, </a:t>
            </a:r>
            <a:r>
              <a:rPr lang="en-GB" sz="2000" b="1" dirty="0" err="1" smtClean="0"/>
              <a:t>j.FirstName</a:t>
            </a:r>
            <a:r>
              <a:rPr lang="en-GB" sz="2000" b="1" dirty="0" smtClean="0"/>
              <a:t>) } @&gt;</a:t>
            </a:r>
            <a:endParaRPr lang="en-GB" sz="2000" b="1" dirty="0"/>
          </a:p>
        </p:txBody>
      </p:sp>
      <p:sp>
        <p:nvSpPr>
          <p:cNvPr id="5" name="Rectangular Callout 4"/>
          <p:cNvSpPr/>
          <p:nvPr/>
        </p:nvSpPr>
        <p:spPr>
          <a:xfrm>
            <a:off x="5572132" y="83746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&lt;@ ... @&gt; = quotation</a:t>
            </a:r>
          </a:p>
        </p:txBody>
      </p:sp>
      <p:sp>
        <p:nvSpPr>
          <p:cNvPr id="6" name="Rectangular Callout 5"/>
          <p:cNvSpPr/>
          <p:nvPr/>
        </p:nvSpPr>
        <p:spPr>
          <a:xfrm>
            <a:off x="2762391" y="3398217"/>
            <a:ext cx="3429024" cy="400110"/>
          </a:xfrm>
          <a:prstGeom prst="wedgeRectCallout">
            <a:avLst>
              <a:gd name="adj1" fmla="val -30388"/>
              <a:gd name="adj2" fmla="val 47577"/>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solidFill>
                  <a:schemeClr val="tx1"/>
                </a:solidFill>
              </a:rPr>
              <a:t>(runs as SQL on database)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Paradigms</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dirty="0" smtClean="0"/>
              <a:t>I've been coding in F# lately, for a production task. </a:t>
            </a:r>
            <a:br>
              <a:rPr lang="en-GB" sz="2400" dirty="0" smtClean="0"/>
            </a:br>
            <a:r>
              <a:rPr lang="en-GB" sz="2400" dirty="0" smtClean="0"/>
              <a:t/>
            </a:r>
            <a:br>
              <a:rPr lang="en-GB" sz="2400" dirty="0" smtClean="0"/>
            </a:br>
            <a:r>
              <a:rPr lang="en-GB" sz="2400" dirty="0" smtClean="0"/>
              <a:t>F# allows you to move smoothly in your programming style... I start with pure </a:t>
            </a:r>
            <a:r>
              <a:rPr lang="en-GB" sz="2400" u="sng" dirty="0" smtClean="0"/>
              <a:t>functional</a:t>
            </a:r>
            <a:r>
              <a:rPr lang="en-GB" sz="2400" dirty="0" smtClean="0"/>
              <a:t> code, shift slightly towards an </a:t>
            </a:r>
            <a:r>
              <a:rPr lang="en-GB" sz="2400" u="sng" dirty="0" smtClean="0"/>
              <a:t>object-oriented</a:t>
            </a:r>
            <a:r>
              <a:rPr lang="en-GB" sz="2400" dirty="0" smtClean="0"/>
              <a:t> style, and in production code, I sometimes have to do some </a:t>
            </a:r>
            <a:r>
              <a:rPr lang="en-GB" sz="2400" u="sng" dirty="0" smtClean="0"/>
              <a:t>imperative</a:t>
            </a:r>
            <a:r>
              <a:rPr lang="en-GB" sz="2400" dirty="0" smtClean="0"/>
              <a:t> programming. </a:t>
            </a:r>
          </a:p>
          <a:p>
            <a:pPr>
              <a:lnSpc>
                <a:spcPct val="110000"/>
              </a:lnSpc>
            </a:pPr>
            <a:endParaRPr lang="en-GB" sz="2400" dirty="0" smtClean="0"/>
          </a:p>
          <a:p>
            <a:pPr>
              <a:lnSpc>
                <a:spcPct val="110000"/>
              </a:lnSpc>
            </a:pPr>
            <a:r>
              <a:rPr lang="en-GB" sz="2400" dirty="0" smtClean="0"/>
              <a:t>I can start with a pure idea, and still finish my project with realistic code. </a:t>
            </a:r>
          </a:p>
          <a:p>
            <a:pPr>
              <a:lnSpc>
                <a:spcPct val="140000"/>
              </a:lnSpc>
            </a:pPr>
            <a:endParaRPr lang="en-GB" sz="2000"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br>
              <a:rPr lang="en-GB" sz="2000" dirty="0" smtClean="0"/>
            </a:br>
            <a:endParaRPr lang="en-GB" sz="200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graphicFrame>
        <p:nvGraphicFramePr>
          <p:cNvPr id="6" name="Content Placeholder 5"/>
          <p:cNvGraphicFramePr>
            <a:graphicFrameLocks noGrp="1"/>
          </p:cNvGraphicFramePr>
          <p:nvPr>
            <p:ph idx="4294967295"/>
          </p:nvPr>
        </p:nvGraphicFramePr>
        <p:xfrm>
          <a:off x="357188" y="285750"/>
          <a:ext cx="8786812" cy="642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D678365-FA29-467A-BBC3-DB11AF656B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EF53924-82CD-48AA-807A-AED50CE571F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A7CD3F34-6A20-4ABC-AA3E-4729615FC5D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4E1E880-843B-42E9-82F9-B49127B7D64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CB21575F-1AB0-47C3-8606-75ABC72E64F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92D6FD47-113E-47DC-B8AF-6BFCE3BC12C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810D9AC2-3597-45F8-B9A9-3E5A5A65086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534DF9AC-C53F-4B83-80E7-69EC636E01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3528CF7-C952-4555-B092-88E34DE7AE6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66E273DF-1271-4D19-8CDF-9E32F3DD23B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E8D27CA-6D31-40E6-9C5F-B1D27CA124B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050F8D7B-2D24-4769-92C8-EF4A2A5DCDDE}"/>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4665E214-BA00-4CE6-A11D-C4034FA3A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graphicFrame>
        <p:nvGraphicFramePr>
          <p:cNvPr id="4" name="Diagram 3"/>
          <p:cNvGraphicFramePr/>
          <p:nvPr/>
        </p:nvGraphicFramePr>
        <p:xfrm>
          <a:off x="1523999" y="154546"/>
          <a:ext cx="7439697" cy="6529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fsharp-logo.png"/>
          <p:cNvPicPr>
            <a:picLocks noChangeAspect="1"/>
          </p:cNvPicPr>
          <p:nvPr/>
        </p:nvPicPr>
        <p:blipFill>
          <a:blip r:embed="rId7"/>
          <a:stretch>
            <a:fillRect/>
          </a:stretch>
        </p:blipFill>
        <p:spPr>
          <a:xfrm>
            <a:off x="2205231" y="2901975"/>
            <a:ext cx="1574348" cy="1090478"/>
          </a:xfrm>
          <a:prstGeom prst="rect">
            <a:avLst/>
          </a:prstGeom>
        </p:spPr>
      </p:pic>
      <p:sp>
        <p:nvSpPr>
          <p:cNvPr id="6" name="Rectangle 5"/>
          <p:cNvSpPr/>
          <p:nvPr/>
        </p:nvSpPr>
        <p:spPr bwMode="auto">
          <a:xfrm>
            <a:off x="2537138" y="3773510"/>
            <a:ext cx="1107583" cy="193183"/>
          </a:xfrm>
          <a:prstGeom prst="rect">
            <a:avLst/>
          </a:prstGeom>
          <a:solidFill>
            <a:schemeClr val="tx1"/>
          </a:solidFill>
          <a:ln>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srcRect l="22396" t="16379" r="22396" b="10345"/>
          <a:stretch>
            <a:fillRect/>
          </a:stretch>
        </p:blipFill>
        <p:spPr bwMode="auto">
          <a:xfrm>
            <a:off x="785786" y="642918"/>
            <a:ext cx="7572428" cy="6072230"/>
          </a:xfrm>
          <a:prstGeom prst="rect">
            <a:avLst/>
          </a:prstGeom>
          <a:noFill/>
          <a:ln w="9525">
            <a:noFill/>
            <a:miter lim="800000"/>
            <a:headEnd/>
            <a:tailEnd/>
          </a:ln>
          <a:effectLst/>
        </p:spPr>
      </p:pic>
      <p:sp>
        <p:nvSpPr>
          <p:cNvPr id="7" name="Freeform 6"/>
          <p:cNvSpPr/>
          <p:nvPr/>
        </p:nvSpPr>
        <p:spPr>
          <a:xfrm>
            <a:off x="5072066" y="300037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Freeform 7"/>
          <p:cNvSpPr/>
          <p:nvPr/>
        </p:nvSpPr>
        <p:spPr>
          <a:xfrm>
            <a:off x="4786314" y="5143512"/>
            <a:ext cx="2524836" cy="175743"/>
          </a:xfrm>
          <a:custGeom>
            <a:avLst/>
            <a:gdLst>
              <a:gd name="connsiteX0" fmla="*/ 0 w 2524836"/>
              <a:gd name="connsiteY0" fmla="*/ 39266 h 175743"/>
              <a:gd name="connsiteX1" fmla="*/ 696036 w 2524836"/>
              <a:gd name="connsiteY1" fmla="*/ 39266 h 175743"/>
              <a:gd name="connsiteX2" fmla="*/ 777923 w 2524836"/>
              <a:gd name="connsiteY2" fmla="*/ 25618 h 175743"/>
              <a:gd name="connsiteX3" fmla="*/ 887105 w 2524836"/>
              <a:gd name="connsiteY3" fmla="*/ 11970 h 175743"/>
              <a:gd name="connsiteX4" fmla="*/ 1269242 w 2524836"/>
              <a:gd name="connsiteY4" fmla="*/ 25618 h 175743"/>
              <a:gd name="connsiteX5" fmla="*/ 1378424 w 2524836"/>
              <a:gd name="connsiteY5" fmla="*/ 52913 h 175743"/>
              <a:gd name="connsiteX6" fmla="*/ 1473958 w 2524836"/>
              <a:gd name="connsiteY6" fmla="*/ 93857 h 175743"/>
              <a:gd name="connsiteX7" fmla="*/ 1514902 w 2524836"/>
              <a:gd name="connsiteY7" fmla="*/ 107504 h 175743"/>
              <a:gd name="connsiteX8" fmla="*/ 1569493 w 2524836"/>
              <a:gd name="connsiteY8" fmla="*/ 134800 h 175743"/>
              <a:gd name="connsiteX9" fmla="*/ 1637732 w 2524836"/>
              <a:gd name="connsiteY9" fmla="*/ 148448 h 175743"/>
              <a:gd name="connsiteX10" fmla="*/ 1719618 w 2524836"/>
              <a:gd name="connsiteY10" fmla="*/ 175743 h 175743"/>
              <a:gd name="connsiteX11" fmla="*/ 1815152 w 2524836"/>
              <a:gd name="connsiteY11" fmla="*/ 162095 h 175743"/>
              <a:gd name="connsiteX12" fmla="*/ 1965278 w 2524836"/>
              <a:gd name="connsiteY12" fmla="*/ 107504 h 175743"/>
              <a:gd name="connsiteX13" fmla="*/ 2006221 w 2524836"/>
              <a:gd name="connsiteY13" fmla="*/ 93857 h 175743"/>
              <a:gd name="connsiteX14" fmla="*/ 2129051 w 2524836"/>
              <a:gd name="connsiteY14" fmla="*/ 66561 h 175743"/>
              <a:gd name="connsiteX15" fmla="*/ 2169994 w 2524836"/>
              <a:gd name="connsiteY15" fmla="*/ 52913 h 175743"/>
              <a:gd name="connsiteX16" fmla="*/ 2251881 w 2524836"/>
              <a:gd name="connsiteY16" fmla="*/ 11970 h 175743"/>
              <a:gd name="connsiteX17" fmla="*/ 2361063 w 2524836"/>
              <a:gd name="connsiteY17" fmla="*/ 39266 h 175743"/>
              <a:gd name="connsiteX18" fmla="*/ 2402006 w 2524836"/>
              <a:gd name="connsiteY18" fmla="*/ 66561 h 175743"/>
              <a:gd name="connsiteX19" fmla="*/ 2442949 w 2524836"/>
              <a:gd name="connsiteY19" fmla="*/ 39266 h 175743"/>
              <a:gd name="connsiteX20" fmla="*/ 2524836 w 2524836"/>
              <a:gd name="connsiteY20" fmla="*/ 66561 h 17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24836" h="175743">
                <a:moveTo>
                  <a:pt x="0" y="39266"/>
                </a:moveTo>
                <a:cubicBezTo>
                  <a:pt x="344344" y="56482"/>
                  <a:pt x="289605" y="61235"/>
                  <a:pt x="696036" y="39266"/>
                </a:cubicBezTo>
                <a:cubicBezTo>
                  <a:pt x="723668" y="37772"/>
                  <a:pt x="750529" y="29531"/>
                  <a:pt x="777923" y="25618"/>
                </a:cubicBezTo>
                <a:cubicBezTo>
                  <a:pt x="814232" y="20431"/>
                  <a:pt x="850711" y="16519"/>
                  <a:pt x="887105" y="11970"/>
                </a:cubicBezTo>
                <a:cubicBezTo>
                  <a:pt x="1014484" y="16519"/>
                  <a:pt x="1142015" y="17907"/>
                  <a:pt x="1269242" y="25618"/>
                </a:cubicBezTo>
                <a:cubicBezTo>
                  <a:pt x="1297823" y="27350"/>
                  <a:pt x="1348817" y="41070"/>
                  <a:pt x="1378424" y="52913"/>
                </a:cubicBezTo>
                <a:cubicBezTo>
                  <a:pt x="1410592" y="65780"/>
                  <a:pt x="1441790" y="80990"/>
                  <a:pt x="1473958" y="93857"/>
                </a:cubicBezTo>
                <a:cubicBezTo>
                  <a:pt x="1487315" y="99200"/>
                  <a:pt x="1501679" y="101837"/>
                  <a:pt x="1514902" y="107504"/>
                </a:cubicBezTo>
                <a:cubicBezTo>
                  <a:pt x="1533602" y="115518"/>
                  <a:pt x="1550192" y="128366"/>
                  <a:pt x="1569493" y="134800"/>
                </a:cubicBezTo>
                <a:cubicBezTo>
                  <a:pt x="1591499" y="142136"/>
                  <a:pt x="1615353" y="142345"/>
                  <a:pt x="1637732" y="148448"/>
                </a:cubicBezTo>
                <a:cubicBezTo>
                  <a:pt x="1665490" y="156018"/>
                  <a:pt x="1719618" y="175743"/>
                  <a:pt x="1719618" y="175743"/>
                </a:cubicBezTo>
                <a:cubicBezTo>
                  <a:pt x="1751463" y="171194"/>
                  <a:pt x="1783808" y="169328"/>
                  <a:pt x="1815152" y="162095"/>
                </a:cubicBezTo>
                <a:cubicBezTo>
                  <a:pt x="1864863" y="150623"/>
                  <a:pt x="1917511" y="125416"/>
                  <a:pt x="1965278" y="107504"/>
                </a:cubicBezTo>
                <a:cubicBezTo>
                  <a:pt x="1978748" y="102453"/>
                  <a:pt x="1992265" y="97346"/>
                  <a:pt x="2006221" y="93857"/>
                </a:cubicBezTo>
                <a:cubicBezTo>
                  <a:pt x="2118764" y="65722"/>
                  <a:pt x="2031004" y="94575"/>
                  <a:pt x="2129051" y="66561"/>
                </a:cubicBezTo>
                <a:cubicBezTo>
                  <a:pt x="2142883" y="62609"/>
                  <a:pt x="2157127" y="59347"/>
                  <a:pt x="2169994" y="52913"/>
                </a:cubicBezTo>
                <a:cubicBezTo>
                  <a:pt x="2275821" y="0"/>
                  <a:pt x="2148970" y="46274"/>
                  <a:pt x="2251881" y="11970"/>
                </a:cubicBezTo>
                <a:cubicBezTo>
                  <a:pt x="2277838" y="17161"/>
                  <a:pt x="2333084" y="25277"/>
                  <a:pt x="2361063" y="39266"/>
                </a:cubicBezTo>
                <a:cubicBezTo>
                  <a:pt x="2375734" y="46601"/>
                  <a:pt x="2388358" y="57463"/>
                  <a:pt x="2402006" y="66561"/>
                </a:cubicBezTo>
                <a:cubicBezTo>
                  <a:pt x="2415654" y="57463"/>
                  <a:pt x="2426673" y="41301"/>
                  <a:pt x="2442949" y="39266"/>
                </a:cubicBezTo>
                <a:cubicBezTo>
                  <a:pt x="2495961" y="32639"/>
                  <a:pt x="2500758" y="42483"/>
                  <a:pt x="2524836" y="66561"/>
                </a:cubicBezTo>
              </a:path>
            </a:pathLst>
          </a:custGeom>
          <a:ln w="228600">
            <a:solidFill>
              <a:srgbClr val="FFFF00">
                <a:alpha val="3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Recap</a:t>
            </a:r>
            <a:endParaRPr lang="en-GB" dirty="0"/>
          </a:p>
        </p:txBody>
      </p:sp>
      <p:sp>
        <p:nvSpPr>
          <p:cNvPr id="6" name="Content Placeholder 5"/>
          <p:cNvSpPr>
            <a:spLocks noGrp="1"/>
          </p:cNvSpPr>
          <p:nvPr>
            <p:ph type="body" idx="1"/>
          </p:nvPr>
        </p:nvSpPr>
        <p:spPr/>
        <p:txBody>
          <a:bodyPr/>
          <a:lstStyle/>
          <a:p>
            <a:r>
              <a:rPr lang="en-GB" sz="2800" dirty="0" smtClean="0"/>
              <a:t>F# is a </a:t>
            </a:r>
            <a:r>
              <a:rPr lang="en-GB" sz="2800" b="1" dirty="0" smtClean="0">
                <a:solidFill>
                  <a:schemeClr val="accent5"/>
                </a:solidFill>
              </a:rPr>
              <a:t>general</a:t>
            </a:r>
            <a:r>
              <a:rPr lang="en-GB" sz="2800" dirty="0" smtClean="0">
                <a:solidFill>
                  <a:schemeClr val="accent5"/>
                </a:solidFill>
              </a:rPr>
              <a:t> </a:t>
            </a:r>
            <a:r>
              <a:rPr lang="en-GB" sz="2800" b="1" dirty="0" smtClean="0">
                <a:solidFill>
                  <a:schemeClr val="accent5"/>
                </a:solidFill>
              </a:rPr>
              <a:t>purpose</a:t>
            </a:r>
            <a:r>
              <a:rPr lang="en-GB" sz="2800" dirty="0" smtClean="0"/>
              <a:t>, </a:t>
            </a:r>
            <a:r>
              <a:rPr lang="en-GB" sz="2800" b="1" dirty="0" smtClean="0">
                <a:solidFill>
                  <a:schemeClr val="accent5"/>
                </a:solidFill>
              </a:rPr>
              <a:t>efficient</a:t>
            </a:r>
            <a:r>
              <a:rPr lang="en-GB" sz="2800" dirty="0" smtClean="0"/>
              <a:t>, </a:t>
            </a:r>
            <a:r>
              <a:rPr lang="en-GB" sz="2800" b="1" dirty="0" smtClean="0">
                <a:solidFill>
                  <a:schemeClr val="accent5"/>
                </a:solidFill>
              </a:rPr>
              <a:t>succinct</a:t>
            </a:r>
            <a:r>
              <a:rPr lang="en-GB" sz="2800" dirty="0" smtClean="0"/>
              <a:t>, “</a:t>
            </a:r>
            <a:r>
              <a:rPr lang="en-GB" sz="2800" b="1" dirty="0" smtClean="0">
                <a:solidFill>
                  <a:schemeClr val="accent5"/>
                </a:solidFill>
              </a:rPr>
              <a:t>functional-first</a:t>
            </a:r>
            <a:r>
              <a:rPr lang="en-GB" sz="2800" dirty="0" smtClean="0"/>
              <a:t>” </a:t>
            </a:r>
            <a:r>
              <a:rPr lang="en-GB" sz="2800" dirty="0" smtClean="0">
                <a:solidFill>
                  <a:schemeClr val="accent5"/>
                </a:solidFill>
              </a:rPr>
              <a:t>.</a:t>
            </a:r>
            <a:r>
              <a:rPr lang="en-GB" sz="2800" b="1" dirty="0" smtClean="0">
                <a:solidFill>
                  <a:schemeClr val="accent5"/>
                </a:solidFill>
              </a:rPr>
              <a:t>NET</a:t>
            </a:r>
            <a:r>
              <a:rPr lang="en-GB" sz="2800" dirty="0" smtClean="0"/>
              <a:t> programming language</a:t>
            </a:r>
          </a:p>
          <a:p>
            <a:endParaRPr lang="en-GB" sz="2800" dirty="0" smtClean="0"/>
          </a:p>
          <a:p>
            <a:r>
              <a:rPr lang="en-GB" sz="2800" dirty="0" smtClean="0"/>
              <a:t>F# has a </a:t>
            </a:r>
            <a:r>
              <a:rPr lang="en-GB" sz="2800" b="1" dirty="0" smtClean="0">
                <a:solidFill>
                  <a:schemeClr val="accent5"/>
                </a:solidFill>
              </a:rPr>
              <a:t>simple</a:t>
            </a:r>
            <a:r>
              <a:rPr lang="en-GB" sz="2800" dirty="0" smtClean="0"/>
              <a:t>, </a:t>
            </a:r>
            <a:r>
              <a:rPr lang="en-GB" sz="2800" b="1" dirty="0" smtClean="0">
                <a:solidFill>
                  <a:schemeClr val="accent5"/>
                </a:solidFill>
              </a:rPr>
              <a:t>script-like</a:t>
            </a:r>
            <a:r>
              <a:rPr lang="en-GB" sz="2800" dirty="0" smtClean="0"/>
              <a:t> initial experience, but is </a:t>
            </a:r>
            <a:r>
              <a:rPr lang="en-GB" sz="2800" b="1" dirty="0" smtClean="0">
                <a:solidFill>
                  <a:schemeClr val="accent5"/>
                </a:solidFill>
              </a:rPr>
              <a:t>strongly</a:t>
            </a:r>
            <a:r>
              <a:rPr lang="en-GB" sz="2800" dirty="0" smtClean="0">
                <a:solidFill>
                  <a:schemeClr val="accent5"/>
                </a:solidFill>
              </a:rPr>
              <a:t> </a:t>
            </a:r>
            <a:r>
              <a:rPr lang="en-GB" sz="2800" b="1" dirty="0" smtClean="0">
                <a:solidFill>
                  <a:schemeClr val="accent5"/>
                </a:solidFill>
              </a:rPr>
              <a:t>typed</a:t>
            </a:r>
            <a:r>
              <a:rPr lang="en-GB" sz="2800" dirty="0" smtClean="0"/>
              <a:t> and .NET friendly</a:t>
            </a:r>
          </a:p>
          <a:p>
            <a:endParaRPr lang="en-GB" sz="2800" dirty="0" smtClean="0"/>
          </a:p>
          <a:p>
            <a:r>
              <a:rPr lang="en-GB" sz="2800" dirty="0" smtClean="0"/>
              <a:t>F# has some nice features for </a:t>
            </a:r>
            <a:r>
              <a:rPr lang="en-GB" sz="2800" b="1" dirty="0" smtClean="0">
                <a:solidFill>
                  <a:schemeClr val="accent5"/>
                </a:solidFill>
              </a:rPr>
              <a:t>objects</a:t>
            </a:r>
            <a:r>
              <a:rPr lang="en-GB" sz="2800" dirty="0" smtClean="0"/>
              <a:t>, </a:t>
            </a:r>
            <a:r>
              <a:rPr lang="en-GB" sz="2800" b="1" dirty="0" smtClean="0">
                <a:solidFill>
                  <a:schemeClr val="accent5"/>
                </a:solidFill>
              </a:rPr>
              <a:t>queries</a:t>
            </a:r>
            <a:r>
              <a:rPr lang="en-GB" sz="2800" dirty="0" smtClean="0"/>
              <a:t>, </a:t>
            </a:r>
            <a:r>
              <a:rPr lang="en-GB" sz="2800" b="1" dirty="0" smtClean="0">
                <a:solidFill>
                  <a:schemeClr val="accent5"/>
                </a:solidFill>
              </a:rPr>
              <a:t>async</a:t>
            </a:r>
            <a:r>
              <a:rPr lang="en-GB" sz="2800" dirty="0" smtClean="0"/>
              <a:t>, </a:t>
            </a:r>
            <a:r>
              <a:rPr lang="en-GB" sz="2800" b="1" dirty="0" smtClean="0">
                <a:solidFill>
                  <a:schemeClr val="accent5"/>
                </a:solidFill>
              </a:rPr>
              <a:t>agents</a:t>
            </a:r>
            <a:r>
              <a:rPr lang="en-GB" sz="2800" dirty="0" smtClean="0"/>
              <a:t>, </a:t>
            </a:r>
            <a:r>
              <a:rPr lang="en-GB" sz="2800" b="1" dirty="0" smtClean="0">
                <a:solidFill>
                  <a:schemeClr val="accent5"/>
                </a:solidFill>
              </a:rPr>
              <a:t>parallel</a:t>
            </a:r>
            <a:r>
              <a:rPr lang="en-GB" sz="2800" dirty="0" smtClean="0">
                <a:solidFill>
                  <a:schemeClr val="accent5"/>
                </a:solidFill>
              </a:rPr>
              <a:t> </a:t>
            </a:r>
            <a:r>
              <a:rPr lang="en-GB" sz="2800" dirty="0" smtClean="0"/>
              <a:t>and </a:t>
            </a:r>
            <a:r>
              <a:rPr lang="en-GB" sz="2800" b="1" dirty="0" smtClean="0">
                <a:solidFill>
                  <a:schemeClr val="accent5"/>
                </a:solidFill>
              </a:rPr>
              <a:t>units of measure</a:t>
            </a:r>
          </a:p>
          <a:p>
            <a:endParaRPr lang="en-GB" sz="2800" dirty="0" smtClean="0"/>
          </a:p>
          <a:p>
            <a:r>
              <a:rPr lang="en-GB" sz="2800" dirty="0" smtClean="0"/>
              <a:t>F# is </a:t>
            </a:r>
            <a:r>
              <a:rPr lang="en-GB" sz="2800" b="1" dirty="0" smtClean="0">
                <a:solidFill>
                  <a:schemeClr val="accent5"/>
                </a:solidFill>
              </a:rPr>
              <a:t>highly interoperable</a:t>
            </a:r>
            <a:r>
              <a:rPr lang="en-GB" sz="2800" dirty="0" smtClean="0"/>
              <a:t>, and can build vanilla .NET components</a:t>
            </a:r>
          </a:p>
          <a:p>
            <a:pPr>
              <a:buNone/>
            </a:pPr>
            <a:endParaRPr lang="en-GB" sz="2800" dirty="0" smtClean="0"/>
          </a:p>
          <a:p>
            <a:endParaRPr lang="en-GB" sz="2800"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F# - Research Contributions </a:t>
            </a:r>
            <a:endParaRPr lang="en-US" dirty="0"/>
          </a:p>
        </p:txBody>
      </p:sp>
      <p:sp>
        <p:nvSpPr>
          <p:cNvPr id="6" name="Content Placeholder 5"/>
          <p:cNvSpPr>
            <a:spLocks noGrp="1"/>
          </p:cNvSpPr>
          <p:nvPr>
            <p:ph idx="1"/>
          </p:nvPr>
        </p:nvSpPr>
        <p:spPr/>
        <p:txBody>
          <a:bodyPr/>
          <a:lstStyle/>
          <a:p>
            <a:r>
              <a:rPr lang="en-GB" dirty="0" smtClean="0"/>
              <a:t>Active Patterns  </a:t>
            </a:r>
            <a:r>
              <a:rPr lang="en-GB" sz="1800" dirty="0" smtClean="0"/>
              <a:t>ICFP 07</a:t>
            </a:r>
            <a:endParaRPr lang="en-GB" dirty="0" smtClean="0"/>
          </a:p>
          <a:p>
            <a:endParaRPr lang="en-GB" sz="2000" dirty="0" smtClean="0"/>
          </a:p>
          <a:p>
            <a:r>
              <a:rPr lang="en-GB" dirty="0" smtClean="0"/>
              <a:t>Meta-programming in a typed language  </a:t>
            </a:r>
            <a:r>
              <a:rPr lang="en-GB" sz="1600" dirty="0" smtClean="0"/>
              <a:t>ML 06</a:t>
            </a:r>
            <a:endParaRPr lang="en-GB" dirty="0" smtClean="0"/>
          </a:p>
          <a:p>
            <a:endParaRPr lang="en-GB" sz="2000" dirty="0" smtClean="0"/>
          </a:p>
          <a:p>
            <a:r>
              <a:rPr lang="en-GB" dirty="0" smtClean="0"/>
              <a:t>Units of measure </a:t>
            </a:r>
            <a:r>
              <a:rPr lang="en-GB" sz="2000" dirty="0" smtClean="0"/>
              <a:t>CEFP 09, Kennedy</a:t>
            </a:r>
          </a:p>
          <a:p>
            <a:endParaRPr lang="en-GB" sz="2000" dirty="0" smtClean="0"/>
          </a:p>
          <a:p>
            <a:r>
              <a:rPr lang="en-GB" dirty="0" smtClean="0"/>
              <a:t>Lightweight reactive agents on VM </a:t>
            </a:r>
            <a:r>
              <a:rPr lang="en-GB" sz="1800" dirty="0" smtClean="0"/>
              <a:t>Expert F#</a:t>
            </a:r>
            <a:endParaRPr lang="en-GB" dirty="0" smtClean="0"/>
          </a:p>
          <a:p>
            <a:pPr>
              <a:buNone/>
            </a:pPr>
            <a:endParaRPr lang="en-GB" sz="2000" dirty="0" smtClean="0"/>
          </a:p>
          <a:p>
            <a:r>
              <a:rPr lang="en-GB" dirty="0" smtClean="0"/>
              <a:t>Nominal objects in a type-inferred language</a:t>
            </a:r>
          </a:p>
          <a:p>
            <a:endParaRPr lang="en-GB" sz="2000" dirty="0" smtClean="0"/>
          </a:p>
          <a:p>
            <a:r>
              <a:rPr lang="en-GB" dirty="0" smtClean="0"/>
              <a:t>Monadic programming in a strict language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6" name="Content Placeholder 5"/>
          <p:cNvSpPr>
            <a:spLocks noGrp="1"/>
          </p:cNvSpPr>
          <p:nvPr>
            <p:ph idx="1"/>
          </p:nvPr>
        </p:nvSpPr>
        <p:spPr/>
        <p:txBody>
          <a:bodyPr/>
          <a:lstStyle/>
          <a:p>
            <a:r>
              <a:rPr lang="en-GB" dirty="0" smtClean="0"/>
              <a:t>A vast amount....</a:t>
            </a:r>
          </a:p>
          <a:p>
            <a:pPr lvl="1"/>
            <a:r>
              <a:rPr lang="en-GB" dirty="0" smtClean="0"/>
              <a:t>C#</a:t>
            </a:r>
          </a:p>
          <a:p>
            <a:pPr lvl="1"/>
            <a:r>
              <a:rPr lang="en-GB" dirty="0" smtClean="0"/>
              <a:t>SML (SML.NET)</a:t>
            </a:r>
          </a:p>
          <a:p>
            <a:pPr lvl="1"/>
            <a:r>
              <a:rPr lang="en-GB" dirty="0" smtClean="0"/>
              <a:t>OCaml</a:t>
            </a:r>
          </a:p>
          <a:p>
            <a:pPr lvl="1"/>
            <a:r>
              <a:rPr lang="en-GB" dirty="0" err="1" smtClean="0"/>
              <a:t>Scala</a:t>
            </a:r>
            <a:endParaRPr lang="en-GB" dirty="0" smtClean="0"/>
          </a:p>
          <a:p>
            <a:pPr lvl="1"/>
            <a:r>
              <a:rPr lang="en-GB" dirty="0" smtClean="0"/>
              <a:t>Haskell</a:t>
            </a:r>
          </a:p>
          <a:p>
            <a:pPr lvl="1"/>
            <a:endParaRPr lang="en-GB" dirty="0" smtClean="0"/>
          </a:p>
          <a:p>
            <a:pPr lvl="1"/>
            <a:r>
              <a:rPr lang="en-GB" dirty="0" smtClean="0"/>
              <a:t>Kennedy ‘97 – Units of Measure</a:t>
            </a:r>
          </a:p>
          <a:p>
            <a:pPr lvl="1"/>
            <a:r>
              <a:rPr lang="en-GB" dirty="0" smtClean="0"/>
              <a:t>Use of resumptions for async/parallel programming has many precursors</a:t>
            </a:r>
          </a:p>
          <a:p>
            <a:pPr lvl="1"/>
            <a:endParaRPr lang="en-GB"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a:t>
            </a:r>
            <a:endParaRPr lang="en-GB" dirty="0"/>
          </a:p>
        </p:txBody>
      </p:sp>
      <p:sp>
        <p:nvSpPr>
          <p:cNvPr id="3" name="Content Placeholder 2"/>
          <p:cNvSpPr>
            <a:spLocks noGrp="1"/>
          </p:cNvSpPr>
          <p:nvPr>
            <p:ph idx="1"/>
          </p:nvPr>
        </p:nvSpPr>
        <p:spPr/>
        <p:txBody>
          <a:bodyPr/>
          <a:lstStyle/>
          <a:p>
            <a:r>
              <a:rPr lang="en-GB" dirty="0" smtClean="0"/>
              <a:t>F# Compiler Source in MSI/ZIP </a:t>
            </a:r>
          </a:p>
          <a:p>
            <a:pPr lvl="1"/>
            <a:r>
              <a:rPr lang="en-GB" dirty="0" smtClean="0"/>
              <a:t>In Every Release</a:t>
            </a:r>
          </a:p>
          <a:p>
            <a:pPr lvl="1"/>
            <a:r>
              <a:rPr lang="en-GB" dirty="0" smtClean="0"/>
              <a:t>Reference source, commercial use for binaries</a:t>
            </a:r>
          </a:p>
          <a:p>
            <a:pPr lvl="1"/>
            <a:r>
              <a:rPr lang="en-GB" dirty="0" smtClean="0"/>
              <a:t>Aiming for more permissive release </a:t>
            </a:r>
          </a:p>
          <a:p>
            <a:r>
              <a:rPr lang="en-GB" dirty="0" smtClean="0"/>
              <a:t>F# </a:t>
            </a:r>
            <a:r>
              <a:rPr lang="en-GB" dirty="0" err="1" smtClean="0"/>
              <a:t>PowerPack</a:t>
            </a:r>
            <a:r>
              <a:rPr lang="en-GB" dirty="0" smtClean="0"/>
              <a:t>  on </a:t>
            </a:r>
            <a:r>
              <a:rPr lang="en-GB" dirty="0" err="1" smtClean="0"/>
              <a:t>CodePlex</a:t>
            </a:r>
            <a:r>
              <a:rPr lang="en-GB" dirty="0" smtClean="0"/>
              <a:t> </a:t>
            </a:r>
          </a:p>
          <a:p>
            <a:pPr lvl="1"/>
            <a:r>
              <a:rPr lang="en-GB" dirty="0" smtClean="0"/>
              <a:t>Released Feb 2010</a:t>
            </a:r>
          </a:p>
          <a:p>
            <a:pPr lvl="1"/>
            <a:r>
              <a:rPr lang="en-GB" dirty="0" smtClean="0"/>
              <a:t>OSS approved licence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x |&gt; f</a:t>
            </a:r>
          </a:p>
          <a:p>
            <a:pPr lvl="0" algn="ctr"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Autofit/>
          </a:bodyPr>
          <a:lstStyle/>
          <a:p>
            <a:pPr algn="ctr">
              <a:buNone/>
            </a:pPr>
            <a:r>
              <a:rPr lang="en-GB" sz="2800" dirty="0" smtClean="0">
                <a:solidFill>
                  <a:schemeClr val="accent1">
                    <a:lumMod val="40000"/>
                    <a:lumOff val="60000"/>
                  </a:schemeClr>
                </a:solidFill>
              </a:rPr>
              <a:t>Resumption monad</a:t>
            </a:r>
          </a:p>
          <a:p>
            <a:pPr algn="ctr">
              <a:buNone/>
            </a:pPr>
            <a:r>
              <a:rPr lang="en-GB" sz="2800" dirty="0" smtClean="0">
                <a:solidFill>
                  <a:schemeClr val="accent1">
                    <a:lumMod val="40000"/>
                    <a:lumOff val="60000"/>
                  </a:schemeClr>
                </a:solidFill>
              </a:rPr>
              <a:t>(one shot continuations)</a:t>
            </a:r>
          </a:p>
          <a:p>
            <a:pPr algn="ctr">
              <a:buNone/>
            </a:pPr>
            <a:r>
              <a:rPr lang="en-GB" sz="2800" dirty="0" smtClean="0">
                <a:solidFill>
                  <a:schemeClr val="accent1">
                    <a:lumMod val="40000"/>
                    <a:lumOff val="60000"/>
                  </a:schemeClr>
                </a:solidFill>
              </a:rPr>
              <a:t>w/- result/exception/cancellation continuations</a:t>
            </a:r>
          </a:p>
          <a:p>
            <a:pPr algn="ctr">
              <a:buNone/>
            </a:pPr>
            <a:endParaRPr lang="en-GB" sz="2400" dirty="0" smtClean="0">
              <a:solidFill>
                <a:schemeClr val="accent1">
                  <a:lumMod val="40000"/>
                  <a:lumOff val="60000"/>
                </a:schemeClr>
              </a:solidFill>
            </a:endParaRPr>
          </a:p>
          <a:p>
            <a:pPr algn="ctr">
              <a:buNone/>
            </a:pPr>
            <a:r>
              <a:rPr lang="en-GB" sz="2400" dirty="0" smtClean="0">
                <a:solidFill>
                  <a:schemeClr val="accent1">
                    <a:lumMod val="40000"/>
                    <a:lumOff val="60000"/>
                  </a:schemeClr>
                </a:solidFill>
              </a:rPr>
              <a:t>+ delimited exceptions and resources</a:t>
            </a:r>
          </a:p>
          <a:p>
            <a:pPr algn="ctr">
              <a:buNone/>
            </a:pPr>
            <a:r>
              <a:rPr lang="en-GB" sz="2400" dirty="0" smtClean="0">
                <a:solidFill>
                  <a:schemeClr val="accent1">
                    <a:lumMod val="40000"/>
                    <a:lumOff val="60000"/>
                  </a:schemeClr>
                </a:solidFill>
              </a:rPr>
              <a:t>+ combinators to put them together</a:t>
            </a:r>
          </a:p>
          <a:p>
            <a:pPr algn="ctr">
              <a:buNone/>
            </a:pPr>
            <a:r>
              <a:rPr lang="en-GB" sz="2400" dirty="0" smtClean="0">
                <a:solidFill>
                  <a:schemeClr val="accent1">
                    <a:lumMod val="40000"/>
                    <a:lumOff val="60000"/>
                  </a:schemeClr>
                </a:solidFill>
              </a:rPr>
              <a:t> + monadic syntax  </a:t>
            </a:r>
          </a:p>
          <a:p>
            <a:pPr algn="ctr">
              <a:buNone/>
            </a:pPr>
            <a:r>
              <a:rPr lang="en-GB" sz="2400" dirty="0" smtClean="0">
                <a:solidFill>
                  <a:schemeClr val="accent1">
                    <a:lumMod val="40000"/>
                    <a:lumOff val="60000"/>
                  </a:schemeClr>
                </a:solidFill>
              </a:rPr>
              <a:t> + start-task, fork-join operators </a:t>
            </a:r>
          </a:p>
          <a:p>
            <a:pPr algn="ctr">
              <a:buNone/>
            </a:pPr>
            <a:endParaRPr lang="en-GB" sz="2400" dirty="0" smtClean="0">
              <a:solidFill>
                <a:schemeClr val="accent1">
                  <a:lumMod val="40000"/>
                  <a:lumOff val="60000"/>
                </a:schemeClr>
              </a:solidFill>
            </a:endParaRP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Techniques</a:t>
            </a:r>
            <a:endParaRPr lang="en-GB" dirty="0"/>
          </a:p>
        </p:txBody>
      </p:sp>
      <p:sp>
        <p:nvSpPr>
          <p:cNvPr id="3" name="Text Placeholder 2"/>
          <p:cNvSpPr>
            <a:spLocks noGrp="1"/>
          </p:cNvSpPr>
          <p:nvPr>
            <p:ph type="body" sz="quarter" idx="10"/>
          </p:nvPr>
        </p:nvSpPr>
        <p:spPr/>
        <p:txBody>
          <a:bodyPr/>
          <a:lstStyle/>
          <a:p>
            <a:r>
              <a:rPr lang="en-GB" dirty="0" smtClean="0"/>
              <a:t>immutability</a:t>
            </a:r>
          </a:p>
          <a:p>
            <a:r>
              <a:rPr lang="en-GB" dirty="0" smtClean="0"/>
              <a:t>isolation</a:t>
            </a:r>
          </a:p>
          <a:p>
            <a:r>
              <a:rPr lang="en-GB" dirty="0" smtClean="0"/>
              <a:t>light weight threading</a:t>
            </a:r>
          </a:p>
          <a:p>
            <a:r>
              <a:rPr lang="en-GB" dirty="0" smtClean="0"/>
              <a:t>async methods</a:t>
            </a:r>
          </a:p>
          <a:p>
            <a:r>
              <a:rPr lang="en-GB" dirty="0" smtClean="0"/>
              <a:t>agents</a:t>
            </a:r>
          </a:p>
          <a:p>
            <a:r>
              <a:rPr lang="en-GB" dirty="0" smtClean="0"/>
              <a:t>tasks </a:t>
            </a:r>
          </a:p>
          <a:p>
            <a:r>
              <a:rPr lang="en-GB" dirty="0" smtClean="0"/>
              <a:t>thread pools</a:t>
            </a:r>
          </a:p>
          <a:p>
            <a:r>
              <a:rPr lang="en-GB" dirty="0" smtClean="0"/>
              <a:t>transactional memory</a:t>
            </a:r>
          </a:p>
          <a:p>
            <a:r>
              <a:rPr lang="en-GB" dirty="0" smtClean="0"/>
              <a:t>data parallel</a:t>
            </a:r>
          </a:p>
          <a:p>
            <a:endParaRPr lang="en-GB"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olidFill>
            <a:schemeClr val="tx1">
              <a:lumMod val="7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Shared State</a:t>
              </a:r>
              <a:endParaRPr lang="en-US" sz="3600" kern="1200" dirty="0">
                <a:solidFill>
                  <a:schemeClr val="bg1"/>
                </a:solidFill>
              </a:endParaRPr>
            </a:p>
          </p:txBody>
        </p:sp>
      </p:grpSp>
      <p:grpSp>
        <p:nvGrpSpPr>
          <p:cNvPr id="4" name="Group 8"/>
          <p:cNvGrpSpPr/>
          <p:nvPr/>
        </p:nvGrpSpPr>
        <p:grpSpPr>
          <a:xfrm>
            <a:off x="859536" y="2215722"/>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350337"/>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Task, Agent Parallelism </a:t>
              </a:r>
            </a:p>
          </p:txBody>
        </p:sp>
      </p:grpSp>
      <p:grpSp>
        <p:nvGrpSpPr>
          <p:cNvPr id="6" name="Group 10"/>
          <p:cNvGrpSpPr/>
          <p:nvPr/>
        </p:nvGrpSpPr>
        <p:grpSpPr>
          <a:xfrm>
            <a:off x="859536" y="4484952"/>
            <a:ext cx="6217920" cy="822960"/>
            <a:chOff x="0" y="3840199"/>
            <a:chExt cx="7909560" cy="1106820"/>
          </a:xfrm>
          <a:solidFill>
            <a:schemeClr val="tx1">
              <a:lumMod val="75000"/>
            </a:schemeClr>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Implicit Parallelism</a:t>
              </a:r>
            </a:p>
          </p:txBody>
        </p:sp>
      </p:grpSp>
      <p:sp>
        <p:nvSpPr>
          <p:cNvPr id="21" name="AutoShape 5"/>
          <p:cNvSpPr>
            <a:spLocks noChangeArrowheads="1"/>
          </p:cNvSpPr>
          <p:nvPr/>
        </p:nvSpPr>
        <p:spPr bwMode="auto">
          <a:xfrm>
            <a:off x="6714535" y="2300656"/>
            <a:ext cx="997517" cy="461665"/>
          </a:xfrm>
          <a:prstGeom prst="wedgeRectCallout">
            <a:avLst>
              <a:gd name="adj1" fmla="val -97420"/>
              <a:gd name="adj2" fmla="val 17016"/>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Async </a:t>
            </a:r>
            <a:endParaRPr lang="en-GB" sz="2400" b="1" dirty="0" smtClean="0">
              <a:solidFill>
                <a:schemeClr val="bg2">
                  <a:lumMod val="75000"/>
                </a:schemeClr>
              </a:solidFill>
            </a:endParaRPr>
          </a:p>
        </p:txBody>
      </p:sp>
      <p:sp>
        <p:nvSpPr>
          <p:cNvPr id="22" name="AutoShape 5"/>
          <p:cNvSpPr>
            <a:spLocks noChangeArrowheads="1"/>
          </p:cNvSpPr>
          <p:nvPr/>
        </p:nvSpPr>
        <p:spPr bwMode="auto">
          <a:xfrm>
            <a:off x="7232033" y="3393216"/>
            <a:ext cx="997516" cy="461665"/>
          </a:xfrm>
          <a:prstGeom prst="wedgeRectCallout">
            <a:avLst>
              <a:gd name="adj1" fmla="val -126023"/>
              <a:gd name="adj2" fmla="val 218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400" b="1" dirty="0" smtClean="0"/>
              <a:t>Async </a:t>
            </a:r>
            <a:endParaRPr lang="en-US" sz="2400" b="1" dirty="0" smtClean="0">
              <a:solidFill>
                <a:schemeClr val="bg2">
                  <a:lumMod val="75000"/>
                </a:schemeClr>
              </a:solidFill>
            </a:endParaRPr>
          </a:p>
        </p:txBody>
      </p:sp>
      <p:grpSp>
        <p:nvGrpSpPr>
          <p:cNvPr id="7" name="Group 10"/>
          <p:cNvGrpSpPr/>
          <p:nvPr/>
        </p:nvGrpSpPr>
        <p:grpSpPr>
          <a:xfrm>
            <a:off x="859536" y="5619568"/>
            <a:ext cx="6217920" cy="822960"/>
            <a:chOff x="0" y="3840199"/>
            <a:chExt cx="7909560" cy="1106820"/>
          </a:xfrm>
          <a:solidFill>
            <a:schemeClr val="tx1">
              <a:lumMod val="75000"/>
            </a:schemeClr>
          </a:soli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Distribution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215722"/>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350337"/>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Task, Agent Parallelism </a:t>
              </a:r>
            </a:p>
          </p:txBody>
        </p:sp>
      </p:grpSp>
      <p:grpSp>
        <p:nvGrpSpPr>
          <p:cNvPr id="6" name="Group 10"/>
          <p:cNvGrpSpPr/>
          <p:nvPr/>
        </p:nvGrpSpPr>
        <p:grpSpPr>
          <a:xfrm>
            <a:off x="859536" y="4484952"/>
            <a:ext cx="6217920" cy="822960"/>
            <a:chOff x="0" y="3840199"/>
            <a:chExt cx="7909560" cy="1106820"/>
          </a:xfrm>
          <a:solidFill>
            <a:schemeClr val="tx2"/>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Implicit Parallelism</a:t>
              </a:r>
            </a:p>
          </p:txBody>
        </p:sp>
      </p:grpSp>
      <p:sp>
        <p:nvSpPr>
          <p:cNvPr id="20" name="AutoShape 5"/>
          <p:cNvSpPr>
            <a:spLocks noChangeArrowheads="1"/>
          </p:cNvSpPr>
          <p:nvPr/>
        </p:nvSpPr>
        <p:spPr bwMode="auto">
          <a:xfrm>
            <a:off x="6043790" y="1324010"/>
            <a:ext cx="1901674" cy="46166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Immutability </a:t>
            </a:r>
            <a:endParaRPr lang="en-GB" sz="2400" b="1" dirty="0" smtClean="0">
              <a:solidFill>
                <a:schemeClr val="bg2">
                  <a:lumMod val="75000"/>
                </a:schemeClr>
              </a:solidFill>
            </a:endParaRPr>
          </a:p>
        </p:txBody>
      </p:sp>
      <p:sp>
        <p:nvSpPr>
          <p:cNvPr id="21" name="AutoShape 5"/>
          <p:cNvSpPr>
            <a:spLocks noChangeArrowheads="1"/>
          </p:cNvSpPr>
          <p:nvPr/>
        </p:nvSpPr>
        <p:spPr bwMode="auto">
          <a:xfrm>
            <a:off x="6714535" y="2300656"/>
            <a:ext cx="997517" cy="461665"/>
          </a:xfrm>
          <a:prstGeom prst="wedgeRectCallout">
            <a:avLst>
              <a:gd name="adj1" fmla="val -97420"/>
              <a:gd name="adj2" fmla="val 17016"/>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Async </a:t>
            </a:r>
            <a:endParaRPr lang="en-GB" sz="2400" b="1" dirty="0" smtClean="0">
              <a:solidFill>
                <a:schemeClr val="bg2">
                  <a:lumMod val="75000"/>
                </a:schemeClr>
              </a:solidFill>
            </a:endParaRPr>
          </a:p>
        </p:txBody>
      </p:sp>
      <p:sp>
        <p:nvSpPr>
          <p:cNvPr id="22" name="AutoShape 5"/>
          <p:cNvSpPr>
            <a:spLocks noChangeArrowheads="1"/>
          </p:cNvSpPr>
          <p:nvPr/>
        </p:nvSpPr>
        <p:spPr bwMode="auto">
          <a:xfrm>
            <a:off x="7232033" y="3393216"/>
            <a:ext cx="997516" cy="461665"/>
          </a:xfrm>
          <a:prstGeom prst="wedgeRectCallout">
            <a:avLst>
              <a:gd name="adj1" fmla="val -126023"/>
              <a:gd name="adj2" fmla="val 218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400" b="1" dirty="0" smtClean="0"/>
              <a:t>Async </a:t>
            </a:r>
            <a:endParaRPr lang="en-US" sz="2400" b="1" dirty="0" smtClean="0">
              <a:solidFill>
                <a:schemeClr val="bg2">
                  <a:lumMod val="75000"/>
                </a:schemeClr>
              </a:solidFill>
            </a:endParaRPr>
          </a:p>
        </p:txBody>
      </p:sp>
      <p:sp>
        <p:nvSpPr>
          <p:cNvPr id="23" name="AutoShape 5"/>
          <p:cNvSpPr>
            <a:spLocks noChangeArrowheads="1"/>
          </p:cNvSpPr>
          <p:nvPr/>
        </p:nvSpPr>
        <p:spPr bwMode="auto">
          <a:xfrm>
            <a:off x="6552425" y="4322502"/>
            <a:ext cx="2247731" cy="1200329"/>
          </a:xfrm>
          <a:prstGeom prst="wedgeRectCallout">
            <a:avLst>
              <a:gd name="adj1" fmla="val -65709"/>
              <a:gd name="adj2" fmla="val -20429"/>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rPr>
              <a:t>Engine Access + </a:t>
            </a:r>
          </a:p>
          <a:p>
            <a:pPr algn="ctr"/>
            <a:r>
              <a:rPr lang="en-GB" sz="2400" b="1" dirty="0" smtClean="0">
                <a:solidFill>
                  <a:schemeClr val="bg1"/>
                </a:solidFill>
              </a:rPr>
              <a:t>Embedded </a:t>
            </a:r>
          </a:p>
          <a:p>
            <a:pPr algn="ctr"/>
            <a:r>
              <a:rPr lang="en-GB" sz="2400" b="1" dirty="0" smtClean="0">
                <a:solidFill>
                  <a:schemeClr val="bg1"/>
                </a:solidFill>
              </a:rPr>
              <a:t>Languages</a:t>
            </a:r>
          </a:p>
        </p:txBody>
      </p:sp>
      <p:grpSp>
        <p:nvGrpSpPr>
          <p:cNvPr id="7" name="Group 10"/>
          <p:cNvGrpSpPr/>
          <p:nvPr/>
        </p:nvGrpSpPr>
        <p:grpSpPr>
          <a:xfrm>
            <a:off x="859536" y="5619568"/>
            <a:ext cx="6217920" cy="822960"/>
            <a:chOff x="0" y="3840199"/>
            <a:chExt cx="7909560" cy="1106820"/>
          </a:xfrm>
          <a:solidFill>
            <a:schemeClr val="tx2"/>
          </a:soli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Distribution</a:t>
              </a:r>
            </a:p>
          </p:txBody>
        </p:sp>
      </p:grpSp>
      <p:sp>
        <p:nvSpPr>
          <p:cNvPr id="27" name="AutoShape 5"/>
          <p:cNvSpPr>
            <a:spLocks noChangeArrowheads="1"/>
          </p:cNvSpPr>
          <p:nvPr/>
        </p:nvSpPr>
        <p:spPr bwMode="auto">
          <a:xfrm>
            <a:off x="6349437" y="5767902"/>
            <a:ext cx="2549865" cy="830997"/>
          </a:xfrm>
          <a:prstGeom prst="wedgeRectCallout">
            <a:avLst>
              <a:gd name="adj1" fmla="val -73282"/>
              <a:gd name="adj2" fmla="val -18988"/>
            </a:avLst>
          </a:prstGeom>
          <a:solidFill>
            <a:schemeClr val="tx2"/>
          </a:solidFill>
          <a:ln w="15875">
            <a:solidFill>
              <a:schemeClr val="tx1"/>
            </a:solidFill>
            <a:miter lim="800000"/>
            <a:headEnd/>
            <a:tailEnd/>
          </a:ln>
          <a:effectLst/>
        </p:spPr>
        <p:txBody>
          <a:bodyPr wrap="none" anchor="ctr" anchorCtr="1">
            <a:spAutoFit/>
          </a:bodyPr>
          <a:lstStyle/>
          <a:p>
            <a:pPr algn="ctr"/>
            <a:r>
              <a:rPr lang="en-GB" sz="2400" b="1" dirty="0" smtClean="0">
                <a:solidFill>
                  <a:schemeClr val="bg1"/>
                </a:solidFill>
                <a:sym typeface="Wingdings"/>
              </a:rPr>
              <a:t>Web/Cloud/MSQ/</a:t>
            </a:r>
          </a:p>
          <a:p>
            <a:pPr algn="ctr"/>
            <a:r>
              <a:rPr lang="en-GB" sz="2400" b="1" dirty="0" smtClean="0">
                <a:solidFill>
                  <a:schemeClr val="bg1"/>
                </a:solidFill>
                <a:sym typeface="Wingdings"/>
              </a:rPr>
              <a:t>Cluster etc. </a:t>
            </a:r>
            <a:endParaRPr lang="en-GB" sz="2400" b="1" dirty="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Parallel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215722"/>
            <a:ext cx="6217920" cy="822960"/>
            <a:chOff x="0" y="1378880"/>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Inversion of Control</a:t>
              </a:r>
              <a:endParaRPr lang="en-US" sz="3600" kern="1200" dirty="0">
                <a:solidFill>
                  <a:schemeClr val="bg1"/>
                </a:solidFill>
              </a:endParaRPr>
            </a:p>
          </p:txBody>
        </p:sp>
      </p:grpSp>
      <p:grpSp>
        <p:nvGrpSpPr>
          <p:cNvPr id="5" name="Group 9"/>
          <p:cNvGrpSpPr/>
          <p:nvPr/>
        </p:nvGrpSpPr>
        <p:grpSpPr>
          <a:xfrm>
            <a:off x="859536" y="3350337"/>
            <a:ext cx="6217920" cy="822960"/>
            <a:chOff x="0" y="260953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solidFill>
                </a:rPr>
                <a:t>I/O, Task, Agent Parallelism </a:t>
              </a:r>
            </a:p>
          </p:txBody>
        </p:sp>
      </p:grpSp>
      <p:grpSp>
        <p:nvGrpSpPr>
          <p:cNvPr id="6" name="Group 10"/>
          <p:cNvGrpSpPr/>
          <p:nvPr/>
        </p:nvGrpSpPr>
        <p:grpSpPr>
          <a:xfrm>
            <a:off x="859536" y="4484952"/>
            <a:ext cx="6217920" cy="822960"/>
            <a:chOff x="0" y="384019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Implicit Parallelism</a:t>
              </a:r>
            </a:p>
          </p:txBody>
        </p:sp>
      </p:grpSp>
      <p:sp>
        <p:nvSpPr>
          <p:cNvPr id="20" name="AutoShape 5"/>
          <p:cNvSpPr>
            <a:spLocks noChangeArrowheads="1"/>
          </p:cNvSpPr>
          <p:nvPr/>
        </p:nvSpPr>
        <p:spPr bwMode="auto">
          <a:xfrm>
            <a:off x="6043790" y="1324010"/>
            <a:ext cx="1901674" cy="46166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t>Immutability </a:t>
            </a:r>
            <a:endParaRPr lang="en-GB" sz="2400" b="1" dirty="0" smtClean="0">
              <a:solidFill>
                <a:schemeClr val="bg2">
                  <a:lumMod val="75000"/>
                </a:schemeClr>
              </a:solidFill>
            </a:endParaRPr>
          </a:p>
        </p:txBody>
      </p:sp>
      <p:grpSp>
        <p:nvGrpSpPr>
          <p:cNvPr id="7" name="Group 10"/>
          <p:cNvGrpSpPr/>
          <p:nvPr/>
        </p:nvGrpSpPr>
        <p:grpSpPr>
          <a:xfrm>
            <a:off x="859536" y="5619568"/>
            <a:ext cx="6217920" cy="822960"/>
            <a:chOff x="0" y="3840199"/>
            <a:chExt cx="7909560" cy="1106820"/>
          </a:xfr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5400000" scaled="1"/>
            <a:tileRect/>
          </a:gradFill>
          <a:scene3d>
            <a:camera prst="orthographicFront"/>
            <a:lightRig rig="flat" dir="t"/>
          </a:scene3d>
        </p:grpSpPr>
        <p:sp>
          <p:nvSpPr>
            <p:cNvPr id="25" name="Rounded Rectangle 24"/>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solidFill>
                </a:rPr>
                <a:t>Distribution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600" b="1" dirty="0" smtClean="0">
                <a:solidFill>
                  <a:schemeClr val="accent1"/>
                </a:solidFill>
                <a:latin typeface="Consolas" pitchFamily="49" charset="0"/>
              </a:rPr>
              <a:t>type Expr =   </a:t>
            </a:r>
          </a:p>
          <a:p>
            <a:pPr>
              <a:buNone/>
            </a:pPr>
            <a:r>
              <a:rPr lang="en-GB" sz="1600" b="1" dirty="0" smtClean="0">
                <a:solidFill>
                  <a:schemeClr val="accent1"/>
                </a:solidFill>
                <a:latin typeface="Consolas" pitchFamily="49" charset="0"/>
              </a:rPr>
              <a:t>    | True   </a:t>
            </a:r>
          </a:p>
          <a:p>
            <a:pPr>
              <a:buNone/>
            </a:pPr>
            <a:r>
              <a:rPr lang="en-GB" sz="1600" b="1" dirty="0" smtClean="0">
                <a:solidFill>
                  <a:schemeClr val="accent1"/>
                </a:solidFill>
                <a:latin typeface="Consolas" pitchFamily="49" charset="0"/>
              </a:rPr>
              <a:t>    | And  of Expr * Expr   </a:t>
            </a:r>
          </a:p>
          <a:p>
            <a:pPr>
              <a:buNone/>
            </a:pPr>
            <a:r>
              <a:rPr lang="en-GB" sz="1600" b="1" dirty="0" smtClean="0">
                <a:solidFill>
                  <a:schemeClr val="accent1"/>
                </a:solidFill>
                <a:latin typeface="Consolas" pitchFamily="49" charset="0"/>
              </a:rPr>
              <a:t>    | </a:t>
            </a:r>
            <a:r>
              <a:rPr lang="en-GB" sz="1600" b="1" dirty="0" err="1" smtClean="0">
                <a:solidFill>
                  <a:schemeClr val="accent1"/>
                </a:solidFill>
                <a:latin typeface="Consolas" pitchFamily="49" charset="0"/>
              </a:rPr>
              <a:t>Nand</a:t>
            </a:r>
            <a:r>
              <a:rPr lang="en-GB" sz="1600" b="1" dirty="0" smtClean="0">
                <a:solidFill>
                  <a:schemeClr val="accent1"/>
                </a:solidFill>
                <a:latin typeface="Consolas" pitchFamily="49" charset="0"/>
              </a:rPr>
              <a:t> of Expr * Expr   </a:t>
            </a:r>
          </a:p>
          <a:p>
            <a:pPr>
              <a:buNone/>
            </a:pPr>
            <a:r>
              <a:rPr lang="en-GB" sz="1600" b="1" dirty="0" smtClean="0">
                <a:solidFill>
                  <a:schemeClr val="accent1"/>
                </a:solidFill>
                <a:latin typeface="Consolas" pitchFamily="49" charset="0"/>
              </a:rPr>
              <a:t>    | Or   of Expr * Expr   </a:t>
            </a:r>
          </a:p>
          <a:p>
            <a:pPr>
              <a:buNone/>
            </a:pPr>
            <a:r>
              <a:rPr lang="en-GB" sz="1600" b="1" dirty="0" smtClean="0">
                <a:solidFill>
                  <a:schemeClr val="accent1"/>
                </a:solidFill>
                <a:latin typeface="Consolas" pitchFamily="49" charset="0"/>
              </a:rPr>
              <a:t>    | </a:t>
            </a:r>
            <a:r>
              <a:rPr lang="en-GB" sz="1600" b="1" dirty="0" err="1" smtClean="0">
                <a:solidFill>
                  <a:schemeClr val="accent1"/>
                </a:solidFill>
                <a:latin typeface="Consolas" pitchFamily="49" charset="0"/>
              </a:rPr>
              <a:t>Xor</a:t>
            </a:r>
            <a:r>
              <a:rPr lang="en-GB" sz="1600" b="1" dirty="0" smtClean="0">
                <a:solidFill>
                  <a:schemeClr val="accent1"/>
                </a:solidFill>
                <a:latin typeface="Consolas" pitchFamily="49" charset="0"/>
              </a:rPr>
              <a:t>  of Expr * Expr   </a:t>
            </a:r>
          </a:p>
          <a:p>
            <a:pPr>
              <a:buNone/>
            </a:pPr>
            <a:r>
              <a:rPr lang="en-GB" sz="1600" b="1" dirty="0" smtClean="0">
                <a:solidFill>
                  <a:schemeClr val="accent1"/>
                </a:solidFill>
                <a:latin typeface="Consolas" pitchFamily="49" charset="0"/>
              </a:rPr>
              <a:t>    | Not  of Expr   </a:t>
            </a:r>
            <a:endParaRPr lang="en-GB" sz="1600" b="1"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566442" y="1082183"/>
            <a:ext cx="5757862" cy="5054600"/>
          </a:xfrm>
          <a:prstGeom prst="rect">
            <a:avLst/>
          </a:prstGeom>
        </p:spPr>
        <p:txBody>
          <a:bodyPr>
            <a:noAutofit/>
          </a:bodyPr>
          <a:lstStyle/>
          <a:p>
            <a:pPr>
              <a:spcBef>
                <a:spcPts val="0"/>
              </a:spcBef>
              <a:buNone/>
            </a:pPr>
            <a:r>
              <a:rPr lang="en-GB" sz="1600" b="1" dirty="0" smtClean="0">
                <a:solidFill>
                  <a:schemeClr val="accent4">
                    <a:lumMod val="60000"/>
                    <a:lumOff val="40000"/>
                  </a:schemeClr>
                </a:solidFill>
                <a:latin typeface="Consolas" pitchFamily="49" charset="0"/>
              </a:rPr>
              <a:t>public abstract class Expr { }   </a:t>
            </a:r>
          </a:p>
          <a:p>
            <a:pPr>
              <a:spcBef>
                <a:spcPts val="0"/>
              </a:spcBef>
              <a:buNone/>
            </a:pPr>
            <a:r>
              <a:rPr lang="en-GB" sz="1600" b="1" dirty="0" smtClean="0">
                <a:solidFill>
                  <a:schemeClr val="accent4">
                    <a:lumMod val="60000"/>
                    <a:lumOff val="40000"/>
                  </a:schemeClr>
                </a:solidFill>
                <a:latin typeface="Consolas" pitchFamily="49" charset="0"/>
              </a:rPr>
              <a:t>public abstract class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 :Expr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(Expr first)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this.First</a:t>
            </a:r>
            <a:r>
              <a:rPr lang="en-GB" sz="1600" b="1" dirty="0" smtClean="0">
                <a:solidFill>
                  <a:schemeClr val="accent4">
                    <a:lumMod val="60000"/>
                    <a:lumOff val="40000"/>
                  </a:schemeClr>
                </a:solidFill>
                <a:latin typeface="Consolas" pitchFamily="49" charset="0"/>
              </a:rPr>
              <a:t> = first;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abstract class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 Expr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600" b="1" dirty="0" smtClean="0">
                <a:solidFill>
                  <a:schemeClr val="accent4">
                    <a:lumMod val="60000"/>
                    <a:lumOff val="40000"/>
                  </a:schemeClr>
                </a:solidFill>
                <a:latin typeface="Consolas" pitchFamily="49" charset="0"/>
              </a:rPr>
              <a:t>    public Expr Second { get; private set;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(Expr first, Expr second)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this.First</a:t>
            </a:r>
            <a:r>
              <a:rPr lang="en-GB" sz="1600" b="1" dirty="0" smtClean="0">
                <a:solidFill>
                  <a:schemeClr val="accent4">
                    <a:lumMod val="60000"/>
                    <a:lumOff val="40000"/>
                  </a:schemeClr>
                </a:solidFill>
                <a:latin typeface="Consolas" pitchFamily="49" charset="0"/>
              </a:rPr>
              <a:t> = first;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this.Second</a:t>
            </a:r>
            <a:r>
              <a:rPr lang="en-GB" sz="1600" b="1" dirty="0" smtClean="0">
                <a:solidFill>
                  <a:schemeClr val="accent4">
                    <a:lumMod val="60000"/>
                    <a:lumOff val="40000"/>
                  </a:schemeClr>
                </a:solidFill>
                <a:latin typeface="Consolas" pitchFamily="49" charset="0"/>
              </a:rPr>
              <a:t> = second;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TrueExpr</a:t>
            </a:r>
            <a:r>
              <a:rPr lang="en-GB" sz="1600" b="1" dirty="0" smtClean="0">
                <a:solidFill>
                  <a:schemeClr val="accent4">
                    <a:lumMod val="60000"/>
                    <a:lumOff val="40000"/>
                  </a:schemeClr>
                </a:solidFill>
                <a:latin typeface="Consolas" pitchFamily="49" charset="0"/>
              </a:rPr>
              <a:t> : Expr {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And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And(Expr first, Expr second) : base(first, second) { }   </a:t>
            </a:r>
          </a:p>
          <a:p>
            <a:pPr>
              <a:spcBef>
                <a:spcPts val="0"/>
              </a:spcBef>
              <a:buNone/>
            </a:pPr>
            <a:r>
              <a:rPr lang="en-GB" sz="1600" b="1" dirty="0" smtClean="0">
                <a:solidFill>
                  <a:schemeClr val="accent4">
                    <a:lumMod val="60000"/>
                    <a:lumOff val="40000"/>
                  </a:schemeClr>
                </a:solidFill>
                <a:latin typeface="Consolas" pitchFamily="49" charset="0"/>
              </a:rPr>
              <a:t>}</a:t>
            </a:r>
          </a:p>
          <a:p>
            <a:pPr lvl="0">
              <a:spcBef>
                <a:spcPts val="0"/>
              </a:spcBef>
              <a:buNone/>
              <a:defRPr/>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Nand</a:t>
            </a:r>
            <a:r>
              <a:rPr lang="en-GB" sz="1600" b="1" dirty="0" smtClean="0">
                <a:solidFill>
                  <a:schemeClr val="accent4">
                    <a:lumMod val="60000"/>
                    <a:lumOff val="40000"/>
                  </a:schemeClr>
                </a:solidFill>
                <a:latin typeface="Consolas" pitchFamily="49" charset="0"/>
              </a:rPr>
              <a:t>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Nand</a:t>
            </a:r>
            <a:r>
              <a:rPr lang="en-GB" sz="16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Or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Or(Expr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Xor</a:t>
            </a:r>
            <a:r>
              <a:rPr lang="en-GB" sz="1600" b="1" dirty="0" smtClean="0">
                <a:solidFill>
                  <a:schemeClr val="accent4">
                    <a:lumMod val="60000"/>
                    <a:lumOff val="40000"/>
                  </a:schemeClr>
                </a:solidFill>
                <a:latin typeface="Consolas" pitchFamily="49" charset="0"/>
              </a:rPr>
              <a:t>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Xor</a:t>
            </a:r>
            <a:r>
              <a:rPr lang="en-GB" sz="16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Not :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Not(Expr first) : base(first)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9643</TotalTime>
  <Words>3328</Words>
  <Application>Microsoft Office PowerPoint</Application>
  <PresentationFormat>On-screen Show (4:3)</PresentationFormat>
  <Paragraphs>882</Paragraphs>
  <Slides>85</Slides>
  <Notes>30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TechEd_Europe</vt:lpstr>
      <vt:lpstr>Slide 1</vt:lpstr>
      <vt:lpstr>Themes</vt:lpstr>
      <vt:lpstr>Where Parallelism?</vt:lpstr>
      <vt:lpstr>Slide 4</vt:lpstr>
      <vt:lpstr>Slide 5</vt:lpstr>
      <vt:lpstr>Whitespace Matters</vt:lpstr>
      <vt:lpstr>Whitespace Matters</vt:lpstr>
      <vt:lpstr>Functional– Pipelines</vt:lpstr>
      <vt:lpstr>Objects + Functional</vt:lpstr>
      <vt:lpstr>Objects + Functional</vt:lpstr>
      <vt:lpstr>[ … ]</vt:lpstr>
      <vt:lpstr>[ … ]</vt:lpstr>
      <vt:lpstr>seq { … }</vt:lpstr>
      <vt:lpstr>Let’s Web Crawl…</vt:lpstr>
      <vt:lpstr>Slide 15</vt:lpstr>
      <vt:lpstr>Slide 16</vt:lpstr>
      <vt:lpstr>Slide 17</vt:lpstr>
      <vt:lpstr>Async.Parallel [ http "www.google.com";                  http "www.bing.com";                  http "www.yahoo.com"; ]  </vt:lpstr>
      <vt:lpstr>Async.Parallel [ for i in 0 .. 200 -&gt; computeTask i ]  </vt:lpstr>
      <vt:lpstr>Let’s Web Crawl…</vt:lpstr>
      <vt:lpstr>Some Micro Trends</vt:lpstr>
      <vt:lpstr>The Huge Trends</vt:lpstr>
      <vt:lpstr>Myths and Fallacies</vt:lpstr>
      <vt:lpstr>Slide 24</vt:lpstr>
      <vt:lpstr>Slide 25</vt:lpstr>
      <vt:lpstr>Let’s Web Crawl…</vt:lpstr>
      <vt:lpstr>Immutability the norm...</vt:lpstr>
      <vt:lpstr>Let’s Web Crawl…</vt:lpstr>
      <vt:lpstr>Example: F#</vt:lpstr>
      <vt:lpstr>Slide 30</vt:lpstr>
      <vt:lpstr>F# async { ... }</vt:lpstr>
      <vt:lpstr>Example: F# async { ... }</vt:lpstr>
      <vt:lpstr>Example: F# async { ... }</vt:lpstr>
      <vt:lpstr>The many uses of F# async { ... }</vt:lpstr>
      <vt:lpstr>The many uses of F# async { ... }</vt:lpstr>
      <vt:lpstr>Async Basics + Web Translation</vt:lpstr>
      <vt:lpstr>Slide 37</vt:lpstr>
      <vt:lpstr>Slide 38</vt:lpstr>
      <vt:lpstr>Slide 39</vt:lpstr>
      <vt:lpstr>F# example: Serving 5,000+ simultaneous TCP connections with ~10 threads</vt:lpstr>
      <vt:lpstr>Let’s Web Crawl…</vt:lpstr>
      <vt:lpstr>Slide 42</vt:lpstr>
      <vt:lpstr>Slide 43</vt:lpstr>
      <vt:lpstr>Slide 44</vt:lpstr>
      <vt:lpstr>The many uses of F# async { ... }</vt:lpstr>
      <vt:lpstr>A First Agent</vt:lpstr>
      <vt:lpstr>First 100,000 Agents</vt:lpstr>
      <vt:lpstr>A Chatty Agent</vt:lpstr>
      <vt:lpstr>Async Basics + Web Translation</vt:lpstr>
      <vt:lpstr>Let’s Web Crawl…</vt:lpstr>
      <vt:lpstr>Slide 51</vt:lpstr>
      <vt:lpstr>Data Parallelism: Philosophies</vt:lpstr>
      <vt:lpstr>Microsoft Accelerator</vt:lpstr>
      <vt:lpstr>Slide 54</vt:lpstr>
      <vt:lpstr>Example: F# Game of Life</vt:lpstr>
      <vt:lpstr>Example: F# Game of Life</vt:lpstr>
      <vt:lpstr>Agents Galore</vt:lpstr>
      <vt:lpstr>Key Themes</vt:lpstr>
      <vt:lpstr>Latest Books about F#</vt:lpstr>
      <vt:lpstr>Slide 60</vt:lpstr>
      <vt:lpstr>Typical F# Reactive Architecture</vt:lpstr>
      <vt:lpstr>Slide 62</vt:lpstr>
      <vt:lpstr>Slide 63</vt:lpstr>
      <vt:lpstr>Objects + Functional</vt:lpstr>
      <vt:lpstr>[ … ]</vt:lpstr>
      <vt:lpstr>[ … ]</vt:lpstr>
      <vt:lpstr>seq { … }</vt:lpstr>
      <vt:lpstr>seq { … }</vt:lpstr>
      <vt:lpstr>queries</vt:lpstr>
      <vt:lpstr>queries</vt:lpstr>
      <vt:lpstr>F#:  Influences</vt:lpstr>
      <vt:lpstr>Combining Paradigms</vt:lpstr>
      <vt:lpstr>Slide 73</vt:lpstr>
      <vt:lpstr>Slide 74</vt:lpstr>
      <vt:lpstr>Slide 75</vt:lpstr>
      <vt:lpstr>Recap</vt:lpstr>
      <vt:lpstr>F# - Research Contributions </vt:lpstr>
      <vt:lpstr>Related Work</vt:lpstr>
      <vt:lpstr>Source</vt:lpstr>
      <vt:lpstr>async { ... }</vt:lpstr>
      <vt:lpstr>Techniques</vt:lpstr>
      <vt:lpstr>F# and Parallel Challenges</vt:lpstr>
      <vt:lpstr>F# and Parallel Challenges</vt:lpstr>
      <vt:lpstr>F# and Parallel Challenges</vt:lpstr>
      <vt:lpstr>Slide 85</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261</cp:revision>
  <dcterms:created xsi:type="dcterms:W3CDTF">2009-03-17T17:00:19Z</dcterms:created>
  <dcterms:modified xsi:type="dcterms:W3CDTF">2010-03-17T12:24:28Z</dcterms:modified>
</cp:coreProperties>
</file>