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57.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s/slide36.xml" ContentType="application/vnd.openxmlformats-officedocument.presentationml.slide+xml"/>
  <Override PartName="/ppt/slideLayouts/slideLayout46.xml" ContentType="application/vnd.openxmlformats-officedocument.presentationml.slideLayout+xml"/>
  <Override PartName="/ppt/slideLayouts/slideLayout93.xml" ContentType="application/vnd.openxmlformats-officedocument.presentationml.slideLayout+xml"/>
  <Override PartName="/ppt/slides/slide25.xml" ContentType="application/vnd.openxmlformats-officedocument.presentationml.slid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82.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notesSlides/notesSlide16.xml" ContentType="application/vnd.openxmlformats-officedocument.presentationml.notesSlide+xml"/>
  <Override PartName="/ppt/tableStyles.xml" ContentType="application/vnd.openxmlformats-officedocument.presentationml.tableStyles+xml"/>
  <Override PartName="/ppt/notesSlides/notesSlide7.xml" ContentType="application/vnd.openxmlformats-officedocument.presentationml.notesSlide+xml"/>
  <Override PartName="/ppt/diagrams/layout1.xml" ContentType="application/vnd.openxmlformats-officedocument.drawingml.diagramLayout+xml"/>
  <Override PartName="/ppt/slideLayouts/slideLayout87.xml" ContentType="application/vnd.openxmlformats-officedocument.presentationml.slideLayout+xml"/>
  <Default Extension="png" ContentType="image/png"/>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76.xml" ContentType="application/vnd.openxmlformats-officedocument.presentationml.slideLayout+xml"/>
  <Override PartName="/customXml/itemProps2.xml" ContentType="application/vnd.openxmlformats-officedocument.customXmlProperties+xml"/>
  <Override PartName="/ppt/slideLayouts/slideLayout18.xml" ContentType="application/vnd.openxmlformats-officedocument.presentationml.slideLayout+xml"/>
  <Override PartName="/ppt/theme/theme2.xml" ContentType="application/vnd.openxmlformats-officedocument.theme+xml"/>
  <Override PartName="/ppt/slideLayouts/slideLayout65.xml" ContentType="application/vnd.openxmlformats-officedocument.presentationml.slideLayout+xml"/>
  <Override PartName="/ppt/slides/slide33.xml" ContentType="application/vnd.openxmlformats-officedocument.presentationml.slide+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90.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slideMasters/slideMaster5.xml" ContentType="application/vnd.openxmlformats-officedocument.presentationml.slideMaster+xml"/>
  <Override PartName="/ppt/slideLayouts/slideLayout59.xml" ContentType="application/vnd.openxmlformats-officedocument.presentationml.slideLayout+xml"/>
  <Override PartName="/ppt/theme/theme7.xml" ContentType="application/vnd.openxmlformats-officedocument.theme+xml"/>
  <Override PartName="/ppt/notesSlides/notesSlide4.xml" ContentType="application/vnd.openxmlformats-officedocument.presentationml.notesSlide+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Layouts/slideLayout95.xml" ContentType="application/vnd.openxmlformats-officedocument.presentationml.slideLayout+xml"/>
  <Override PartName="/ppt/diagrams/colors1.xml" ContentType="application/vnd.openxmlformats-officedocument.drawingml.diagramColor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55.xml" ContentType="application/vnd.openxmlformats-officedocument.presentationml.slideLayout+xml"/>
  <Override PartName="/ppt/slideLayouts/slideLayout84.xml" ContentType="application/vnd.openxmlformats-officedocument.presentationml.slideLayout+xml"/>
  <Default Extension="rels" ContentType="application/vnd.openxmlformats-package.relationships+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slideLayouts/slideLayout91.xml" ContentType="application/vnd.openxmlformats-officedocument.presentationml.slideLayout+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slideMasters/slideMaster6.xml" ContentType="application/vnd.openxmlformats-officedocument.presentationml.slideMaster+xml"/>
  <Override PartName="/ppt/slideLayouts/slideLayout89.xml" ContentType="application/vnd.openxmlformats-officedocument.presentationml.slideLayout+xml"/>
  <Override PartName="/ppt/theme/theme8.xml" ContentType="application/vnd.openxmlformats-officedocument.them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slideLayouts/slideLayout67.xml" ContentType="application/vnd.openxmlformats-officedocument.presentationml.slideLayout+xml"/>
  <Override PartName="/ppt/slideLayouts/slideLayout85.xml" ContentType="application/vnd.openxmlformats-officedocument.presentationml.slideLayout+xml"/>
  <Override PartName="/ppt/slideLayouts/slideLayout96.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74.xml" ContentType="application/vnd.openxmlformats-officedocument.presentationml.slideLayout+xml"/>
  <Override PartName="/ppt/diagrams/drawing1.xml" ContentType="application/vnd.ms-office.drawingml.diagramDrawing+xml"/>
  <Default Extension="jpeg" ContentType="image/jpeg"/>
  <Override PartName="/ppt/slides/slide24.xml" ContentType="application/vnd.openxmlformats-officedocument.presentationml.slide+xml"/>
  <Override PartName="/ppt/slides/slide35.xml" ContentType="application/vnd.openxmlformats-officedocument.presentationml.slide+xml"/>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slideLayouts/slideLayout63.xml" ContentType="application/vnd.openxmlformats-officedocument.presentationml.slideLayout+xml"/>
  <Override PartName="/ppt/slideLayouts/slideLayout81.xml" ContentType="application/vnd.openxmlformats-officedocument.presentationml.slideLayout+xml"/>
  <Override PartName="/ppt/slideLayouts/slideLayout92.xml" ContentType="application/vnd.openxmlformats-officedocument.presentationml.slideLayout+xml"/>
  <Override PartName="/ppt/diagrams/quickStyle1.xml" ContentType="application/vnd.openxmlformats-officedocument.drawingml.diagramStyle+xml"/>
  <Override PartName="/ppt/slides/slide1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70.xml" ContentType="application/vnd.openxmlformats-officedocument.presentationml.slideLayout+xml"/>
  <Override PartName="/ppt/notesSlides/notesSlide15.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notesSlides/notesSlide11.xml" ContentType="application/vnd.openxmlformats-officedocument.presentationml.notesSlide+xml"/>
  <Override PartName="/ppt/slideMasters/slideMaster7.xml" ContentType="application/vnd.openxmlformats-officedocument.presentationml.slideMaster+xml"/>
  <Override PartName="/ppt/theme/theme9.xml" ContentType="application/vnd.openxmlformats-officedocument.theme+xml"/>
  <Override PartName="/ppt/notesSlides/notesSlide6.xml" ContentType="application/vnd.openxmlformats-officedocument.presentationml.notesSlide+xml"/>
  <Default Extension="jpg" ContentType="image/jpeg"/>
  <Override PartName="/ppt/slides/slide8.xml" ContentType="application/vnd.openxmlformats-officedocument.presentationml.slide+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diagrams/data1.xml" ContentType="application/vnd.openxmlformats-officedocument.drawingml.diagramData+xml"/>
  <Override PartName="/ppt/slides/slide29.xml" ContentType="application/vnd.openxmlformats-officedocument.presentationml.slide+xml"/>
  <Override PartName="/ppt/slideLayouts/slideLayout39.xml" ContentType="application/vnd.openxmlformats-officedocument.presentationml.slideLayout+xml"/>
  <Override PartName="/ppt/slideLayouts/slideLayout86.xml" ContentType="application/vnd.openxmlformats-officedocument.presentationml.slideLayout+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customXml/itemProps1.xml" ContentType="application/vnd.openxmlformats-officedocument.customXmlProperties+xml"/>
  <Override PartName="/ppt/theme/theme1.xml" ContentType="application/vnd.openxmlformats-officedocument.theme+xml"/>
  <Override PartName="/ppt/slideLayouts/slideLayout53.xml" ContentType="application/vnd.openxmlformats-officedocument.presentationml.slideLayout+xml"/>
  <Override PartName="/ppt/slides/slide32.xml" ContentType="application/vnd.openxmlformats-officedocument.presentationml.slide+xml"/>
  <Override PartName="/ppt/slideLayouts/slideLayout42.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notesSlides/notesSlide12.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slideLayouts/slideLayout69.xml" ContentType="application/vnd.openxmlformats-officedocument.presentationml.slideLayout+xml"/>
  <Override PartName="/ppt/theme/theme6.xml" ContentType="application/vnd.openxmlformats-officedocument.theme+xml"/>
  <Override PartName="/ppt/slideLayouts/slideLayout58.xml" ContentType="application/vnd.openxmlformats-officedocument.presentationml.slideLayout+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83.xml" ContentType="application/vnd.openxmlformats-officedocument.presentationml.slideLayout+xml"/>
  <Override PartName="/ppt/slideLayouts/slideLayout94.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72.xml" ContentType="application/vnd.openxmlformats-officedocument.presentationml.slideLayout+xml"/>
  <Override PartName="/ppt/slideLayouts/slideLayout14.xml" ContentType="application/vnd.openxmlformats-officedocument.presentationml.slideLayout+xml"/>
  <Override PartName="/ppt/slideLayouts/slideLayout61.xml" ContentType="application/vnd.openxmlformats-officedocument.presentationml.slideLayout+xml"/>
  <Override PartName="/ppt/slideLayouts/slideLayout50.xml" ContentType="application/vnd.openxmlformats-officedocument.presentationml.slideLayout+xml"/>
  <Override PartName="/ppt/notesSlides/notesSlide8.xml" ContentType="application/vnd.openxmlformats-officedocument.presentationml.notesSlide+xml"/>
  <Override PartName="/ppt/handoutMasters/handoutMaster1.xml" ContentType="application/vnd.openxmlformats-officedocument.presentationml.handoutMaster+xml"/>
  <Override PartName="/ppt/slideLayouts/slideLayout88.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1"/>
    <p:sldMasterId id="2147483718" r:id="rId2"/>
    <p:sldMasterId id="2147483733" r:id="rId3"/>
    <p:sldMasterId id="2147483754" r:id="rId4"/>
    <p:sldMasterId id="2147483774" r:id="rId5"/>
    <p:sldMasterId id="2147483776" r:id="rId6"/>
    <p:sldMasterId id="2147483788" r:id="rId7"/>
  </p:sldMasterIdLst>
  <p:notesMasterIdLst>
    <p:notesMasterId r:id="rId47"/>
  </p:notesMasterIdLst>
  <p:handoutMasterIdLst>
    <p:handoutMasterId r:id="rId48"/>
  </p:handoutMasterIdLst>
  <p:sldIdLst>
    <p:sldId id="430" r:id="rId8"/>
    <p:sldId id="629" r:id="rId9"/>
    <p:sldId id="639" r:id="rId10"/>
    <p:sldId id="634" r:id="rId11"/>
    <p:sldId id="636" r:id="rId12"/>
    <p:sldId id="647" r:id="rId13"/>
    <p:sldId id="612" r:id="rId14"/>
    <p:sldId id="613" r:id="rId15"/>
    <p:sldId id="614" r:id="rId16"/>
    <p:sldId id="623" r:id="rId17"/>
    <p:sldId id="570" r:id="rId18"/>
    <p:sldId id="555" r:id="rId19"/>
    <p:sldId id="631" r:id="rId20"/>
    <p:sldId id="632" r:id="rId21"/>
    <p:sldId id="616" r:id="rId22"/>
    <p:sldId id="595" r:id="rId23"/>
    <p:sldId id="601" r:id="rId24"/>
    <p:sldId id="546" r:id="rId25"/>
    <p:sldId id="597" r:id="rId26"/>
    <p:sldId id="644" r:id="rId27"/>
    <p:sldId id="637" r:id="rId28"/>
    <p:sldId id="638" r:id="rId29"/>
    <p:sldId id="590" r:id="rId30"/>
    <p:sldId id="589" r:id="rId31"/>
    <p:sldId id="592" r:id="rId32"/>
    <p:sldId id="593" r:id="rId33"/>
    <p:sldId id="648" r:id="rId34"/>
    <p:sldId id="591" r:id="rId35"/>
    <p:sldId id="645" r:id="rId36"/>
    <p:sldId id="633" r:id="rId37"/>
    <p:sldId id="646" r:id="rId38"/>
    <p:sldId id="611" r:id="rId39"/>
    <p:sldId id="615" r:id="rId40"/>
    <p:sldId id="649" r:id="rId41"/>
    <p:sldId id="271" r:id="rId42"/>
    <p:sldId id="617" r:id="rId43"/>
    <p:sldId id="618" r:id="rId44"/>
    <p:sldId id="640" r:id="rId45"/>
    <p:sldId id="377" r:id="rId46"/>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4423"/>
    <a:srgbClr val="65BC46"/>
    <a:srgbClr val="FFFFFF"/>
    <a:srgbClr val="F8F57B"/>
    <a:srgbClr val="457EC1"/>
    <a:srgbClr val="000000"/>
    <a:srgbClr val="292929"/>
    <a:srgbClr val="333333"/>
    <a:srgbClr val="F6AE1E"/>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36" autoAdjust="0"/>
    <p:restoredTop sz="91707" autoAdjust="0"/>
  </p:normalViewPr>
  <p:slideViewPr>
    <p:cSldViewPr snapToGrid="0" snapToObjects="1">
      <p:cViewPr varScale="1">
        <p:scale>
          <a:sx n="100" d="100"/>
          <a:sy n="100" d="100"/>
        </p:scale>
        <p:origin x="-450" y="-96"/>
      </p:cViewPr>
      <p:guideLst>
        <p:guide orient="horz" pos="144"/>
        <p:guide orient="horz" pos="1200"/>
        <p:guide orient="horz" pos="2173"/>
        <p:guide orient="horz" pos="4176"/>
        <p:guide orient="horz" pos="1488"/>
        <p:guide orient="horz" pos="454"/>
        <p:guide pos="3840"/>
        <p:guide pos="327"/>
        <p:guide pos="1190"/>
        <p:guide pos="7350"/>
        <p:guide pos="7063"/>
        <p:guide pos="611"/>
      </p:guideLst>
    </p:cSldViewPr>
  </p:slideViewPr>
  <p:notesTextViewPr>
    <p:cViewPr>
      <p:scale>
        <a:sx n="100" d="100"/>
        <a:sy n="100" d="100"/>
      </p:scale>
      <p:origin x="0" y="0"/>
    </p:cViewPr>
  </p:notesTextViewPr>
  <p:sorterViewPr>
    <p:cViewPr>
      <p:scale>
        <a:sx n="50" d="100"/>
        <a:sy n="50" d="100"/>
      </p:scale>
      <p:origin x="0" y="0"/>
    </p:cViewPr>
  </p:sorterViewPr>
  <p:notesViewPr>
    <p:cSldViewPr snapToGrid="0" snapToObjects="1" showGuides="1">
      <p:cViewPr varScale="1">
        <p:scale>
          <a:sx n="80" d="100"/>
          <a:sy n="80" d="100"/>
        </p:scale>
        <p:origin x="-2922"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notesMaster" Target="notesMasters/notesMaster1.xml"/><Relationship Id="rId50" Type="http://schemas.openxmlformats.org/officeDocument/2006/relationships/viewProps" Target="viewProps.xml"/><Relationship Id="rId55" Type="http://schemas.openxmlformats.org/officeDocument/2006/relationships/customXml" Target="../customXml/item3.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customXml" Target="../customXml/item1.xml"/><Relationship Id="rId5" Type="http://schemas.openxmlformats.org/officeDocument/2006/relationships/slideMaster" Target="slideMasters/slideMaster5.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handoutMaster" Target="handoutMasters/handoutMaster1.xml"/><Relationship Id="rId8" Type="http://schemas.openxmlformats.org/officeDocument/2006/relationships/slide" Target="slides/slide1.xml"/><Relationship Id="rId51"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290243-9586-4FD8-9268-FFC159A95363}"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n-US"/>
        </a:p>
      </dgm:t>
    </dgm:pt>
    <dgm:pt modelId="{A6B25E8E-3AD5-476E-AE79-19EE4887E230}">
      <dgm:prSet custT="1"/>
      <dgm:spPr/>
      <dgm:t>
        <a:bodyPr/>
        <a:lstStyle/>
        <a:p>
          <a:pPr rtl="0"/>
          <a:r>
            <a:rPr lang="en-US" sz="5400" b="1" dirty="0" smtClean="0"/>
            <a:t>F# 3.0</a:t>
          </a:r>
          <a:endParaRPr lang="en-US" sz="2500" b="1" dirty="0"/>
        </a:p>
      </dgm:t>
    </dgm:pt>
    <dgm:pt modelId="{F2965A2F-5969-4BEE-816D-3851E58EC2F4}" type="parTrans" cxnId="{5878124E-315D-420E-A1E9-A7CC79A6320B}">
      <dgm:prSet/>
      <dgm:spPr/>
      <dgm:t>
        <a:bodyPr/>
        <a:lstStyle/>
        <a:p>
          <a:endParaRPr lang="en-US" b="1"/>
        </a:p>
      </dgm:t>
    </dgm:pt>
    <dgm:pt modelId="{4495C953-E758-40B5-96E6-91E656D25076}" type="sibTrans" cxnId="{5878124E-315D-420E-A1E9-A7CC79A6320B}">
      <dgm:prSet/>
      <dgm:spPr/>
      <dgm:t>
        <a:bodyPr/>
        <a:lstStyle/>
        <a:p>
          <a:endParaRPr lang="en-US" b="1"/>
        </a:p>
      </dgm:t>
    </dgm:pt>
    <dgm:pt modelId="{B6DA48CD-B6A1-40DF-B1B2-298D0352C4AA}">
      <dgm:prSet/>
      <dgm:spPr/>
      <dgm:t>
        <a:bodyPr/>
        <a:lstStyle/>
        <a:p>
          <a:pPr rtl="0"/>
          <a:r>
            <a:rPr lang="en-US" b="1" dirty="0" smtClean="0">
              <a:solidFill>
                <a:schemeClr val="bg1"/>
              </a:solidFill>
            </a:rPr>
            <a:t>Ready for use in VS 11</a:t>
          </a:r>
          <a:endParaRPr lang="en-US" b="1" dirty="0">
            <a:solidFill>
              <a:schemeClr val="bg1"/>
            </a:solidFill>
          </a:endParaRPr>
        </a:p>
      </dgm:t>
    </dgm:pt>
    <dgm:pt modelId="{1E1D15BA-B465-4B32-88A9-5EC3A54AFD7E}" type="parTrans" cxnId="{0A4FF1E7-E933-4C60-BCA1-B3784330DCD2}">
      <dgm:prSet/>
      <dgm:spPr/>
      <dgm:t>
        <a:bodyPr/>
        <a:lstStyle/>
        <a:p>
          <a:endParaRPr lang="en-US" b="1"/>
        </a:p>
      </dgm:t>
    </dgm:pt>
    <dgm:pt modelId="{AB616020-4390-47C6-943E-87A53E0DC69B}" type="sibTrans" cxnId="{0A4FF1E7-E933-4C60-BCA1-B3784330DCD2}">
      <dgm:prSet/>
      <dgm:spPr/>
      <dgm:t>
        <a:bodyPr/>
        <a:lstStyle/>
        <a:p>
          <a:endParaRPr lang="en-US" b="1"/>
        </a:p>
      </dgm:t>
    </dgm:pt>
    <dgm:pt modelId="{8379D34F-D2EB-44C7-A6BA-B404EF2D892C}">
      <dgm:prSet/>
      <dgm:spPr/>
      <dgm:t>
        <a:bodyPr/>
        <a:lstStyle/>
        <a:p>
          <a:pPr rtl="0"/>
          <a:r>
            <a:rPr lang="en-US" b="1" dirty="0" smtClean="0">
              <a:solidFill>
                <a:schemeClr val="bg1"/>
              </a:solidFill>
            </a:rPr>
            <a:t>Code-focused analytical programming</a:t>
          </a:r>
          <a:endParaRPr lang="en-US" b="1" dirty="0">
            <a:solidFill>
              <a:schemeClr val="bg1"/>
            </a:solidFill>
          </a:endParaRPr>
        </a:p>
      </dgm:t>
    </dgm:pt>
    <dgm:pt modelId="{784C2F39-8EE2-4C1A-8502-BA28A769CF6F}" type="parTrans" cxnId="{48DCABCC-9DD7-488F-8A2E-2A88D8BE32F0}">
      <dgm:prSet/>
      <dgm:spPr/>
      <dgm:t>
        <a:bodyPr/>
        <a:lstStyle/>
        <a:p>
          <a:endParaRPr lang="en-US" b="1"/>
        </a:p>
      </dgm:t>
    </dgm:pt>
    <dgm:pt modelId="{565F2C0E-B1E4-41FA-8DCE-D03CDE3DB36D}" type="sibTrans" cxnId="{48DCABCC-9DD7-488F-8A2E-2A88D8BE32F0}">
      <dgm:prSet/>
      <dgm:spPr/>
      <dgm:t>
        <a:bodyPr/>
        <a:lstStyle/>
        <a:p>
          <a:endParaRPr lang="en-US" b="1"/>
        </a:p>
      </dgm:t>
    </dgm:pt>
    <dgm:pt modelId="{7D6988BB-C65B-4E09-813B-7747FFB5A8A2}">
      <dgm:prSet/>
      <dgm:spPr/>
      <dgm:t>
        <a:bodyPr/>
        <a:lstStyle/>
        <a:p>
          <a:pPr rtl="0"/>
          <a:r>
            <a:rPr lang="en-US" b="1" dirty="0" smtClean="0">
              <a:solidFill>
                <a:schemeClr val="bg1"/>
              </a:solidFill>
            </a:rPr>
            <a:t>An amazing data-rich future ahead</a:t>
          </a:r>
          <a:endParaRPr lang="en-US" b="1" dirty="0">
            <a:solidFill>
              <a:schemeClr val="bg1"/>
            </a:solidFill>
          </a:endParaRPr>
        </a:p>
      </dgm:t>
    </dgm:pt>
    <dgm:pt modelId="{71D039FD-D047-44D4-9296-81F6D5279051}" type="parTrans" cxnId="{E2016309-E145-43C6-8FC9-F006FC5FC1F1}">
      <dgm:prSet/>
      <dgm:spPr/>
      <dgm:t>
        <a:bodyPr/>
        <a:lstStyle/>
        <a:p>
          <a:endParaRPr lang="en-US" b="1"/>
        </a:p>
      </dgm:t>
    </dgm:pt>
    <dgm:pt modelId="{97966A1B-3566-43CC-877A-F65EBB3C1A0D}" type="sibTrans" cxnId="{E2016309-E145-43C6-8FC9-F006FC5FC1F1}">
      <dgm:prSet/>
      <dgm:spPr/>
      <dgm:t>
        <a:bodyPr/>
        <a:lstStyle/>
        <a:p>
          <a:endParaRPr lang="en-US" b="1"/>
        </a:p>
      </dgm:t>
    </dgm:pt>
    <dgm:pt modelId="{0027F459-B446-46B1-8201-A37991051222}">
      <dgm:prSet/>
      <dgm:spPr/>
      <dgm:t>
        <a:bodyPr/>
        <a:lstStyle/>
        <a:p>
          <a:pPr rtl="0"/>
          <a:r>
            <a:rPr lang="en-US" b="1" dirty="0" smtClean="0">
              <a:solidFill>
                <a:schemeClr val="bg1"/>
              </a:solidFill>
            </a:rPr>
            <a:t>Simple, expressive, productive, interoperable language</a:t>
          </a:r>
          <a:endParaRPr lang="en-US" b="1" dirty="0">
            <a:solidFill>
              <a:schemeClr val="bg1"/>
            </a:solidFill>
          </a:endParaRPr>
        </a:p>
      </dgm:t>
    </dgm:pt>
    <dgm:pt modelId="{7FF8C639-B210-4124-A577-D463CD290EA6}" type="parTrans" cxnId="{EC78E062-EA3B-43A4-A0B5-9B30C61EC779}">
      <dgm:prSet/>
      <dgm:spPr/>
      <dgm:t>
        <a:bodyPr/>
        <a:lstStyle/>
        <a:p>
          <a:endParaRPr lang="en-GB" b="1"/>
        </a:p>
      </dgm:t>
    </dgm:pt>
    <dgm:pt modelId="{401F4873-09FD-4618-AC1C-F6AC07B1AE63}" type="sibTrans" cxnId="{EC78E062-EA3B-43A4-A0B5-9B30C61EC779}">
      <dgm:prSet/>
      <dgm:spPr/>
      <dgm:t>
        <a:bodyPr/>
        <a:lstStyle/>
        <a:p>
          <a:endParaRPr lang="en-GB" b="1"/>
        </a:p>
      </dgm:t>
    </dgm:pt>
    <dgm:pt modelId="{A2BDDE09-967E-4575-B702-D3388ABBADC8}" type="pres">
      <dgm:prSet presAssocID="{9F290243-9586-4FD8-9268-FFC159A95363}" presName="diagram" presStyleCnt="0">
        <dgm:presLayoutVars>
          <dgm:chMax val="1"/>
          <dgm:dir/>
          <dgm:animLvl val="ctr"/>
          <dgm:resizeHandles val="exact"/>
        </dgm:presLayoutVars>
      </dgm:prSet>
      <dgm:spPr/>
      <dgm:t>
        <a:bodyPr/>
        <a:lstStyle/>
        <a:p>
          <a:endParaRPr lang="en-GB"/>
        </a:p>
      </dgm:t>
    </dgm:pt>
    <dgm:pt modelId="{C75D8A5F-F48F-4013-9E99-B76AF4C4D7AF}" type="pres">
      <dgm:prSet presAssocID="{9F290243-9586-4FD8-9268-FFC159A95363}" presName="matrix" presStyleCnt="0"/>
      <dgm:spPr/>
    </dgm:pt>
    <dgm:pt modelId="{504ADB60-2DEB-48D0-8123-CA7933E4971B}" type="pres">
      <dgm:prSet presAssocID="{9F290243-9586-4FD8-9268-FFC159A95363}" presName="tile1" presStyleLbl="node1" presStyleIdx="0" presStyleCnt="4"/>
      <dgm:spPr/>
      <dgm:t>
        <a:bodyPr/>
        <a:lstStyle/>
        <a:p>
          <a:endParaRPr lang="en-GB"/>
        </a:p>
      </dgm:t>
    </dgm:pt>
    <dgm:pt modelId="{3BF692F9-897A-4426-BC45-0235699D63BA}" type="pres">
      <dgm:prSet presAssocID="{9F290243-9586-4FD8-9268-FFC159A95363}" presName="tile1text" presStyleLbl="node1" presStyleIdx="0" presStyleCnt="4">
        <dgm:presLayoutVars>
          <dgm:chMax val="0"/>
          <dgm:chPref val="0"/>
          <dgm:bulletEnabled val="1"/>
        </dgm:presLayoutVars>
      </dgm:prSet>
      <dgm:spPr/>
      <dgm:t>
        <a:bodyPr/>
        <a:lstStyle/>
        <a:p>
          <a:endParaRPr lang="en-GB"/>
        </a:p>
      </dgm:t>
    </dgm:pt>
    <dgm:pt modelId="{51DBD211-C134-41AD-AD57-176244304372}" type="pres">
      <dgm:prSet presAssocID="{9F290243-9586-4FD8-9268-FFC159A95363}" presName="tile2" presStyleLbl="node1" presStyleIdx="1" presStyleCnt="4"/>
      <dgm:spPr/>
      <dgm:t>
        <a:bodyPr/>
        <a:lstStyle/>
        <a:p>
          <a:endParaRPr lang="en-GB"/>
        </a:p>
      </dgm:t>
    </dgm:pt>
    <dgm:pt modelId="{31D08910-A6AB-452C-B3EB-93BCBD6544C8}" type="pres">
      <dgm:prSet presAssocID="{9F290243-9586-4FD8-9268-FFC159A95363}" presName="tile2text" presStyleLbl="node1" presStyleIdx="1" presStyleCnt="4">
        <dgm:presLayoutVars>
          <dgm:chMax val="0"/>
          <dgm:chPref val="0"/>
          <dgm:bulletEnabled val="1"/>
        </dgm:presLayoutVars>
      </dgm:prSet>
      <dgm:spPr/>
      <dgm:t>
        <a:bodyPr/>
        <a:lstStyle/>
        <a:p>
          <a:endParaRPr lang="en-GB"/>
        </a:p>
      </dgm:t>
    </dgm:pt>
    <dgm:pt modelId="{6341D0F4-C184-47C1-B6FD-93C52A30A16E}" type="pres">
      <dgm:prSet presAssocID="{9F290243-9586-4FD8-9268-FFC159A95363}" presName="tile3" presStyleLbl="node1" presStyleIdx="2" presStyleCnt="4"/>
      <dgm:spPr/>
      <dgm:t>
        <a:bodyPr/>
        <a:lstStyle/>
        <a:p>
          <a:endParaRPr lang="en-GB"/>
        </a:p>
      </dgm:t>
    </dgm:pt>
    <dgm:pt modelId="{BE121AA7-A037-43CD-8CC7-33C1B387C247}" type="pres">
      <dgm:prSet presAssocID="{9F290243-9586-4FD8-9268-FFC159A95363}" presName="tile3text" presStyleLbl="node1" presStyleIdx="2" presStyleCnt="4">
        <dgm:presLayoutVars>
          <dgm:chMax val="0"/>
          <dgm:chPref val="0"/>
          <dgm:bulletEnabled val="1"/>
        </dgm:presLayoutVars>
      </dgm:prSet>
      <dgm:spPr/>
      <dgm:t>
        <a:bodyPr/>
        <a:lstStyle/>
        <a:p>
          <a:endParaRPr lang="en-GB"/>
        </a:p>
      </dgm:t>
    </dgm:pt>
    <dgm:pt modelId="{06F7728C-5299-4235-8017-DBD5BC2DB36C}" type="pres">
      <dgm:prSet presAssocID="{9F290243-9586-4FD8-9268-FFC159A95363}" presName="tile4" presStyleLbl="node1" presStyleIdx="3" presStyleCnt="4"/>
      <dgm:spPr/>
      <dgm:t>
        <a:bodyPr/>
        <a:lstStyle/>
        <a:p>
          <a:endParaRPr lang="en-GB"/>
        </a:p>
      </dgm:t>
    </dgm:pt>
    <dgm:pt modelId="{ECFA074D-691D-42C6-A6A7-C04D755BBC44}" type="pres">
      <dgm:prSet presAssocID="{9F290243-9586-4FD8-9268-FFC159A95363}" presName="tile4text" presStyleLbl="node1" presStyleIdx="3" presStyleCnt="4">
        <dgm:presLayoutVars>
          <dgm:chMax val="0"/>
          <dgm:chPref val="0"/>
          <dgm:bulletEnabled val="1"/>
        </dgm:presLayoutVars>
      </dgm:prSet>
      <dgm:spPr/>
      <dgm:t>
        <a:bodyPr/>
        <a:lstStyle/>
        <a:p>
          <a:endParaRPr lang="en-GB"/>
        </a:p>
      </dgm:t>
    </dgm:pt>
    <dgm:pt modelId="{62CD59B7-0D31-4CEC-A61C-C239FA1C3946}" type="pres">
      <dgm:prSet presAssocID="{9F290243-9586-4FD8-9268-FFC159A95363}" presName="centerTile" presStyleLbl="fgShp" presStyleIdx="0" presStyleCnt="1">
        <dgm:presLayoutVars>
          <dgm:chMax val="0"/>
          <dgm:chPref val="0"/>
        </dgm:presLayoutVars>
      </dgm:prSet>
      <dgm:spPr/>
      <dgm:t>
        <a:bodyPr/>
        <a:lstStyle/>
        <a:p>
          <a:endParaRPr lang="en-US"/>
        </a:p>
      </dgm:t>
    </dgm:pt>
  </dgm:ptLst>
  <dgm:cxnLst>
    <dgm:cxn modelId="{3FEF230F-4A08-451A-9213-0BA6D67ED664}" type="presOf" srcId="{8379D34F-D2EB-44C7-A6BA-B404EF2D892C}" destId="{BE121AA7-A037-43CD-8CC7-33C1B387C247}" srcOrd="1" destOrd="0" presId="urn:microsoft.com/office/officeart/2005/8/layout/matrix1"/>
    <dgm:cxn modelId="{6B4050F5-C0B6-4762-9584-27A672C27C6A}" type="presOf" srcId="{B6DA48CD-B6A1-40DF-B1B2-298D0352C4AA}" destId="{51DBD211-C134-41AD-AD57-176244304372}" srcOrd="0" destOrd="0" presId="urn:microsoft.com/office/officeart/2005/8/layout/matrix1"/>
    <dgm:cxn modelId="{EC78E062-EA3B-43A4-A0B5-9B30C61EC779}" srcId="{A6B25E8E-3AD5-476E-AE79-19EE4887E230}" destId="{0027F459-B446-46B1-8201-A37991051222}" srcOrd="0" destOrd="0" parTransId="{7FF8C639-B210-4124-A577-D463CD290EA6}" sibTransId="{401F4873-09FD-4618-AC1C-F6AC07B1AE63}"/>
    <dgm:cxn modelId="{728E4DDF-B247-457E-9AF3-DBC3FE3C9B20}" type="presOf" srcId="{7D6988BB-C65B-4E09-813B-7747FFB5A8A2}" destId="{06F7728C-5299-4235-8017-DBD5BC2DB36C}" srcOrd="0" destOrd="0" presId="urn:microsoft.com/office/officeart/2005/8/layout/matrix1"/>
    <dgm:cxn modelId="{DB3747F4-F38A-47A0-B73F-C78FC919AC77}" type="presOf" srcId="{7D6988BB-C65B-4E09-813B-7747FFB5A8A2}" destId="{ECFA074D-691D-42C6-A6A7-C04D755BBC44}" srcOrd="1" destOrd="0" presId="urn:microsoft.com/office/officeart/2005/8/layout/matrix1"/>
    <dgm:cxn modelId="{E2016309-E145-43C6-8FC9-F006FC5FC1F1}" srcId="{A6B25E8E-3AD5-476E-AE79-19EE4887E230}" destId="{7D6988BB-C65B-4E09-813B-7747FFB5A8A2}" srcOrd="3" destOrd="0" parTransId="{71D039FD-D047-44D4-9296-81F6D5279051}" sibTransId="{97966A1B-3566-43CC-877A-F65EBB3C1A0D}"/>
    <dgm:cxn modelId="{40A818D4-E606-414F-937A-A4BBC6C06D1C}" type="presOf" srcId="{0027F459-B446-46B1-8201-A37991051222}" destId="{504ADB60-2DEB-48D0-8123-CA7933E4971B}" srcOrd="0" destOrd="0" presId="urn:microsoft.com/office/officeart/2005/8/layout/matrix1"/>
    <dgm:cxn modelId="{5878124E-315D-420E-A1E9-A7CC79A6320B}" srcId="{9F290243-9586-4FD8-9268-FFC159A95363}" destId="{A6B25E8E-3AD5-476E-AE79-19EE4887E230}" srcOrd="0" destOrd="0" parTransId="{F2965A2F-5969-4BEE-816D-3851E58EC2F4}" sibTransId="{4495C953-E758-40B5-96E6-91E656D25076}"/>
    <dgm:cxn modelId="{E40C9584-1BA8-40CA-BFC5-FAB57E50A600}" type="presOf" srcId="{8379D34F-D2EB-44C7-A6BA-B404EF2D892C}" destId="{6341D0F4-C184-47C1-B6FD-93C52A30A16E}" srcOrd="0" destOrd="0" presId="urn:microsoft.com/office/officeart/2005/8/layout/matrix1"/>
    <dgm:cxn modelId="{600516A7-B8CE-4175-BC84-DA7F07DE89FD}" type="presOf" srcId="{B6DA48CD-B6A1-40DF-B1B2-298D0352C4AA}" destId="{31D08910-A6AB-452C-B3EB-93BCBD6544C8}" srcOrd="1" destOrd="0" presId="urn:microsoft.com/office/officeart/2005/8/layout/matrix1"/>
    <dgm:cxn modelId="{29FA4EFA-7A4E-4FFB-987C-C409D8B4DA64}" type="presOf" srcId="{A6B25E8E-3AD5-476E-AE79-19EE4887E230}" destId="{62CD59B7-0D31-4CEC-A61C-C239FA1C3946}" srcOrd="0" destOrd="0" presId="urn:microsoft.com/office/officeart/2005/8/layout/matrix1"/>
    <dgm:cxn modelId="{0A4FF1E7-E933-4C60-BCA1-B3784330DCD2}" srcId="{A6B25E8E-3AD5-476E-AE79-19EE4887E230}" destId="{B6DA48CD-B6A1-40DF-B1B2-298D0352C4AA}" srcOrd="1" destOrd="0" parTransId="{1E1D15BA-B465-4B32-88A9-5EC3A54AFD7E}" sibTransId="{AB616020-4390-47C6-943E-87A53E0DC69B}"/>
    <dgm:cxn modelId="{120750DB-B26C-4C17-A783-07BAAC97A19F}" type="presOf" srcId="{9F290243-9586-4FD8-9268-FFC159A95363}" destId="{A2BDDE09-967E-4575-B702-D3388ABBADC8}" srcOrd="0" destOrd="0" presId="urn:microsoft.com/office/officeart/2005/8/layout/matrix1"/>
    <dgm:cxn modelId="{48DCABCC-9DD7-488F-8A2E-2A88D8BE32F0}" srcId="{A6B25E8E-3AD5-476E-AE79-19EE4887E230}" destId="{8379D34F-D2EB-44C7-A6BA-B404EF2D892C}" srcOrd="2" destOrd="0" parTransId="{784C2F39-8EE2-4C1A-8502-BA28A769CF6F}" sibTransId="{565F2C0E-B1E4-41FA-8DCE-D03CDE3DB36D}"/>
    <dgm:cxn modelId="{811DF239-0FC3-458F-8DC8-9B40B6882A36}" type="presOf" srcId="{0027F459-B446-46B1-8201-A37991051222}" destId="{3BF692F9-897A-4426-BC45-0235699D63BA}" srcOrd="1" destOrd="0" presId="urn:microsoft.com/office/officeart/2005/8/layout/matrix1"/>
    <dgm:cxn modelId="{97248CA0-4E1F-4946-B16C-C62A01BE2AB0}" type="presParOf" srcId="{A2BDDE09-967E-4575-B702-D3388ABBADC8}" destId="{C75D8A5F-F48F-4013-9E99-B76AF4C4D7AF}" srcOrd="0" destOrd="0" presId="urn:microsoft.com/office/officeart/2005/8/layout/matrix1"/>
    <dgm:cxn modelId="{BF06EC59-4E5B-4D85-984B-F347C4CC87E5}" type="presParOf" srcId="{C75D8A5F-F48F-4013-9E99-B76AF4C4D7AF}" destId="{504ADB60-2DEB-48D0-8123-CA7933E4971B}" srcOrd="0" destOrd="0" presId="urn:microsoft.com/office/officeart/2005/8/layout/matrix1"/>
    <dgm:cxn modelId="{7892611C-F694-4FC1-A03C-1126B9CD4763}" type="presParOf" srcId="{C75D8A5F-F48F-4013-9E99-B76AF4C4D7AF}" destId="{3BF692F9-897A-4426-BC45-0235699D63BA}" srcOrd="1" destOrd="0" presId="urn:microsoft.com/office/officeart/2005/8/layout/matrix1"/>
    <dgm:cxn modelId="{FD46A94A-CE5D-4182-AC74-9775846F9009}" type="presParOf" srcId="{C75D8A5F-F48F-4013-9E99-B76AF4C4D7AF}" destId="{51DBD211-C134-41AD-AD57-176244304372}" srcOrd="2" destOrd="0" presId="urn:microsoft.com/office/officeart/2005/8/layout/matrix1"/>
    <dgm:cxn modelId="{7BC9F2D0-4120-4933-9E3D-410E9078AD6A}" type="presParOf" srcId="{C75D8A5F-F48F-4013-9E99-B76AF4C4D7AF}" destId="{31D08910-A6AB-452C-B3EB-93BCBD6544C8}" srcOrd="3" destOrd="0" presId="urn:microsoft.com/office/officeart/2005/8/layout/matrix1"/>
    <dgm:cxn modelId="{2F886564-E142-428A-BA48-CCFA8005F7C1}" type="presParOf" srcId="{C75D8A5F-F48F-4013-9E99-B76AF4C4D7AF}" destId="{6341D0F4-C184-47C1-B6FD-93C52A30A16E}" srcOrd="4" destOrd="0" presId="urn:microsoft.com/office/officeart/2005/8/layout/matrix1"/>
    <dgm:cxn modelId="{5937ED03-E966-4E17-9A23-4EA89153E7B1}" type="presParOf" srcId="{C75D8A5F-F48F-4013-9E99-B76AF4C4D7AF}" destId="{BE121AA7-A037-43CD-8CC7-33C1B387C247}" srcOrd="5" destOrd="0" presId="urn:microsoft.com/office/officeart/2005/8/layout/matrix1"/>
    <dgm:cxn modelId="{5EB89E1E-0E4D-4547-A9DC-C121024AF3BD}" type="presParOf" srcId="{C75D8A5F-F48F-4013-9E99-B76AF4C4D7AF}" destId="{06F7728C-5299-4235-8017-DBD5BC2DB36C}" srcOrd="6" destOrd="0" presId="urn:microsoft.com/office/officeart/2005/8/layout/matrix1"/>
    <dgm:cxn modelId="{3C94FBFA-822F-433D-8575-5F663311ED81}" type="presParOf" srcId="{C75D8A5F-F48F-4013-9E99-B76AF4C4D7AF}" destId="{ECFA074D-691D-42C6-A6A7-C04D755BBC44}" srcOrd="7" destOrd="0" presId="urn:microsoft.com/office/officeart/2005/8/layout/matrix1"/>
    <dgm:cxn modelId="{C1FA80BB-9576-4BC0-95C9-07A4AD76F8F7}" type="presParOf" srcId="{A2BDDE09-967E-4575-B702-D3388ABBADC8}" destId="{62CD59B7-0D31-4CEC-A61C-C239FA1C3946}"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4ADB60-2DEB-48D0-8123-CA7933E4971B}">
      <dsp:nvSpPr>
        <dsp:cNvPr id="0" name=""/>
        <dsp:cNvSpPr/>
      </dsp:nvSpPr>
      <dsp:spPr>
        <a:xfrm rot="16200000">
          <a:off x="1808387" y="-1808387"/>
          <a:ext cx="1969770" cy="5586544"/>
        </a:xfrm>
        <a:prstGeom prst="round1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220472" rIns="220472" bIns="220472" numCol="1" spcCol="1270" anchor="ctr" anchorCtr="0">
          <a:noAutofit/>
        </a:bodyPr>
        <a:lstStyle/>
        <a:p>
          <a:pPr lvl="0" algn="ctr" defTabSz="1377950" rtl="0">
            <a:lnSpc>
              <a:spcPct val="90000"/>
            </a:lnSpc>
            <a:spcBef>
              <a:spcPct val="0"/>
            </a:spcBef>
            <a:spcAft>
              <a:spcPct val="35000"/>
            </a:spcAft>
          </a:pPr>
          <a:r>
            <a:rPr lang="en-US" sz="3100" b="1" kern="1200" dirty="0" smtClean="0">
              <a:solidFill>
                <a:schemeClr val="bg1"/>
              </a:solidFill>
            </a:rPr>
            <a:t>Simple, expressive, productive, interoperable language</a:t>
          </a:r>
          <a:endParaRPr lang="en-US" sz="3100" b="1" kern="1200" dirty="0">
            <a:solidFill>
              <a:schemeClr val="bg1"/>
            </a:solidFill>
          </a:endParaRPr>
        </a:p>
      </dsp:txBody>
      <dsp:txXfrm rot="5400000">
        <a:off x="0" y="0"/>
        <a:ext cx="5586544" cy="1477327"/>
      </dsp:txXfrm>
    </dsp:sp>
    <dsp:sp modelId="{51DBD211-C134-41AD-AD57-176244304372}">
      <dsp:nvSpPr>
        <dsp:cNvPr id="0" name=""/>
        <dsp:cNvSpPr/>
      </dsp:nvSpPr>
      <dsp:spPr>
        <a:xfrm>
          <a:off x="5586544" y="0"/>
          <a:ext cx="5586544" cy="1969770"/>
        </a:xfrm>
        <a:prstGeom prst="round1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220472" rIns="220472" bIns="220472" numCol="1" spcCol="1270" anchor="ctr" anchorCtr="0">
          <a:noAutofit/>
        </a:bodyPr>
        <a:lstStyle/>
        <a:p>
          <a:pPr lvl="0" algn="ctr" defTabSz="1377950" rtl="0">
            <a:lnSpc>
              <a:spcPct val="90000"/>
            </a:lnSpc>
            <a:spcBef>
              <a:spcPct val="0"/>
            </a:spcBef>
            <a:spcAft>
              <a:spcPct val="35000"/>
            </a:spcAft>
          </a:pPr>
          <a:r>
            <a:rPr lang="en-US" sz="3100" b="1" kern="1200" dirty="0" smtClean="0">
              <a:solidFill>
                <a:schemeClr val="bg1"/>
              </a:solidFill>
            </a:rPr>
            <a:t>Ready for use in VS 11</a:t>
          </a:r>
          <a:endParaRPr lang="en-US" sz="3100" b="1" kern="1200" dirty="0">
            <a:solidFill>
              <a:schemeClr val="bg1"/>
            </a:solidFill>
          </a:endParaRPr>
        </a:p>
      </dsp:txBody>
      <dsp:txXfrm>
        <a:off x="5586544" y="0"/>
        <a:ext cx="5586544" cy="1477327"/>
      </dsp:txXfrm>
    </dsp:sp>
    <dsp:sp modelId="{6341D0F4-C184-47C1-B6FD-93C52A30A16E}">
      <dsp:nvSpPr>
        <dsp:cNvPr id="0" name=""/>
        <dsp:cNvSpPr/>
      </dsp:nvSpPr>
      <dsp:spPr>
        <a:xfrm rot="10800000">
          <a:off x="0" y="1969770"/>
          <a:ext cx="5586544" cy="1969770"/>
        </a:xfrm>
        <a:prstGeom prst="round1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220472" rIns="220472" bIns="220472" numCol="1" spcCol="1270" anchor="ctr" anchorCtr="0">
          <a:noAutofit/>
        </a:bodyPr>
        <a:lstStyle/>
        <a:p>
          <a:pPr lvl="0" algn="ctr" defTabSz="1377950" rtl="0">
            <a:lnSpc>
              <a:spcPct val="90000"/>
            </a:lnSpc>
            <a:spcBef>
              <a:spcPct val="0"/>
            </a:spcBef>
            <a:spcAft>
              <a:spcPct val="35000"/>
            </a:spcAft>
          </a:pPr>
          <a:r>
            <a:rPr lang="en-US" sz="3100" b="1" kern="1200" dirty="0" smtClean="0">
              <a:solidFill>
                <a:schemeClr val="bg1"/>
              </a:solidFill>
            </a:rPr>
            <a:t>Code-focused analytical programming</a:t>
          </a:r>
          <a:endParaRPr lang="en-US" sz="3100" b="1" kern="1200" dirty="0">
            <a:solidFill>
              <a:schemeClr val="bg1"/>
            </a:solidFill>
          </a:endParaRPr>
        </a:p>
      </dsp:txBody>
      <dsp:txXfrm rot="10800000">
        <a:off x="0" y="2462212"/>
        <a:ext cx="5586544" cy="1477327"/>
      </dsp:txXfrm>
    </dsp:sp>
    <dsp:sp modelId="{06F7728C-5299-4235-8017-DBD5BC2DB36C}">
      <dsp:nvSpPr>
        <dsp:cNvPr id="0" name=""/>
        <dsp:cNvSpPr/>
      </dsp:nvSpPr>
      <dsp:spPr>
        <a:xfrm rot="5400000">
          <a:off x="7394932" y="161382"/>
          <a:ext cx="1969770" cy="5586544"/>
        </a:xfrm>
        <a:prstGeom prst="round1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220472" rIns="220472" bIns="220472" numCol="1" spcCol="1270" anchor="ctr" anchorCtr="0">
          <a:noAutofit/>
        </a:bodyPr>
        <a:lstStyle/>
        <a:p>
          <a:pPr lvl="0" algn="ctr" defTabSz="1377950" rtl="0">
            <a:lnSpc>
              <a:spcPct val="90000"/>
            </a:lnSpc>
            <a:spcBef>
              <a:spcPct val="0"/>
            </a:spcBef>
            <a:spcAft>
              <a:spcPct val="35000"/>
            </a:spcAft>
          </a:pPr>
          <a:r>
            <a:rPr lang="en-US" sz="3100" b="1" kern="1200" dirty="0" smtClean="0">
              <a:solidFill>
                <a:schemeClr val="bg1"/>
              </a:solidFill>
            </a:rPr>
            <a:t>An amazing data-rich future ahead</a:t>
          </a:r>
          <a:endParaRPr lang="en-US" sz="3100" b="1" kern="1200" dirty="0">
            <a:solidFill>
              <a:schemeClr val="bg1"/>
            </a:solidFill>
          </a:endParaRPr>
        </a:p>
      </dsp:txBody>
      <dsp:txXfrm rot="-5400000">
        <a:off x="5586545" y="2462211"/>
        <a:ext cx="5586544" cy="1477327"/>
      </dsp:txXfrm>
    </dsp:sp>
    <dsp:sp modelId="{62CD59B7-0D31-4CEC-A61C-C239FA1C3946}">
      <dsp:nvSpPr>
        <dsp:cNvPr id="0" name=""/>
        <dsp:cNvSpPr/>
      </dsp:nvSpPr>
      <dsp:spPr>
        <a:xfrm>
          <a:off x="3910581" y="1477327"/>
          <a:ext cx="3351927" cy="984885"/>
        </a:xfrm>
        <a:prstGeom prst="roundRect">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5740" tIns="205740" rIns="205740" bIns="205740" numCol="1" spcCol="1270" anchor="ctr" anchorCtr="0">
          <a:noAutofit/>
        </a:bodyPr>
        <a:lstStyle/>
        <a:p>
          <a:pPr lvl="0" algn="ctr" defTabSz="2400300" rtl="0">
            <a:lnSpc>
              <a:spcPct val="90000"/>
            </a:lnSpc>
            <a:spcBef>
              <a:spcPct val="0"/>
            </a:spcBef>
            <a:spcAft>
              <a:spcPct val="35000"/>
            </a:spcAft>
          </a:pPr>
          <a:r>
            <a:rPr lang="en-US" sz="5400" b="1" kern="1200" dirty="0" smtClean="0"/>
            <a:t>F# 3.0</a:t>
          </a:r>
          <a:endParaRPr lang="en-US" sz="2500" b="1" kern="1200" dirty="0"/>
        </a:p>
      </dsp:txBody>
      <dsp:txXfrm>
        <a:off x="3958659" y="1525405"/>
        <a:ext cx="3255771" cy="888729"/>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BUILD</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9/16/2011</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1207966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BUILD</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9/16/2011</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2528957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9/16/2011 11:52 AM</a:t>
            </a:fld>
            <a:endParaRPr lang="en-US"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457200" lvl="1" indent="0">
              <a:buFont typeface="+mj-lt"/>
              <a:buNone/>
            </a:pPr>
            <a:endParaRPr lang="en-US" baseline="0" dirty="0" smtClean="0"/>
          </a:p>
        </p:txBody>
      </p:sp>
      <p:sp>
        <p:nvSpPr>
          <p:cNvPr id="4" name="Slide Number Placeholder 3"/>
          <p:cNvSpPr>
            <a:spLocks noGrp="1"/>
          </p:cNvSpPr>
          <p:nvPr>
            <p:ph type="sldNum" sz="quarter" idx="10"/>
          </p:nvPr>
        </p:nvSpPr>
        <p:spPr/>
        <p:txBody>
          <a:bodyPr/>
          <a:lstStyle/>
          <a:p>
            <a:fld id="{26C70BA7-54A9-4C9D-A4D9-4CF62DB81B3C}" type="slidenum">
              <a:rPr lang="en-US" smtClean="0"/>
              <a:t>14</a:t>
            </a:fld>
            <a:endParaRPr lang="en-US"/>
          </a:p>
        </p:txBody>
      </p:sp>
    </p:spTree>
    <p:extLst>
      <p:ext uri="{BB962C8B-B14F-4D97-AF65-F5344CB8AC3E}">
        <p14:creationId xmlns:p14="http://schemas.microsoft.com/office/powerpoint/2010/main" val="28463069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11515114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9/16/2011 11:52 AM</a:t>
            </a:fld>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29</a:t>
            </a:fld>
            <a:endParaRPr lang="en-US" dirty="0"/>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457200" lvl="1" indent="0">
              <a:buFont typeface="+mj-lt"/>
              <a:buNone/>
            </a:pPr>
            <a:endParaRPr lang="en-US" baseline="0" dirty="0" smtClean="0"/>
          </a:p>
        </p:txBody>
      </p:sp>
      <p:sp>
        <p:nvSpPr>
          <p:cNvPr id="4" name="Slide Number Placeholder 3"/>
          <p:cNvSpPr>
            <a:spLocks noGrp="1"/>
          </p:cNvSpPr>
          <p:nvPr>
            <p:ph type="sldNum" sz="quarter" idx="10"/>
          </p:nvPr>
        </p:nvSpPr>
        <p:spPr/>
        <p:txBody>
          <a:bodyPr/>
          <a:lstStyle/>
          <a:p>
            <a:fld id="{26C70BA7-54A9-4C9D-A4D9-4CF62DB81B3C}" type="slidenum">
              <a:rPr lang="en-US" smtClean="0"/>
              <a:t>30</a:t>
            </a:fld>
            <a:endParaRPr lang="en-US"/>
          </a:p>
        </p:txBody>
      </p:sp>
    </p:spTree>
    <p:extLst>
      <p:ext uri="{BB962C8B-B14F-4D97-AF65-F5344CB8AC3E}">
        <p14:creationId xmlns:p14="http://schemas.microsoft.com/office/powerpoint/2010/main" val="28463069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32</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9/16/2011 11:52 AM</a:t>
            </a:fld>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35</a:t>
            </a:fld>
            <a:endParaRPr lang="en-US" dirty="0"/>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457200" lvl="1" indent="0">
              <a:buFont typeface="+mj-lt"/>
              <a:buNone/>
            </a:pPr>
            <a:endParaRPr lang="en-US" baseline="0" dirty="0" smtClean="0"/>
          </a:p>
        </p:txBody>
      </p:sp>
      <p:sp>
        <p:nvSpPr>
          <p:cNvPr id="4" name="Slide Number Placeholder 3"/>
          <p:cNvSpPr>
            <a:spLocks noGrp="1"/>
          </p:cNvSpPr>
          <p:nvPr>
            <p:ph type="sldNum" sz="quarter" idx="10"/>
          </p:nvPr>
        </p:nvSpPr>
        <p:spPr/>
        <p:txBody>
          <a:bodyPr/>
          <a:lstStyle/>
          <a:p>
            <a:fld id="{26C70BA7-54A9-4C9D-A4D9-4CF62DB81B3C}" type="slidenum">
              <a:rPr lang="en-US" smtClean="0"/>
              <a:t>38</a:t>
            </a:fld>
            <a:endParaRPr lang="en-US"/>
          </a:p>
        </p:txBody>
      </p:sp>
    </p:spTree>
    <p:extLst>
      <p:ext uri="{BB962C8B-B14F-4D97-AF65-F5344CB8AC3E}">
        <p14:creationId xmlns:p14="http://schemas.microsoft.com/office/powerpoint/2010/main" val="2846306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1143751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457200" lvl="1" indent="0">
              <a:buFont typeface="+mj-lt"/>
              <a:buNone/>
            </a:pPr>
            <a:endParaRPr lang="en-US" baseline="0" dirty="0" smtClean="0"/>
          </a:p>
        </p:txBody>
      </p:sp>
      <p:sp>
        <p:nvSpPr>
          <p:cNvPr id="4" name="Slide Number Placeholder 3"/>
          <p:cNvSpPr>
            <a:spLocks noGrp="1"/>
          </p:cNvSpPr>
          <p:nvPr>
            <p:ph type="sldNum" sz="quarter" idx="10"/>
          </p:nvPr>
        </p:nvSpPr>
        <p:spPr/>
        <p:txBody>
          <a:bodyPr/>
          <a:lstStyle/>
          <a:p>
            <a:fld id="{26C70BA7-54A9-4C9D-A4D9-4CF62DB81B3C}" type="slidenum">
              <a:rPr lang="en-US" smtClean="0"/>
              <a:t>6</a:t>
            </a:fld>
            <a:endParaRPr lang="en-US"/>
          </a:p>
        </p:txBody>
      </p:sp>
    </p:spTree>
    <p:extLst>
      <p:ext uri="{BB962C8B-B14F-4D97-AF65-F5344CB8AC3E}">
        <p14:creationId xmlns:p14="http://schemas.microsoft.com/office/powerpoint/2010/main" val="2846306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457200" lvl="1" indent="0">
              <a:buFont typeface="+mj-lt"/>
              <a:buNone/>
            </a:pPr>
            <a:endParaRPr lang="en-US" baseline="0" dirty="0" smtClean="0"/>
          </a:p>
        </p:txBody>
      </p:sp>
      <p:sp>
        <p:nvSpPr>
          <p:cNvPr id="4" name="Slide Number Placeholder 3"/>
          <p:cNvSpPr>
            <a:spLocks noGrp="1"/>
          </p:cNvSpPr>
          <p:nvPr>
            <p:ph type="sldNum" sz="quarter" idx="10"/>
          </p:nvPr>
        </p:nvSpPr>
        <p:spPr/>
        <p:txBody>
          <a:bodyPr/>
          <a:lstStyle/>
          <a:p>
            <a:fld id="{26C70BA7-54A9-4C9D-A4D9-4CF62DB81B3C}" type="slidenum">
              <a:rPr lang="en-US" smtClean="0"/>
              <a:t>7</a:t>
            </a:fld>
            <a:endParaRPr lang="en-US"/>
          </a:p>
        </p:txBody>
      </p:sp>
    </p:spTree>
    <p:extLst>
      <p:ext uri="{BB962C8B-B14F-4D97-AF65-F5344CB8AC3E}">
        <p14:creationId xmlns:p14="http://schemas.microsoft.com/office/powerpoint/2010/main" val="2846306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457200" lvl="1" indent="0">
              <a:buFont typeface="+mj-lt"/>
              <a:buNone/>
            </a:pPr>
            <a:endParaRPr lang="en-US" baseline="0" dirty="0" smtClean="0"/>
          </a:p>
        </p:txBody>
      </p:sp>
      <p:sp>
        <p:nvSpPr>
          <p:cNvPr id="4" name="Slide Number Placeholder 3"/>
          <p:cNvSpPr>
            <a:spLocks noGrp="1"/>
          </p:cNvSpPr>
          <p:nvPr>
            <p:ph type="sldNum" sz="quarter" idx="10"/>
          </p:nvPr>
        </p:nvSpPr>
        <p:spPr/>
        <p:txBody>
          <a:bodyPr/>
          <a:lstStyle/>
          <a:p>
            <a:fld id="{26C70BA7-54A9-4C9D-A4D9-4CF62DB81B3C}" type="slidenum">
              <a:rPr lang="en-US" smtClean="0"/>
              <a:t>8</a:t>
            </a:fld>
            <a:endParaRPr lang="en-US"/>
          </a:p>
        </p:txBody>
      </p:sp>
    </p:spTree>
    <p:extLst>
      <p:ext uri="{BB962C8B-B14F-4D97-AF65-F5344CB8AC3E}">
        <p14:creationId xmlns:p14="http://schemas.microsoft.com/office/powerpoint/2010/main" val="2846306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457200" lvl="1" indent="0">
              <a:buFont typeface="+mj-lt"/>
              <a:buNone/>
            </a:pPr>
            <a:endParaRPr lang="en-US" baseline="0" dirty="0" smtClean="0"/>
          </a:p>
        </p:txBody>
      </p:sp>
      <p:sp>
        <p:nvSpPr>
          <p:cNvPr id="4" name="Slide Number Placeholder 3"/>
          <p:cNvSpPr>
            <a:spLocks noGrp="1"/>
          </p:cNvSpPr>
          <p:nvPr>
            <p:ph type="sldNum" sz="quarter" idx="10"/>
          </p:nvPr>
        </p:nvSpPr>
        <p:spPr/>
        <p:txBody>
          <a:bodyPr/>
          <a:lstStyle/>
          <a:p>
            <a:fld id="{26C70BA7-54A9-4C9D-A4D9-4CF62DB81B3C}" type="slidenum">
              <a:rPr lang="en-US" smtClean="0"/>
              <a:t>9</a:t>
            </a:fld>
            <a:endParaRPr lang="en-US"/>
          </a:p>
        </p:txBody>
      </p:sp>
    </p:spTree>
    <p:extLst>
      <p:ext uri="{BB962C8B-B14F-4D97-AF65-F5344CB8AC3E}">
        <p14:creationId xmlns:p14="http://schemas.microsoft.com/office/powerpoint/2010/main" val="28463069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457200" lvl="1" indent="0">
              <a:buFont typeface="+mj-lt"/>
              <a:buNone/>
            </a:pPr>
            <a:endParaRPr lang="en-US" baseline="0" dirty="0" smtClean="0"/>
          </a:p>
        </p:txBody>
      </p:sp>
      <p:sp>
        <p:nvSpPr>
          <p:cNvPr id="4" name="Slide Number Placeholder 3"/>
          <p:cNvSpPr>
            <a:spLocks noGrp="1"/>
          </p:cNvSpPr>
          <p:nvPr>
            <p:ph type="sldNum" sz="quarter" idx="10"/>
          </p:nvPr>
        </p:nvSpPr>
        <p:spPr/>
        <p:txBody>
          <a:bodyPr/>
          <a:lstStyle/>
          <a:p>
            <a:fld id="{26C70BA7-54A9-4C9D-A4D9-4CF62DB81B3C}" type="slidenum">
              <a:rPr lang="en-US" smtClean="0"/>
              <a:t>10</a:t>
            </a:fld>
            <a:endParaRPr lang="en-US"/>
          </a:p>
        </p:txBody>
      </p:sp>
    </p:spTree>
    <p:extLst>
      <p:ext uri="{BB962C8B-B14F-4D97-AF65-F5344CB8AC3E}">
        <p14:creationId xmlns:p14="http://schemas.microsoft.com/office/powerpoint/2010/main" val="28463069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457200" lvl="1" indent="0">
              <a:buFont typeface="+mj-lt"/>
              <a:buNone/>
            </a:pPr>
            <a:endParaRPr lang="en-US" baseline="0" dirty="0" smtClean="0"/>
          </a:p>
        </p:txBody>
      </p:sp>
      <p:sp>
        <p:nvSpPr>
          <p:cNvPr id="4" name="Slide Number Placeholder 3"/>
          <p:cNvSpPr>
            <a:spLocks noGrp="1"/>
          </p:cNvSpPr>
          <p:nvPr>
            <p:ph type="sldNum" sz="quarter" idx="10"/>
          </p:nvPr>
        </p:nvSpPr>
        <p:spPr/>
        <p:txBody>
          <a:bodyPr/>
          <a:lstStyle/>
          <a:p>
            <a:fld id="{26C70BA7-54A9-4C9D-A4D9-4CF62DB81B3C}" type="slidenum">
              <a:rPr lang="en-US" smtClean="0"/>
              <a:t>11</a:t>
            </a:fld>
            <a:endParaRPr lang="en-US"/>
          </a:p>
        </p:txBody>
      </p:sp>
    </p:spTree>
    <p:extLst>
      <p:ext uri="{BB962C8B-B14F-4D97-AF65-F5344CB8AC3E}">
        <p14:creationId xmlns:p14="http://schemas.microsoft.com/office/powerpoint/2010/main" val="28463069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dirty="0" smtClean="0">
              <a:latin typeface="Arial" pitchFamily="34" charset="0"/>
            </a:endParaRPr>
          </a:p>
        </p:txBody>
      </p:sp>
      <p:sp>
        <p:nvSpPr>
          <p:cNvPr id="54276" name="Slide Number Placeholder 3"/>
          <p:cNvSpPr>
            <a:spLocks noGrp="1"/>
          </p:cNvSpPr>
          <p:nvPr>
            <p:ph type="sldNum" sz="quarter" idx="5"/>
          </p:nvPr>
        </p:nvSpPr>
        <p:spPr>
          <a:noFill/>
        </p:spPr>
        <p:txBody>
          <a:bodyPr/>
          <a:lstStyle/>
          <a:p>
            <a:fld id="{187A0D14-7CCF-46EE-84E9-338DC34B671A}" type="slidenum">
              <a:rPr lang="en-US" smtClean="0"/>
              <a:pPr/>
              <a:t>12</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jpg"/><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7.jpg"/><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7.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7.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5" y="1622369"/>
            <a:ext cx="7869236" cy="1523497"/>
          </a:xfrm>
        </p:spPr>
        <p:txBody>
          <a:bodyPr anchor="ctr" anchorCtr="0">
            <a:noAutofit/>
          </a:bodyPr>
          <a:lstStyle>
            <a:lvl1pPr>
              <a:lnSpc>
                <a:spcPct val="90000"/>
              </a:lnSpc>
              <a:defRPr sz="5400">
                <a:gradFill flip="none" rotWithShape="1">
                  <a:gsLst>
                    <a:gs pos="0">
                      <a:schemeClr val="bg2"/>
                    </a:gs>
                    <a:gs pos="86000">
                      <a:schemeClr val="bg2"/>
                    </a:gs>
                  </a:gsLst>
                  <a:lin ang="5400000" scaled="0"/>
                  <a:tileRect/>
                </a:gradFill>
              </a:defRPr>
            </a:lvl1pPr>
          </a:lstStyle>
          <a:p>
            <a:r>
              <a:rPr lang="en-US" smtClean="0"/>
              <a:t>Click to edit Master title style</a:t>
            </a:r>
            <a:endParaRPr lang="en-US" dirty="0"/>
          </a:p>
        </p:txBody>
      </p:sp>
      <p:sp>
        <p:nvSpPr>
          <p:cNvPr id="3" name="Subtitle 2"/>
          <p:cNvSpPr>
            <a:spLocks noGrp="1"/>
          </p:cNvSpPr>
          <p:nvPr>
            <p:ph type="subTitle" idx="1"/>
          </p:nvPr>
        </p:nvSpPr>
        <p:spPr>
          <a:xfrm>
            <a:off x="969964" y="4343402"/>
            <a:ext cx="6840536" cy="463255"/>
          </a:xfrm>
        </p:spPr>
        <p:txBody>
          <a:bodyPr>
            <a:noAutofit/>
          </a:bodyPr>
          <a:lstStyle>
            <a:lvl1pPr marL="0" indent="0" algn="l">
              <a:lnSpc>
                <a:spcPct val="90000"/>
              </a:lnSpc>
              <a:spcBef>
                <a:spcPts val="0"/>
              </a:spcBef>
              <a:buNone/>
              <a:defRPr>
                <a:gradFill>
                  <a:gsLst>
                    <a:gs pos="0">
                      <a:schemeClr val="accent1"/>
                    </a:gs>
                    <a:gs pos="86000">
                      <a:schemeClr val="accent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u="none" kern="1200" dirty="0" smtClean="0">
                <a:gradFill>
                  <a:gsLst>
                    <a:gs pos="0">
                      <a:schemeClr val="accent1"/>
                    </a:gs>
                    <a:gs pos="86000">
                      <a:schemeClr val="accent1"/>
                    </a:gs>
                  </a:gsLst>
                  <a:lin ang="5400000" scaled="0"/>
                </a:gradFill>
                <a:effectLst/>
                <a:latin typeface="Segoe UI" pitchFamily="34" charset="0"/>
                <a:ea typeface="Segoe UI" pitchFamily="34" charset="0"/>
                <a:cs typeface="Segoe UI" pitchFamily="34" charset="0"/>
              </a:rPr>
              <a:t>www.buildwindows.com</a:t>
            </a:r>
            <a:endParaRPr lang="en-US" sz="1100" u="none" kern="1200" dirty="0">
              <a:gradFill>
                <a:gsLst>
                  <a:gs pos="0">
                    <a:schemeClr val="accent1"/>
                  </a:gs>
                  <a:gs pos="86000">
                    <a:schemeClr val="accent1"/>
                  </a:gs>
                </a:gsLst>
                <a:lin ang="5400000" scaled="0"/>
              </a:gradFill>
              <a:effectLst/>
              <a:latin typeface="Segoe UI" pitchFamily="34" charset="0"/>
              <a:ea typeface="Segoe UI" pitchFamily="34" charset="0"/>
              <a:cs typeface="Segoe UI" pitchFamily="34" charset="0"/>
            </a:endParaRPr>
          </a:p>
        </p:txBody>
      </p:sp>
      <p:sp>
        <p:nvSpPr>
          <p:cNvPr id="8" name="Text Placeholder 7"/>
          <p:cNvSpPr>
            <a:spLocks noGrp="1"/>
          </p:cNvSpPr>
          <p:nvPr>
            <p:ph type="body" sz="quarter" idx="10" hasCustomPrompt="1"/>
          </p:nvPr>
        </p:nvSpPr>
        <p:spPr>
          <a:xfrm>
            <a:off x="969964" y="190502"/>
            <a:ext cx="2547937" cy="276999"/>
          </a:xfrm>
        </p:spPr>
        <p:txBody>
          <a:bodyPr/>
          <a:lstStyle>
            <a:lvl1pPr marL="0" indent="0">
              <a:buNone/>
              <a:defRPr sz="2000" baseline="0">
                <a:gradFill>
                  <a:gsLst>
                    <a:gs pos="0">
                      <a:schemeClr val="bg2"/>
                    </a:gs>
                    <a:gs pos="86000">
                      <a:schemeClr val="bg2"/>
                    </a:gs>
                  </a:gsLst>
                  <a:lin ang="5400000" scaled="0"/>
                </a:gradFill>
              </a:defRPr>
            </a:lvl1pPr>
          </a:lstStyle>
          <a:p>
            <a:pPr lvl="0"/>
            <a:r>
              <a:rPr lang="en-US" dirty="0" smtClean="0"/>
              <a:t>session code</a:t>
            </a:r>
            <a:endParaRPr lang="en-US" dirty="0"/>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8"/>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614135" y="5644120"/>
            <a:ext cx="9574695" cy="368301"/>
          </a:xfrm>
          <a:prstGeom prst="rect">
            <a:avLst/>
          </a:prstGeom>
        </p:spPr>
        <p:txBody>
          <a:bodyPr lIns="0">
            <a:noAutofit/>
          </a:bodyPr>
          <a:lstStyle>
            <a:lvl1pPr marL="0" indent="0" algn="l">
              <a:buNone/>
              <a:defRPr sz="2000" b="1" cap="all" spc="0" baseline="0">
                <a:solidFill>
                  <a:schemeClr val="tx1">
                    <a:lumMod val="75000"/>
                    <a:lumOff val="25000"/>
                  </a:schemeClr>
                </a:solidFill>
                <a:latin typeface="Segoe UI" pitchFamily="34" charset="0"/>
                <a:ea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ext Placeholder 8"/>
          <p:cNvSpPr>
            <a:spLocks noGrp="1"/>
          </p:cNvSpPr>
          <p:nvPr>
            <p:ph type="body" sz="quarter" idx="10" hasCustomPrompt="1"/>
          </p:nvPr>
        </p:nvSpPr>
        <p:spPr>
          <a:xfrm>
            <a:off x="614135" y="5970087"/>
            <a:ext cx="9574695" cy="623688"/>
          </a:xfrm>
          <a:prstGeom prst="rect">
            <a:avLst/>
          </a:prstGeom>
        </p:spPr>
        <p:txBody>
          <a:bodyPr vert="horz" lIns="0">
            <a:normAutofit/>
          </a:bodyPr>
          <a:lstStyle>
            <a:lvl1pPr>
              <a:lnSpc>
                <a:spcPct val="70000"/>
              </a:lnSpc>
              <a:buFontTx/>
              <a:buNone/>
              <a:defRPr kumimoji="0" lang="en-US" sz="1600" b="0" i="0" u="none" strike="noStrike" kern="1200" cap="none" spc="-70" normalizeH="0" baseline="0" noProof="0" dirty="0" smtClean="0">
                <a:ln>
                  <a:noFill/>
                </a:ln>
                <a:solidFill>
                  <a:schemeClr val="tx1">
                    <a:tint val="75000"/>
                  </a:schemeClr>
                </a:solidFill>
                <a:effectLst/>
                <a:uLnTx/>
                <a:uFillTx/>
                <a:latin typeface="Segoe UI" pitchFamily="34" charset="0"/>
                <a:ea typeface="Segoe UI" pitchFamily="34" charset="0"/>
                <a:cs typeface="Segoe UI" pitchFamily="34" charset="0"/>
              </a:defRPr>
            </a:lvl1pPr>
            <a:lvl2pPr>
              <a:buFontTx/>
              <a:buNone/>
              <a:defRPr/>
            </a:lvl2pPr>
            <a:lvl3pPr>
              <a:buFontTx/>
              <a:buNone/>
              <a:defRPr/>
            </a:lvl3pPr>
            <a:lvl4pPr>
              <a:buFontTx/>
              <a:buNone/>
              <a:defRPr/>
            </a:lvl4pPr>
            <a:lvl5pPr>
              <a:buFontTx/>
              <a:buNone/>
              <a:defRPr/>
            </a:lvl5pPr>
          </a:lstStyle>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Click to edit presenter </a:t>
            </a:r>
          </a:p>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and date</a:t>
            </a: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484"/>
            <a:ext cx="12203941" cy="6849517"/>
          </a:xfrm>
          <a:prstGeom prst="rect">
            <a:avLst/>
          </a:prstGeom>
        </p:spPr>
      </p:pic>
    </p:spTree>
    <p:extLst>
      <p:ext uri="{BB962C8B-B14F-4D97-AF65-F5344CB8AC3E}">
        <p14:creationId xmlns:p14="http://schemas.microsoft.com/office/powerpoint/2010/main" val="200425548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wo column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14136" y="1364776"/>
            <a:ext cx="5188326" cy="1635832"/>
          </a:xfrm>
        </p:spPr>
        <p:txBody>
          <a:bodyPr lIns="0"/>
          <a:lstStyle>
            <a:lvl1pPr marL="347920" indent="-347920">
              <a:buFont typeface="Wingdings" pitchFamily="2" charset="2"/>
              <a:buChar char="§"/>
              <a:defRPr sz="2400">
                <a:solidFill>
                  <a:srgbClr val="666666"/>
                </a:solidFill>
              </a:defRPr>
            </a:lvl1pPr>
            <a:lvl2pPr marL="743910" indent="-286119">
              <a:buFont typeface="Wingdings" pitchFamily="2" charset="2"/>
              <a:buChar char="§"/>
              <a:defRPr sz="2000">
                <a:solidFill>
                  <a:srgbClr val="666666"/>
                </a:solidFill>
              </a:defRPr>
            </a:lvl2pPr>
            <a:lvl3pPr marL="1144476" indent="-228895">
              <a:buFont typeface="Wingdings" pitchFamily="2" charset="2"/>
              <a:buChar char="§"/>
              <a:defRPr sz="1900">
                <a:solidFill>
                  <a:srgbClr val="666666"/>
                </a:solidFill>
              </a:defRPr>
            </a:lvl3pPr>
            <a:lvl4pPr marL="1602266" indent="-228895">
              <a:buFont typeface="Wingdings" pitchFamily="2" charset="2"/>
              <a:buChar char="§"/>
              <a:defRPr sz="1900">
                <a:solidFill>
                  <a:srgbClr val="666666"/>
                </a:solidFill>
              </a:defRPr>
            </a:lvl4pPr>
            <a:lvl5pPr marL="2060057" indent="-228895">
              <a:buFont typeface="Wingdings" pitchFamily="2" charset="2"/>
              <a:buChar char="§"/>
              <a:defRPr sz="1900">
                <a:solidFill>
                  <a:srgbClr val="666666"/>
                </a:solidFill>
              </a:defRPr>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84774" y="1364776"/>
            <a:ext cx="5180251" cy="1688154"/>
          </a:xfrm>
        </p:spPr>
        <p:txBody>
          <a:bodyPr lIns="0"/>
          <a:lstStyle>
            <a:lvl1pPr marL="347920" indent="-347920">
              <a:buFont typeface="Wingdings" pitchFamily="2" charset="2"/>
              <a:buChar char="§"/>
              <a:defRPr lang="en-US" sz="2400" kern="1200" dirty="0" smtClean="0">
                <a:solidFill>
                  <a:srgbClr val="666666"/>
                </a:solidFill>
                <a:latin typeface="Segoe UI" pitchFamily="34" charset="0"/>
                <a:ea typeface="Segoe UI" pitchFamily="34" charset="0"/>
                <a:cs typeface="Segoe UI" pitchFamily="34" charset="0"/>
              </a:defRPr>
            </a:lvl1pPr>
            <a:lvl2pPr marL="743910" indent="-286119">
              <a:buFont typeface="Wingdings" pitchFamily="2" charset="2"/>
              <a:buChar char="§"/>
              <a:defRPr sz="2000">
                <a:solidFill>
                  <a:srgbClr val="666666"/>
                </a:solidFill>
              </a:defRPr>
            </a:lvl2pPr>
            <a:lvl3pPr marL="1144476" indent="-228895">
              <a:buFont typeface="Wingdings" pitchFamily="2" charset="2"/>
              <a:buChar char="§"/>
              <a:defRPr sz="1900">
                <a:solidFill>
                  <a:srgbClr val="666666"/>
                </a:solidFill>
              </a:defRPr>
            </a:lvl3pPr>
            <a:lvl4pPr marL="1602266" indent="-228895">
              <a:buFont typeface="Wingdings" pitchFamily="2" charset="2"/>
              <a:buChar char="§"/>
              <a:defRPr sz="1900">
                <a:solidFill>
                  <a:srgbClr val="666666"/>
                </a:solidFill>
              </a:defRPr>
            </a:lvl4pPr>
            <a:lvl5pPr marL="2060057" indent="-228895">
              <a:buFont typeface="Wingdings" pitchFamily="2" charset="2"/>
              <a:buChar char="§"/>
              <a:defRPr sz="1900">
                <a:solidFill>
                  <a:srgbClr val="666666"/>
                </a:solidFill>
              </a:defRPr>
            </a:lvl5pPr>
            <a:lvl6pPr>
              <a:defRPr sz="1900"/>
            </a:lvl6pPr>
            <a:lvl7pPr>
              <a:defRPr sz="1900"/>
            </a:lvl7pPr>
            <a:lvl8pPr>
              <a:defRPr sz="1900"/>
            </a:lvl8pPr>
            <a:lvl9pPr>
              <a:defRPr sz="1900"/>
            </a:lvl9pPr>
          </a:lstStyle>
          <a:p>
            <a:pPr marL="320453" lvl="0"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Click to edit Master text styles</a:t>
            </a:r>
          </a:p>
          <a:p>
            <a:pPr marL="320453" lvl="1"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Second level</a:t>
            </a:r>
          </a:p>
          <a:p>
            <a:pPr marL="320453" lvl="2"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Third level</a:t>
            </a:r>
          </a:p>
          <a:p>
            <a:pPr marL="320453" lvl="3"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Fourth level</a:t>
            </a:r>
          </a:p>
          <a:p>
            <a:pPr marL="320453" lvl="4"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Fifth level</a:t>
            </a:r>
            <a:endParaRPr lang="en-US" dirty="0"/>
          </a:p>
        </p:txBody>
      </p:sp>
      <p:sp>
        <p:nvSpPr>
          <p:cNvPr id="9" name="Date Placeholder 8"/>
          <p:cNvSpPr>
            <a:spLocks noGrp="1"/>
          </p:cNvSpPr>
          <p:nvPr>
            <p:ph type="dt" sz="half" idx="14"/>
          </p:nvPr>
        </p:nvSpPr>
        <p:spPr>
          <a:xfrm>
            <a:off x="1206793" y="6324600"/>
            <a:ext cx="1221110" cy="152400"/>
          </a:xfrm>
          <a:prstGeom prst="rect">
            <a:avLst/>
          </a:prstGeom>
        </p:spPr>
        <p:txBody>
          <a:bodyPr lIns="121899" tIns="60949" rIns="121899" bIns="60949"/>
          <a:lstStyle/>
          <a:p>
            <a:fld id="{B2863303-CC64-46A5-B0FA-50C96ED61598}" type="datetime1">
              <a:rPr lang="en-US" smtClean="0"/>
              <a:t>9/16/2011</a:t>
            </a:fld>
            <a:endParaRPr lang="en-US" dirty="0"/>
          </a:p>
        </p:txBody>
      </p:sp>
      <p:sp>
        <p:nvSpPr>
          <p:cNvPr id="10" name="Slide Number Placeholder 9"/>
          <p:cNvSpPr>
            <a:spLocks noGrp="1"/>
          </p:cNvSpPr>
          <p:nvPr>
            <p:ph type="sldNum" sz="quarter" idx="15"/>
          </p:nvPr>
        </p:nvSpPr>
        <p:spPr>
          <a:xfrm>
            <a:off x="614135" y="6324600"/>
            <a:ext cx="516287" cy="152400"/>
          </a:xfrm>
          <a:prstGeom prst="rect">
            <a:avLst/>
          </a:prstGeom>
        </p:spPr>
        <p:txBody>
          <a:bodyPr lIns="121899" tIns="60949" rIns="121899" bIns="60949"/>
          <a:lstStyle/>
          <a:p>
            <a:pPr algn="l"/>
            <a:r>
              <a:rPr lang="en-US" smtClean="0"/>
              <a:t>PAGE </a:t>
            </a:r>
            <a:fld id="{711B4CA8-52BE-46B1-A536-58CE1A3FAF74}" type="slidenum">
              <a:rPr lang="en-US" smtClean="0"/>
              <a:pPr algn="l"/>
              <a:t>‹#›</a:t>
            </a:fld>
            <a:endParaRPr lang="en-US" dirty="0"/>
          </a:p>
        </p:txBody>
      </p:sp>
      <p:sp>
        <p:nvSpPr>
          <p:cNvPr id="11" name="Footer Placeholder 10"/>
          <p:cNvSpPr>
            <a:spLocks noGrp="1"/>
          </p:cNvSpPr>
          <p:nvPr>
            <p:ph type="ftr" sz="quarter" idx="16"/>
          </p:nvPr>
        </p:nvSpPr>
        <p:spPr>
          <a:xfrm>
            <a:off x="614137" y="6461650"/>
            <a:ext cx="1813766" cy="128575"/>
          </a:xfrm>
          <a:prstGeom prst="rect">
            <a:avLst/>
          </a:prstGeom>
        </p:spPr>
        <p:txBody>
          <a:bodyPr lIns="121899" tIns="60949" rIns="121899" bIns="60949"/>
          <a:lstStyle/>
          <a:p>
            <a:pPr algn="l"/>
            <a:r>
              <a:rPr lang="en-US" smtClean="0"/>
              <a:t>MICROSOFT CONFIDENTIAL</a:t>
            </a:r>
            <a:endParaRPr lang="en-US" dirty="0"/>
          </a:p>
        </p:txBody>
      </p:sp>
      <p:sp>
        <p:nvSpPr>
          <p:cNvPr id="12" name="Text Placeholder 12"/>
          <p:cNvSpPr>
            <a:spLocks noGrp="1"/>
          </p:cNvSpPr>
          <p:nvPr>
            <p:ph type="body" sz="quarter" idx="13" hasCustomPrompt="1"/>
          </p:nvPr>
        </p:nvSpPr>
        <p:spPr>
          <a:xfrm>
            <a:off x="609441" y="948517"/>
            <a:ext cx="10982750" cy="304801"/>
          </a:xfrm>
        </p:spPr>
        <p:txBody>
          <a:bodyPr lIns="0" anchor="b" anchorCtr="0">
            <a:noAutofit/>
          </a:bodyPr>
          <a:lstStyle>
            <a:lvl1pPr marL="0" indent="0" algn="l">
              <a:buFont typeface="Arial" pitchFamily="34" charset="0"/>
              <a:buNone/>
              <a:defRPr sz="1600" b="1" cap="all" spc="0" baseline="0">
                <a:solidFill>
                  <a:schemeClr val="tx1">
                    <a:lumMod val="75000"/>
                    <a:lumOff val="25000"/>
                  </a:schemeClr>
                </a:solidFill>
              </a:defRPr>
            </a:lvl1pPr>
          </a:lstStyle>
          <a:p>
            <a:r>
              <a:rPr lang="en-US" dirty="0" smtClean="0"/>
              <a:t>CLICK TO EDIT SUBTITLE</a:t>
            </a:r>
            <a:endParaRPr lang="en-US" dirty="0"/>
          </a:p>
        </p:txBody>
      </p:sp>
      <p:sp>
        <p:nvSpPr>
          <p:cNvPr id="15" name="Title 1"/>
          <p:cNvSpPr>
            <a:spLocks noGrp="1"/>
          </p:cNvSpPr>
          <p:nvPr>
            <p:ph type="title"/>
          </p:nvPr>
        </p:nvSpPr>
        <p:spPr>
          <a:xfrm>
            <a:off x="560567" y="249241"/>
            <a:ext cx="11031626" cy="609398"/>
          </a:xfrm>
        </p:spPr>
        <p:txBody>
          <a:bodyPr lIns="0" anchor="t" anchorCtr="0"/>
          <a:lstStyle>
            <a:lvl1pPr algn="l">
              <a:defRPr b="1"/>
            </a:lvl1pPr>
          </a:lstStyle>
          <a:p>
            <a:r>
              <a:rPr lang="en-US" smtClean="0"/>
              <a:t>Click to edit Master title style</a:t>
            </a:r>
            <a:endParaRPr lang="en-US" dirty="0"/>
          </a:p>
        </p:txBody>
      </p:sp>
    </p:spTree>
    <p:extLst>
      <p:ext uri="{BB962C8B-B14F-4D97-AF65-F5344CB8AC3E}">
        <p14:creationId xmlns:p14="http://schemas.microsoft.com/office/powerpoint/2010/main" val="283838974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8" name="Date Placeholder 7"/>
          <p:cNvSpPr>
            <a:spLocks noGrp="1"/>
          </p:cNvSpPr>
          <p:nvPr>
            <p:ph type="dt" sz="half" idx="15"/>
          </p:nvPr>
        </p:nvSpPr>
        <p:spPr>
          <a:xfrm>
            <a:off x="1206793" y="6324600"/>
            <a:ext cx="1221110" cy="152400"/>
          </a:xfrm>
          <a:prstGeom prst="rect">
            <a:avLst/>
          </a:prstGeom>
        </p:spPr>
        <p:txBody>
          <a:bodyPr lIns="121899" tIns="60949" rIns="121899" bIns="60949"/>
          <a:lstStyle/>
          <a:p>
            <a:fld id="{EC5D9FC8-00D4-4E62-B79F-0DB35C5AD30E}" type="datetime1">
              <a:rPr lang="en-US" smtClean="0"/>
              <a:t>9/16/2011</a:t>
            </a:fld>
            <a:endParaRPr lang="en-US" dirty="0"/>
          </a:p>
        </p:txBody>
      </p:sp>
      <p:sp>
        <p:nvSpPr>
          <p:cNvPr id="10" name="Slide Number Placeholder 9"/>
          <p:cNvSpPr>
            <a:spLocks noGrp="1"/>
          </p:cNvSpPr>
          <p:nvPr>
            <p:ph type="sldNum" sz="quarter" idx="16"/>
          </p:nvPr>
        </p:nvSpPr>
        <p:spPr>
          <a:xfrm>
            <a:off x="614135" y="6324600"/>
            <a:ext cx="516287" cy="152400"/>
          </a:xfrm>
          <a:prstGeom prst="rect">
            <a:avLst/>
          </a:prstGeom>
        </p:spPr>
        <p:txBody>
          <a:bodyPr lIns="121899" tIns="60949" rIns="121899" bIns="60949"/>
          <a:lstStyle/>
          <a:p>
            <a:pPr algn="l"/>
            <a:r>
              <a:rPr lang="en-US" smtClean="0"/>
              <a:t>PAGE </a:t>
            </a:r>
            <a:fld id="{711B4CA8-52BE-46B1-A536-58CE1A3FAF74}" type="slidenum">
              <a:rPr lang="en-US" smtClean="0"/>
              <a:pPr algn="l"/>
              <a:t>‹#›</a:t>
            </a:fld>
            <a:endParaRPr lang="en-US" dirty="0"/>
          </a:p>
        </p:txBody>
      </p:sp>
      <p:sp>
        <p:nvSpPr>
          <p:cNvPr id="11" name="Footer Placeholder 10"/>
          <p:cNvSpPr>
            <a:spLocks noGrp="1"/>
          </p:cNvSpPr>
          <p:nvPr>
            <p:ph type="ftr" sz="quarter" idx="17"/>
          </p:nvPr>
        </p:nvSpPr>
        <p:spPr>
          <a:xfrm>
            <a:off x="614137" y="6461650"/>
            <a:ext cx="1813766" cy="128575"/>
          </a:xfrm>
          <a:prstGeom prst="rect">
            <a:avLst/>
          </a:prstGeom>
        </p:spPr>
        <p:txBody>
          <a:bodyPr lIns="121899" tIns="60949" rIns="121899" bIns="60949"/>
          <a:lstStyle/>
          <a:p>
            <a:pPr algn="l"/>
            <a:r>
              <a:rPr lang="en-US" dirty="0" smtClean="0"/>
              <a:t>MICROSOFT CONFIDENTIAL</a:t>
            </a:r>
            <a:endParaRPr lang="en-US" dirty="0"/>
          </a:p>
        </p:txBody>
      </p:sp>
      <p:sp>
        <p:nvSpPr>
          <p:cNvPr id="15" name="Content Placeholder 14"/>
          <p:cNvSpPr>
            <a:spLocks noGrp="1"/>
          </p:cNvSpPr>
          <p:nvPr>
            <p:ph sz="quarter" idx="18"/>
          </p:nvPr>
        </p:nvSpPr>
        <p:spPr>
          <a:xfrm>
            <a:off x="614135" y="1419367"/>
            <a:ext cx="10765998"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12"/>
          <p:cNvSpPr>
            <a:spLocks noGrp="1"/>
          </p:cNvSpPr>
          <p:nvPr>
            <p:ph type="body" sz="quarter" idx="13" hasCustomPrompt="1"/>
          </p:nvPr>
        </p:nvSpPr>
        <p:spPr>
          <a:xfrm>
            <a:off x="609441" y="948517"/>
            <a:ext cx="10982750" cy="304801"/>
          </a:xfrm>
        </p:spPr>
        <p:txBody>
          <a:bodyPr lIns="0" anchor="b" anchorCtr="0">
            <a:noAutofit/>
          </a:bodyPr>
          <a:lstStyle>
            <a:lvl1pPr marL="0" indent="0" algn="l">
              <a:buFont typeface="Arial" pitchFamily="34" charset="0"/>
              <a:buNone/>
              <a:defRPr sz="1600" b="1" cap="all" spc="0" baseline="0">
                <a:solidFill>
                  <a:schemeClr val="tx1">
                    <a:lumMod val="75000"/>
                    <a:lumOff val="25000"/>
                  </a:schemeClr>
                </a:solidFill>
              </a:defRPr>
            </a:lvl1pPr>
          </a:lstStyle>
          <a:p>
            <a:r>
              <a:rPr lang="en-US" dirty="0" smtClean="0"/>
              <a:t>CLICK TO EDIT SUBTITLE</a:t>
            </a:r>
            <a:endParaRPr lang="en-US" dirty="0"/>
          </a:p>
        </p:txBody>
      </p:sp>
      <p:sp>
        <p:nvSpPr>
          <p:cNvPr id="14" name="Title 1"/>
          <p:cNvSpPr>
            <a:spLocks noGrp="1"/>
          </p:cNvSpPr>
          <p:nvPr>
            <p:ph type="title"/>
          </p:nvPr>
        </p:nvSpPr>
        <p:spPr>
          <a:xfrm>
            <a:off x="560567" y="249241"/>
            <a:ext cx="11031626" cy="609398"/>
          </a:xfrm>
        </p:spPr>
        <p:txBody>
          <a:bodyPr lIns="0" anchor="t" anchorCtr="0"/>
          <a:lstStyle>
            <a:lvl1pPr algn="l">
              <a:defRPr b="1"/>
            </a:lvl1pPr>
          </a:lstStyle>
          <a:p>
            <a:r>
              <a:rPr lang="en-US" smtClean="0"/>
              <a:t>Click to edit Master title style</a:t>
            </a:r>
            <a:endParaRPr lang="en-US" dirty="0"/>
          </a:p>
        </p:txBody>
      </p:sp>
    </p:spTree>
    <p:extLst>
      <p:ext uri="{BB962C8B-B14F-4D97-AF65-F5344CB8AC3E}">
        <p14:creationId xmlns:p14="http://schemas.microsoft.com/office/powerpoint/2010/main" val="318251669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One column above two 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1" y="1392072"/>
            <a:ext cx="10982750" cy="2036928"/>
          </a:xfrm>
        </p:spPr>
        <p:txBody>
          <a:bodyPr lIns="0">
            <a:noAutofit/>
          </a:bodyPr>
          <a:lstStyle>
            <a:lvl1pPr>
              <a:buFont typeface="Wingdings" pitchFamily="2" charset="2"/>
              <a:buChar char="§"/>
              <a:defRPr sz="2000" b="0" baseline="0">
                <a:solidFill>
                  <a:srgbClr val="666666"/>
                </a:solidFill>
              </a:defRPr>
            </a:lvl1pPr>
            <a:lvl2pPr marL="801133" indent="-343343">
              <a:buFont typeface="Wingdings" pitchFamily="2" charset="2"/>
              <a:buChar char="§"/>
              <a:defRPr baseline="0">
                <a:solidFill>
                  <a:srgbClr val="666666"/>
                </a:solidFill>
              </a:defRPr>
            </a:lvl2pPr>
            <a:lvl3pPr marL="1201700" indent="-286119">
              <a:buFont typeface="Wingdings" pitchFamily="2" charset="2"/>
              <a:buChar char="§"/>
              <a:defRPr baseline="0">
                <a:solidFill>
                  <a:srgbClr val="666666"/>
                </a:solidFill>
              </a:defRPr>
            </a:lvl3pPr>
            <a:lvl4pPr marL="1659491" indent="-286119">
              <a:buFont typeface="Wingdings" pitchFamily="2" charset="2"/>
              <a:buChar char="§"/>
              <a:defRPr baseline="0">
                <a:solidFill>
                  <a:srgbClr val="666666"/>
                </a:solidFill>
              </a:defRPr>
            </a:lvl4pPr>
            <a:lvl5pPr marL="2117281" indent="-286119">
              <a:buFont typeface="Wingdings" pitchFamily="2" charset="2"/>
              <a:buChar char="§"/>
              <a:defRPr baseline="0">
                <a:solidFill>
                  <a:srgbClr val="666666"/>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sz="half" idx="14"/>
          </p:nvPr>
        </p:nvSpPr>
        <p:spPr>
          <a:xfrm>
            <a:off x="609441" y="3429000"/>
            <a:ext cx="5180251" cy="2514600"/>
          </a:xfrm>
        </p:spPr>
        <p:txBody>
          <a:bodyPr lIns="0">
            <a:noAutofit/>
          </a:bodyPr>
          <a:lstStyle>
            <a:lvl1pPr marL="320453" indent="-320453">
              <a:buFont typeface="Wingdings" pitchFamily="2" charset="2"/>
              <a:buChar char="§"/>
              <a:defRPr sz="2400">
                <a:solidFill>
                  <a:srgbClr val="666666"/>
                </a:solidFill>
              </a:defRPr>
            </a:lvl1pPr>
            <a:lvl2pPr marL="743910" indent="-286119">
              <a:buFont typeface="Wingdings" pitchFamily="2" charset="2"/>
              <a:buChar char="§"/>
              <a:defRPr sz="2000">
                <a:solidFill>
                  <a:srgbClr val="666666"/>
                </a:solidFill>
              </a:defRPr>
            </a:lvl2pPr>
            <a:lvl3pPr marL="1144476" indent="-228895">
              <a:buFont typeface="Wingdings" pitchFamily="2" charset="2"/>
              <a:buChar char="§"/>
              <a:defRPr sz="2000">
                <a:solidFill>
                  <a:srgbClr val="666666"/>
                </a:solidFill>
              </a:defRPr>
            </a:lvl3pPr>
            <a:lvl4pPr marL="1602266" indent="-228895">
              <a:buFont typeface="Wingdings" pitchFamily="2" charset="2"/>
              <a:buChar char="§"/>
              <a:defRPr sz="1900">
                <a:solidFill>
                  <a:srgbClr val="666666"/>
                </a:solidFill>
              </a:defRPr>
            </a:lvl4pPr>
            <a:lvl5pPr marL="2060057" indent="-228895">
              <a:buFont typeface="Wingdings" pitchFamily="2" charset="2"/>
              <a:buChar char="§"/>
              <a:defRPr sz="1900">
                <a:solidFill>
                  <a:srgbClr val="666666"/>
                </a:solidFill>
              </a:defRPr>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3"/>
          <p:cNvSpPr>
            <a:spLocks noGrp="1"/>
          </p:cNvSpPr>
          <p:nvPr>
            <p:ph sz="half" idx="2"/>
          </p:nvPr>
        </p:nvSpPr>
        <p:spPr>
          <a:xfrm>
            <a:off x="6384774" y="3429000"/>
            <a:ext cx="5207417" cy="2514600"/>
          </a:xfrm>
        </p:spPr>
        <p:txBody>
          <a:bodyPr lIns="0">
            <a:noAutofit/>
          </a:bodyPr>
          <a:lstStyle>
            <a:lvl1pPr marL="343343" indent="-343343">
              <a:buFont typeface="Wingdings" pitchFamily="2" charset="2"/>
              <a:buChar char="§"/>
              <a:defRPr lang="en-US" sz="2400" kern="1200" dirty="0" smtClean="0">
                <a:solidFill>
                  <a:srgbClr val="666666"/>
                </a:solidFill>
                <a:latin typeface="Segoe UI" pitchFamily="34" charset="0"/>
                <a:ea typeface="Segoe UI" pitchFamily="34" charset="0"/>
                <a:cs typeface="Segoe UI" pitchFamily="34" charset="0"/>
              </a:defRPr>
            </a:lvl1pPr>
            <a:lvl2pPr marL="743910" indent="-286119">
              <a:buFont typeface="Wingdings" pitchFamily="2" charset="2"/>
              <a:buChar char="§"/>
              <a:defRPr sz="2000">
                <a:solidFill>
                  <a:srgbClr val="666666"/>
                </a:solidFill>
              </a:defRPr>
            </a:lvl2pPr>
            <a:lvl3pPr marL="1144476" indent="-228895">
              <a:buFont typeface="Wingdings" pitchFamily="2" charset="2"/>
              <a:buChar char="§"/>
              <a:defRPr sz="2000">
                <a:solidFill>
                  <a:srgbClr val="666666"/>
                </a:solidFill>
              </a:defRPr>
            </a:lvl3pPr>
            <a:lvl4pPr marL="1602266" indent="-228895">
              <a:buFont typeface="Wingdings" pitchFamily="2" charset="2"/>
              <a:buChar char="§"/>
              <a:defRPr sz="1900">
                <a:solidFill>
                  <a:srgbClr val="666666"/>
                </a:solidFill>
              </a:defRPr>
            </a:lvl4pPr>
            <a:lvl5pPr marL="2060057" indent="-228895">
              <a:buFont typeface="Wingdings" pitchFamily="2" charset="2"/>
              <a:buChar char="§"/>
              <a:defRPr sz="1900">
                <a:solidFill>
                  <a:srgbClr val="666666"/>
                </a:solidFill>
              </a:defRPr>
            </a:lvl5pPr>
            <a:lvl6pPr>
              <a:defRPr sz="1900"/>
            </a:lvl6pPr>
            <a:lvl7pPr>
              <a:defRPr sz="1900"/>
            </a:lvl7pPr>
            <a:lvl8pPr>
              <a:defRPr sz="1900"/>
            </a:lvl8pPr>
            <a:lvl9pPr>
              <a:defRPr sz="1900"/>
            </a:lvl9pPr>
          </a:lstStyle>
          <a:p>
            <a:pPr marL="320453" lvl="0"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Click to edit Master text styles</a:t>
            </a:r>
          </a:p>
          <a:p>
            <a:pPr marL="320453" lvl="1"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Second level</a:t>
            </a:r>
          </a:p>
          <a:p>
            <a:pPr marL="320453" lvl="2"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Third level</a:t>
            </a:r>
          </a:p>
          <a:p>
            <a:pPr marL="320453" lvl="3"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Fourth level</a:t>
            </a:r>
          </a:p>
          <a:p>
            <a:pPr marL="320453" lvl="4"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Fifth level</a:t>
            </a:r>
            <a:endParaRPr lang="en-US" dirty="0"/>
          </a:p>
        </p:txBody>
      </p:sp>
      <p:sp>
        <p:nvSpPr>
          <p:cNvPr id="12" name="Date Placeholder 11"/>
          <p:cNvSpPr>
            <a:spLocks noGrp="1"/>
          </p:cNvSpPr>
          <p:nvPr>
            <p:ph type="dt" sz="half" idx="15"/>
          </p:nvPr>
        </p:nvSpPr>
        <p:spPr>
          <a:xfrm>
            <a:off x="1206793" y="6324600"/>
            <a:ext cx="1221110" cy="152400"/>
          </a:xfrm>
          <a:prstGeom prst="rect">
            <a:avLst/>
          </a:prstGeom>
        </p:spPr>
        <p:txBody>
          <a:bodyPr lIns="121899" tIns="60949" rIns="121899" bIns="60949"/>
          <a:lstStyle/>
          <a:p>
            <a:fld id="{65C051CB-E580-4873-8532-75D0163B3EAE}" type="datetime1">
              <a:rPr lang="en-US" smtClean="0"/>
              <a:t>9/16/2011</a:t>
            </a:fld>
            <a:endParaRPr lang="en-US" dirty="0"/>
          </a:p>
        </p:txBody>
      </p:sp>
      <p:sp>
        <p:nvSpPr>
          <p:cNvPr id="13" name="Slide Number Placeholder 12"/>
          <p:cNvSpPr>
            <a:spLocks noGrp="1"/>
          </p:cNvSpPr>
          <p:nvPr>
            <p:ph type="sldNum" sz="quarter" idx="16"/>
          </p:nvPr>
        </p:nvSpPr>
        <p:spPr>
          <a:xfrm>
            <a:off x="614135" y="6324600"/>
            <a:ext cx="516287" cy="152400"/>
          </a:xfrm>
          <a:prstGeom prst="rect">
            <a:avLst/>
          </a:prstGeom>
        </p:spPr>
        <p:txBody>
          <a:bodyPr lIns="121899" tIns="60949" rIns="121899" bIns="60949"/>
          <a:lstStyle/>
          <a:p>
            <a:pPr algn="l"/>
            <a:r>
              <a:rPr lang="en-US" smtClean="0"/>
              <a:t>PAGE </a:t>
            </a:r>
            <a:fld id="{711B4CA8-52BE-46B1-A536-58CE1A3FAF74}" type="slidenum">
              <a:rPr lang="en-US" smtClean="0"/>
              <a:pPr algn="l"/>
              <a:t>‹#›</a:t>
            </a:fld>
            <a:endParaRPr lang="en-US" dirty="0"/>
          </a:p>
        </p:txBody>
      </p:sp>
      <p:sp>
        <p:nvSpPr>
          <p:cNvPr id="14" name="Footer Placeholder 13"/>
          <p:cNvSpPr>
            <a:spLocks noGrp="1"/>
          </p:cNvSpPr>
          <p:nvPr>
            <p:ph type="ftr" sz="quarter" idx="17"/>
          </p:nvPr>
        </p:nvSpPr>
        <p:spPr>
          <a:xfrm>
            <a:off x="614137" y="6461650"/>
            <a:ext cx="1813766" cy="128575"/>
          </a:xfrm>
          <a:prstGeom prst="rect">
            <a:avLst/>
          </a:prstGeom>
        </p:spPr>
        <p:txBody>
          <a:bodyPr lIns="121899" tIns="60949" rIns="121899" bIns="60949"/>
          <a:lstStyle/>
          <a:p>
            <a:pPr algn="l"/>
            <a:r>
              <a:rPr lang="en-US" smtClean="0"/>
              <a:t>MICROSOFT CONFIDENTIAL</a:t>
            </a:r>
            <a:endParaRPr lang="en-US" dirty="0"/>
          </a:p>
        </p:txBody>
      </p:sp>
      <p:sp>
        <p:nvSpPr>
          <p:cNvPr id="15" name="Text Placeholder 12"/>
          <p:cNvSpPr>
            <a:spLocks noGrp="1"/>
          </p:cNvSpPr>
          <p:nvPr>
            <p:ph type="body" sz="quarter" idx="13" hasCustomPrompt="1"/>
          </p:nvPr>
        </p:nvSpPr>
        <p:spPr>
          <a:xfrm>
            <a:off x="609441" y="948517"/>
            <a:ext cx="10982750" cy="304801"/>
          </a:xfrm>
        </p:spPr>
        <p:txBody>
          <a:bodyPr lIns="0" anchor="b" anchorCtr="0">
            <a:noAutofit/>
          </a:bodyPr>
          <a:lstStyle>
            <a:lvl1pPr marL="0" indent="0" algn="l">
              <a:buFont typeface="Arial" pitchFamily="34" charset="0"/>
              <a:buNone/>
              <a:defRPr sz="1600" b="1" cap="all" spc="0" baseline="0">
                <a:solidFill>
                  <a:schemeClr val="tx1">
                    <a:lumMod val="75000"/>
                    <a:lumOff val="25000"/>
                  </a:schemeClr>
                </a:solidFill>
              </a:defRPr>
            </a:lvl1pPr>
          </a:lstStyle>
          <a:p>
            <a:r>
              <a:rPr lang="en-US" dirty="0" smtClean="0"/>
              <a:t>CLICK TO EDIT SUBTITLE</a:t>
            </a:r>
            <a:endParaRPr lang="en-US" dirty="0"/>
          </a:p>
        </p:txBody>
      </p:sp>
      <p:sp>
        <p:nvSpPr>
          <p:cNvPr id="18" name="Title 1"/>
          <p:cNvSpPr>
            <a:spLocks noGrp="1"/>
          </p:cNvSpPr>
          <p:nvPr>
            <p:ph type="title"/>
          </p:nvPr>
        </p:nvSpPr>
        <p:spPr>
          <a:xfrm>
            <a:off x="560567" y="249241"/>
            <a:ext cx="11031626" cy="609398"/>
          </a:xfrm>
        </p:spPr>
        <p:txBody>
          <a:bodyPr lIns="0" anchor="t" anchorCtr="0"/>
          <a:lstStyle>
            <a:lvl1pPr algn="l">
              <a:defRPr b="1"/>
            </a:lvl1pPr>
          </a:lstStyle>
          <a:p>
            <a:r>
              <a:rPr lang="en-US" smtClean="0"/>
              <a:t>Click to edit Master title style</a:t>
            </a:r>
            <a:endParaRPr lang="en-US" dirty="0"/>
          </a:p>
        </p:txBody>
      </p:sp>
    </p:spTree>
    <p:extLst>
      <p:ext uri="{BB962C8B-B14F-4D97-AF65-F5344CB8AC3E}">
        <p14:creationId xmlns:p14="http://schemas.microsoft.com/office/powerpoint/2010/main" val="176875325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Title slide">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614135" y="5644120"/>
            <a:ext cx="9574695" cy="368301"/>
          </a:xfrm>
          <a:prstGeom prst="rect">
            <a:avLst/>
          </a:prstGeom>
        </p:spPr>
        <p:txBody>
          <a:bodyPr lIns="0">
            <a:noAutofit/>
          </a:bodyPr>
          <a:lstStyle>
            <a:lvl1pPr marL="0" indent="0" algn="l">
              <a:buNone/>
              <a:defRPr sz="2000" b="1" cap="all" spc="0" baseline="0">
                <a:solidFill>
                  <a:schemeClr val="tx1">
                    <a:lumMod val="75000"/>
                    <a:lumOff val="25000"/>
                  </a:schemeClr>
                </a:solidFill>
                <a:latin typeface="Segoe UI" pitchFamily="34" charset="0"/>
                <a:ea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ext Placeholder 8"/>
          <p:cNvSpPr>
            <a:spLocks noGrp="1"/>
          </p:cNvSpPr>
          <p:nvPr>
            <p:ph type="body" sz="quarter" idx="10" hasCustomPrompt="1"/>
          </p:nvPr>
        </p:nvSpPr>
        <p:spPr>
          <a:xfrm>
            <a:off x="614135" y="5970087"/>
            <a:ext cx="9574695" cy="623688"/>
          </a:xfrm>
          <a:prstGeom prst="rect">
            <a:avLst/>
          </a:prstGeom>
        </p:spPr>
        <p:txBody>
          <a:bodyPr vert="horz" lIns="0">
            <a:normAutofit/>
          </a:bodyPr>
          <a:lstStyle>
            <a:lvl1pPr>
              <a:lnSpc>
                <a:spcPct val="70000"/>
              </a:lnSpc>
              <a:buFontTx/>
              <a:buNone/>
              <a:defRPr kumimoji="0" lang="en-US" sz="1600" b="0" i="0" u="none" strike="noStrike" kern="1200" cap="none" spc="-70" normalizeH="0" baseline="0" noProof="0" dirty="0" smtClean="0">
                <a:ln>
                  <a:noFill/>
                </a:ln>
                <a:solidFill>
                  <a:schemeClr val="tx1">
                    <a:tint val="75000"/>
                  </a:schemeClr>
                </a:solidFill>
                <a:effectLst/>
                <a:uLnTx/>
                <a:uFillTx/>
                <a:latin typeface="Segoe UI" pitchFamily="34" charset="0"/>
                <a:ea typeface="Segoe UI" pitchFamily="34" charset="0"/>
                <a:cs typeface="Segoe UI" pitchFamily="34" charset="0"/>
              </a:defRPr>
            </a:lvl1pPr>
            <a:lvl2pPr>
              <a:buFontTx/>
              <a:buNone/>
              <a:defRPr/>
            </a:lvl2pPr>
            <a:lvl3pPr>
              <a:buFontTx/>
              <a:buNone/>
              <a:defRPr/>
            </a:lvl3pPr>
            <a:lvl4pPr>
              <a:buFontTx/>
              <a:buNone/>
              <a:defRPr/>
            </a:lvl4pPr>
            <a:lvl5pPr>
              <a:buFontTx/>
              <a:buNone/>
              <a:defRPr/>
            </a:lvl5pPr>
          </a:lstStyle>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Click to edit presenter </a:t>
            </a:r>
          </a:p>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and date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4174"/>
            <a:ext cx="12188825" cy="6829650"/>
          </a:xfrm>
          <a:prstGeom prst="rect">
            <a:avLst/>
          </a:prstGeom>
        </p:spPr>
      </p:pic>
    </p:spTree>
    <p:extLst>
      <p:ext uri="{BB962C8B-B14F-4D97-AF65-F5344CB8AC3E}">
        <p14:creationId xmlns:p14="http://schemas.microsoft.com/office/powerpoint/2010/main" val="7669511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6766642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5" y="1905001"/>
            <a:ext cx="11149012" cy="158504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441" y="6356351"/>
            <a:ext cx="2844059" cy="365125"/>
          </a:xfrm>
          <a:prstGeom prst="rect">
            <a:avLst/>
          </a:prstGeom>
        </p:spPr>
        <p:txBody>
          <a:bodyPr lIns="121899" tIns="60949" rIns="121899" bIns="60949"/>
          <a:lstStyle/>
          <a:p>
            <a:fld id="{A1CFD51F-5542-4183-9E6D-DF6665177190}" type="datetimeFigureOut">
              <a:rPr lang="en-US" smtClean="0"/>
              <a:t>9/16/2011</a:t>
            </a:fld>
            <a:endParaRPr lang="en-US"/>
          </a:p>
        </p:txBody>
      </p:sp>
      <p:sp>
        <p:nvSpPr>
          <p:cNvPr id="5" name="Footer Placeholder 4"/>
          <p:cNvSpPr>
            <a:spLocks noGrp="1"/>
          </p:cNvSpPr>
          <p:nvPr>
            <p:ph type="ftr" sz="quarter" idx="11"/>
          </p:nvPr>
        </p:nvSpPr>
        <p:spPr>
          <a:xfrm>
            <a:off x="4164515" y="6356351"/>
            <a:ext cx="3859795" cy="365125"/>
          </a:xfrm>
          <a:prstGeom prst="rect">
            <a:avLst/>
          </a:prstGeom>
        </p:spPr>
        <p:txBody>
          <a:bodyPr lIns="121899" tIns="60949" rIns="121899" bIns="60949"/>
          <a:lstStyle/>
          <a:p>
            <a:endParaRPr lang="en-US"/>
          </a:p>
        </p:txBody>
      </p:sp>
      <p:sp>
        <p:nvSpPr>
          <p:cNvPr id="6" name="Slide Number Placeholder 5"/>
          <p:cNvSpPr>
            <a:spLocks noGrp="1"/>
          </p:cNvSpPr>
          <p:nvPr>
            <p:ph type="sldNum" sz="quarter" idx="12"/>
          </p:nvPr>
        </p:nvSpPr>
        <p:spPr>
          <a:xfrm>
            <a:off x="8735325" y="6356351"/>
            <a:ext cx="2844059" cy="365125"/>
          </a:xfrm>
          <a:prstGeom prst="rect">
            <a:avLst/>
          </a:prstGeom>
        </p:spPr>
        <p:txBody>
          <a:bodyPr lIns="121899" tIns="60949" rIns="121899" bIns="60949"/>
          <a:lstStyle/>
          <a:p>
            <a:fld id="{86B3905C-5577-4B33-9447-31444F4A9FCC}" type="slidenum">
              <a:rPr lang="en-US" smtClean="0"/>
              <a:t>‹#›</a:t>
            </a:fld>
            <a:endParaRPr lang="en-US"/>
          </a:p>
        </p:txBody>
      </p:sp>
    </p:spTree>
    <p:extLst>
      <p:ext uri="{BB962C8B-B14F-4D97-AF65-F5344CB8AC3E}">
        <p14:creationId xmlns:p14="http://schemas.microsoft.com/office/powerpoint/2010/main" val="2046010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6" y="3011995"/>
            <a:ext cx="7796664" cy="1523494"/>
          </a:xfrm>
        </p:spPr>
        <p:txBody>
          <a:bodyPr anchor="ctr" anchorCtr="0">
            <a:noAutofit/>
          </a:bodyPr>
          <a:lstStyle>
            <a:lvl1pPr>
              <a:lnSpc>
                <a:spcPct val="90000"/>
              </a:lnSpc>
              <a:defRPr sz="4800">
                <a:latin typeface="+mn-lt"/>
              </a:defRPr>
            </a:lvl1pPr>
          </a:lstStyle>
          <a:p>
            <a:r>
              <a:rPr lang="en-US" smtClean="0"/>
              <a:t>Click to edit Master title style</a:t>
            </a:r>
            <a:endParaRPr lang="en-US" dirty="0"/>
          </a:p>
        </p:txBody>
      </p:sp>
      <p:sp>
        <p:nvSpPr>
          <p:cNvPr id="3" name="Subtitle 2"/>
          <p:cNvSpPr>
            <a:spLocks noGrp="1"/>
          </p:cNvSpPr>
          <p:nvPr>
            <p:ph type="subTitle" idx="1"/>
          </p:nvPr>
        </p:nvSpPr>
        <p:spPr>
          <a:xfrm>
            <a:off x="969965" y="4787310"/>
            <a:ext cx="7041922"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969965" y="844109"/>
            <a:ext cx="8605837" cy="1378644"/>
          </a:xfrm>
        </p:spPr>
        <p:txBody>
          <a:bodyPr anchor="t" anchorCtr="0">
            <a:noAutofit/>
            <a:scene3d>
              <a:camera prst="orthographicFront"/>
              <a:lightRig rig="flat" dir="t"/>
            </a:scene3d>
            <a:sp3d>
              <a:contourClr>
                <a:schemeClr val="tx2"/>
              </a:contourClr>
            </a:sp3d>
          </a:bodyPr>
          <a:lstStyle>
            <a:lvl1pPr marL="0" indent="0" algn="l">
              <a:buFont typeface="Arial" pitchFamily="34" charset="0"/>
              <a:buNone/>
              <a:defRPr kumimoji="0" lang="en-US" sz="10000" b="0" i="0" u="none" strike="noStrike" kern="1200" cap="none" spc="-300" normalizeH="0" baseline="0" noProof="0" dirty="0" smtClean="0">
                <a:ln w="11430"/>
                <a:gradFill>
                  <a:gsLst>
                    <a:gs pos="0">
                      <a:schemeClr val="tx1"/>
                    </a:gs>
                    <a:gs pos="88000">
                      <a:schemeClr val="tx1"/>
                    </a:gs>
                  </a:gsLst>
                  <a:lin ang="5400000"/>
                </a:gradFill>
                <a:effectLst/>
                <a:uLnTx/>
                <a:uFillTx/>
                <a:latin typeface="+mj-lt"/>
                <a:ea typeface="+mn-ea"/>
                <a:cs typeface="+mn-cs"/>
              </a:defRPr>
            </a:lvl1pPr>
          </a:lstStyle>
          <a:p>
            <a:pPr lvl="0"/>
            <a:r>
              <a:rPr lang="en-US" dirty="0" smtClean="0"/>
              <a:t>click to…</a:t>
            </a:r>
          </a:p>
        </p:txBody>
      </p:sp>
      <p:sp>
        <p:nvSpPr>
          <p:cNvPr id="5" name="Rectangle 4"/>
          <p:cNvSpPr/>
          <p:nvPr userDrawn="1"/>
        </p:nvSpPr>
        <p:spPr>
          <a:xfrm>
            <a:off x="1" y="6567339"/>
            <a:ext cx="1683474" cy="261610"/>
          </a:xfrm>
          <a:prstGeom prst="rect">
            <a:avLst/>
          </a:prstGeom>
        </p:spPr>
        <p:txBody>
          <a:bodyPr wrap="none">
            <a:spAutoFit/>
          </a:bodyPr>
          <a:lstStyle/>
          <a:p>
            <a:r>
              <a:rPr lang="en-US" sz="1100" u="none" kern="1200" dirty="0" smtClean="0">
                <a:gradFill>
                  <a:gsLst>
                    <a:gs pos="0">
                      <a:schemeClr val="tx1"/>
                    </a:gs>
                    <a:gs pos="86000">
                      <a:schemeClr val="tx1"/>
                    </a:gs>
                  </a:gsLst>
                  <a:lin ang="5400000" scaled="0"/>
                </a:gradFill>
                <a:effectLst/>
                <a:latin typeface="Segoe UI" pitchFamily="34" charset="0"/>
                <a:ea typeface="Segoe UI" pitchFamily="34" charset="0"/>
                <a:cs typeface="Segoe UI" pitchFamily="34" charset="0"/>
              </a:rPr>
              <a:t>www.buildwindows.com</a:t>
            </a:r>
            <a:endParaRPr lang="en-US" sz="1100" u="none" kern="1200" dirty="0">
              <a:gradFill>
                <a:gsLst>
                  <a:gs pos="0">
                    <a:schemeClr val="tx1"/>
                  </a:gs>
                  <a:gs pos="86000">
                    <a:schemeClr val="tx1"/>
                  </a:gs>
                </a:gsLst>
                <a:lin ang="5400000" scaled="0"/>
              </a:gradFill>
              <a:effectLst/>
              <a:latin typeface="Segoe UI" pitchFamily="34" charset="0"/>
              <a:ea typeface="Segoe UI" pitchFamily="34" charset="0"/>
              <a:cs typeface="Segoe UI" pitchFamily="34" charset="0"/>
            </a:endParaRPr>
          </a:p>
        </p:txBody>
      </p:sp>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Blank">
    <p:bg>
      <p:bgPr>
        <a:blipFill dpi="0" rotWithShape="1">
          <a:blip r:embed="rId2">
            <a:duotone>
              <a:prstClr val="black"/>
              <a:schemeClr val="accent4">
                <a:tint val="45000"/>
                <a:satMod val="400000"/>
              </a:schemeClr>
            </a:duotone>
          </a:blip>
          <a:srcRect/>
          <a:stretch>
            <a:fillRect t="-1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3126212"/>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6" y="3011995"/>
            <a:ext cx="7796664" cy="1523494"/>
          </a:xfrm>
        </p:spPr>
        <p:txBody>
          <a:bodyPr anchor="ctr" anchorCtr="0">
            <a:noAutofit/>
          </a:bodyPr>
          <a:lstStyle>
            <a:lvl1pPr>
              <a:lnSpc>
                <a:spcPct val="90000"/>
              </a:lnSpc>
              <a:defRPr sz="4800">
                <a:latin typeface="+mn-lt"/>
              </a:defRPr>
            </a:lvl1pPr>
          </a:lstStyle>
          <a:p>
            <a:r>
              <a:rPr lang="en-US" smtClean="0"/>
              <a:t>Click to edit Master title style</a:t>
            </a:r>
            <a:endParaRPr lang="en-US" dirty="0"/>
          </a:p>
        </p:txBody>
      </p:sp>
      <p:sp>
        <p:nvSpPr>
          <p:cNvPr id="3" name="Subtitle 2"/>
          <p:cNvSpPr>
            <a:spLocks noGrp="1"/>
          </p:cNvSpPr>
          <p:nvPr>
            <p:ph type="subTitle" idx="1"/>
          </p:nvPr>
        </p:nvSpPr>
        <p:spPr>
          <a:xfrm>
            <a:off x="969965" y="4787310"/>
            <a:ext cx="7041922"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969965" y="844109"/>
            <a:ext cx="8605837" cy="1378644"/>
          </a:xfrm>
        </p:spPr>
        <p:txBody>
          <a:bodyPr anchor="t" anchorCtr="0">
            <a:noAutofit/>
            <a:scene3d>
              <a:camera prst="orthographicFront"/>
              <a:lightRig rig="flat" dir="t"/>
            </a:scene3d>
            <a:sp3d>
              <a:contourClr>
                <a:schemeClr val="tx2"/>
              </a:contourClr>
            </a:sp3d>
          </a:bodyPr>
          <a:lstStyle>
            <a:lvl1pPr marL="0" indent="0" algn="l">
              <a:buFont typeface="Arial" pitchFamily="34" charset="0"/>
              <a:buNone/>
              <a:defRPr kumimoji="0" lang="en-US" sz="10000" b="0" i="0" u="none" strike="noStrike" kern="1200" cap="none" spc="-300" normalizeH="0" baseline="0" noProof="0" dirty="0" smtClean="0">
                <a:ln w="11430"/>
                <a:gradFill>
                  <a:gsLst>
                    <a:gs pos="0">
                      <a:schemeClr val="tx1"/>
                    </a:gs>
                    <a:gs pos="88000">
                      <a:schemeClr val="tx1"/>
                    </a:gs>
                  </a:gsLst>
                  <a:lin ang="5400000"/>
                </a:gradFill>
                <a:effectLst/>
                <a:uLnTx/>
                <a:uFillTx/>
                <a:latin typeface="+mj-lt"/>
                <a:ea typeface="+mn-ea"/>
                <a:cs typeface="+mn-cs"/>
              </a:defRPr>
            </a:lvl1pPr>
          </a:lstStyle>
          <a:p>
            <a:pPr lvl="0"/>
            <a:r>
              <a:rPr lang="en-US" dirty="0" smtClean="0"/>
              <a:t>click to…</a:t>
            </a:r>
          </a:p>
        </p:txBody>
      </p:sp>
      <p:sp>
        <p:nvSpPr>
          <p:cNvPr id="5" name="Rectangle 4"/>
          <p:cNvSpPr/>
          <p:nvPr userDrawn="1"/>
        </p:nvSpPr>
        <p:spPr>
          <a:xfrm>
            <a:off x="1" y="6567339"/>
            <a:ext cx="1683474" cy="261610"/>
          </a:xfrm>
          <a:prstGeom prst="rect">
            <a:avLst/>
          </a:prstGeom>
        </p:spPr>
        <p:txBody>
          <a:bodyPr wrap="none">
            <a:spAutoFit/>
          </a:bodyPr>
          <a:lstStyle/>
          <a:p>
            <a:r>
              <a:rPr lang="en-US" sz="1100" u="none" kern="1200" dirty="0" smtClean="0">
                <a:gradFill>
                  <a:gsLst>
                    <a:gs pos="0">
                      <a:schemeClr val="tx1"/>
                    </a:gs>
                    <a:gs pos="86000">
                      <a:schemeClr val="tx1"/>
                    </a:gs>
                  </a:gsLst>
                  <a:lin ang="5400000" scaled="0"/>
                </a:gradFill>
                <a:effectLst/>
                <a:latin typeface="Segoe UI" pitchFamily="34" charset="0"/>
                <a:ea typeface="Segoe UI" pitchFamily="34" charset="0"/>
                <a:cs typeface="Segoe UI" pitchFamily="34" charset="0"/>
              </a:rPr>
              <a:t>www.buildwindows.com</a:t>
            </a:r>
            <a:endParaRPr lang="en-US" sz="1100" u="none" kern="1200" dirty="0">
              <a:gradFill>
                <a:gsLst>
                  <a:gs pos="0">
                    <a:schemeClr val="tx1"/>
                  </a:gs>
                  <a:gs pos="86000">
                    <a:schemeClr val="tx1"/>
                  </a:gs>
                </a:gsLst>
                <a:lin ang="5400000" scaled="0"/>
              </a:gradFill>
              <a:effectLst/>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73949504"/>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5" y="1622369"/>
            <a:ext cx="7869236" cy="1523497"/>
          </a:xfrm>
        </p:spPr>
        <p:txBody>
          <a:bodyPr anchor="ctr" anchorCtr="0">
            <a:noAutofit/>
          </a:bodyPr>
          <a:lstStyle>
            <a:lvl1pPr>
              <a:lnSpc>
                <a:spcPct val="90000"/>
              </a:lnSpc>
              <a:defRPr sz="5400">
                <a:gradFill flip="none" rotWithShape="1">
                  <a:gsLst>
                    <a:gs pos="0">
                      <a:schemeClr val="bg2"/>
                    </a:gs>
                    <a:gs pos="86000">
                      <a:schemeClr val="bg2"/>
                    </a:gs>
                  </a:gsLst>
                  <a:lin ang="5400000" scaled="0"/>
                  <a:tileRect/>
                </a:gradFill>
              </a:defRPr>
            </a:lvl1pPr>
          </a:lstStyle>
          <a:p>
            <a:r>
              <a:rPr lang="en-US" smtClean="0"/>
              <a:t>Click to edit Master title style</a:t>
            </a:r>
            <a:endParaRPr lang="en-US" dirty="0"/>
          </a:p>
        </p:txBody>
      </p:sp>
      <p:sp>
        <p:nvSpPr>
          <p:cNvPr id="3" name="Subtitle 2"/>
          <p:cNvSpPr>
            <a:spLocks noGrp="1"/>
          </p:cNvSpPr>
          <p:nvPr>
            <p:ph type="subTitle" idx="1"/>
          </p:nvPr>
        </p:nvSpPr>
        <p:spPr>
          <a:xfrm>
            <a:off x="969964" y="4343402"/>
            <a:ext cx="6840536" cy="463255"/>
          </a:xfrm>
        </p:spPr>
        <p:txBody>
          <a:bodyPr>
            <a:noAutofit/>
          </a:bodyPr>
          <a:lstStyle>
            <a:lvl1pPr marL="0" indent="0" algn="l">
              <a:lnSpc>
                <a:spcPct val="90000"/>
              </a:lnSpc>
              <a:spcBef>
                <a:spcPts val="0"/>
              </a:spcBef>
              <a:buNone/>
              <a:defRPr>
                <a:gradFill>
                  <a:gsLst>
                    <a:gs pos="0">
                      <a:schemeClr val="accent1"/>
                    </a:gs>
                    <a:gs pos="86000">
                      <a:schemeClr val="accent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dirty="0" smtClean="0">
                <a:gradFill>
                  <a:gsLst>
                    <a:gs pos="0">
                      <a:srgbClr val="65BC46"/>
                    </a:gs>
                    <a:gs pos="86000">
                      <a:srgbClr val="65BC46"/>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65BC46"/>
                  </a:gs>
                  <a:gs pos="86000">
                    <a:srgbClr val="65BC46"/>
                  </a:gs>
                </a:gsLst>
                <a:lin ang="5400000" scaled="0"/>
              </a:gradFill>
              <a:latin typeface="Segoe UI" pitchFamily="34" charset="0"/>
              <a:ea typeface="Segoe UI" pitchFamily="34" charset="0"/>
              <a:cs typeface="Segoe UI" pitchFamily="34" charset="0"/>
            </a:endParaRPr>
          </a:p>
        </p:txBody>
      </p:sp>
      <p:sp>
        <p:nvSpPr>
          <p:cNvPr id="8" name="Text Placeholder 7"/>
          <p:cNvSpPr>
            <a:spLocks noGrp="1"/>
          </p:cNvSpPr>
          <p:nvPr>
            <p:ph type="body" sz="quarter" idx="10" hasCustomPrompt="1"/>
          </p:nvPr>
        </p:nvSpPr>
        <p:spPr>
          <a:xfrm>
            <a:off x="969964" y="190502"/>
            <a:ext cx="2547937" cy="276999"/>
          </a:xfrm>
        </p:spPr>
        <p:txBody>
          <a:bodyPr/>
          <a:lstStyle>
            <a:lvl1pPr marL="0" indent="0">
              <a:buNone/>
              <a:defRPr sz="2000" baseline="0">
                <a:gradFill>
                  <a:gsLst>
                    <a:gs pos="0">
                      <a:schemeClr val="bg2"/>
                    </a:gs>
                    <a:gs pos="86000">
                      <a:schemeClr val="bg2"/>
                    </a:gs>
                  </a:gsLst>
                  <a:lin ang="5400000" scaled="0"/>
                </a:gradFill>
              </a:defRPr>
            </a:lvl1pPr>
          </a:lstStyle>
          <a:p>
            <a:pPr lvl="0"/>
            <a:r>
              <a:rPr lang="en-US" dirty="0" smtClean="0"/>
              <a:t>session code</a:t>
            </a:r>
            <a:endParaRPr lang="en-US" dirty="0"/>
          </a:p>
        </p:txBody>
      </p:sp>
    </p:spTree>
    <p:extLst>
      <p:ext uri="{BB962C8B-B14F-4D97-AF65-F5344CB8AC3E}">
        <p14:creationId xmlns:p14="http://schemas.microsoft.com/office/powerpoint/2010/main" val="373080002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6" y="3011995"/>
            <a:ext cx="7796664" cy="1523494"/>
          </a:xfrm>
        </p:spPr>
        <p:txBody>
          <a:bodyPr anchor="ctr" anchorCtr="0">
            <a:noAutofit/>
          </a:bodyPr>
          <a:lstStyle>
            <a:lvl1pPr>
              <a:lnSpc>
                <a:spcPct val="90000"/>
              </a:lnSpc>
              <a:defRPr sz="4800">
                <a:latin typeface="+mn-lt"/>
              </a:defRPr>
            </a:lvl1pPr>
          </a:lstStyle>
          <a:p>
            <a:r>
              <a:rPr lang="en-US" smtClean="0"/>
              <a:t>Click to edit Master title style</a:t>
            </a:r>
            <a:endParaRPr lang="en-US" dirty="0"/>
          </a:p>
        </p:txBody>
      </p:sp>
      <p:sp>
        <p:nvSpPr>
          <p:cNvPr id="3" name="Subtitle 2"/>
          <p:cNvSpPr>
            <a:spLocks noGrp="1"/>
          </p:cNvSpPr>
          <p:nvPr>
            <p:ph type="subTitle" idx="1"/>
          </p:nvPr>
        </p:nvSpPr>
        <p:spPr>
          <a:xfrm>
            <a:off x="969965" y="4787310"/>
            <a:ext cx="7041922"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969965" y="844109"/>
            <a:ext cx="8605837" cy="1378644"/>
          </a:xfrm>
        </p:spPr>
        <p:txBody>
          <a:bodyPr anchor="t" anchorCtr="0">
            <a:noAutofit/>
            <a:scene3d>
              <a:camera prst="orthographicFront"/>
              <a:lightRig rig="flat" dir="t"/>
            </a:scene3d>
            <a:sp3d>
              <a:contourClr>
                <a:schemeClr val="tx2"/>
              </a:contourClr>
            </a:sp3d>
          </a:bodyPr>
          <a:lstStyle>
            <a:lvl1pPr marL="0" indent="0" algn="l">
              <a:buFont typeface="Arial" pitchFamily="34" charset="0"/>
              <a:buNone/>
              <a:defRPr kumimoji="0" lang="en-US" sz="10000" b="0" i="0" u="none" strike="noStrike" kern="1200" cap="none" spc="-300" normalizeH="0" baseline="0" noProof="0" dirty="0" smtClean="0">
                <a:ln w="11430"/>
                <a:gradFill>
                  <a:gsLst>
                    <a:gs pos="0">
                      <a:schemeClr val="tx1"/>
                    </a:gs>
                    <a:gs pos="88000">
                      <a:schemeClr val="tx1"/>
                    </a:gs>
                  </a:gsLst>
                  <a:lin ang="5400000"/>
                </a:gradFill>
                <a:effectLst/>
                <a:uLnTx/>
                <a:uFillTx/>
                <a:latin typeface="+mj-lt"/>
                <a:ea typeface="+mn-ea"/>
                <a:cs typeface="+mn-cs"/>
              </a:defRPr>
            </a:lvl1pPr>
          </a:lstStyle>
          <a:p>
            <a:pPr lvl="0"/>
            <a:r>
              <a:rPr lang="en-US" dirty="0" smtClean="0"/>
              <a:t>click to…</a:t>
            </a:r>
          </a:p>
        </p:txBody>
      </p:sp>
      <p:sp>
        <p:nvSpPr>
          <p:cNvPr id="5" name="Rectangle 4"/>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674359556"/>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blipFill dpi="0" rotWithShape="1">
          <a:blip r:embed="rId2">
            <a:duotone>
              <a:prstClr val="black"/>
              <a:schemeClr val="accent2">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6" y="3011995"/>
            <a:ext cx="7796664" cy="1523494"/>
          </a:xfrm>
        </p:spPr>
        <p:txBody>
          <a:bodyPr anchor="ctr" anchorCtr="0">
            <a:noAutofit/>
          </a:bodyPr>
          <a:lstStyle>
            <a:lvl1pPr>
              <a:lnSpc>
                <a:spcPct val="90000"/>
              </a:lnSpc>
              <a:defRPr sz="4800">
                <a:latin typeface="+mn-lt"/>
              </a:defRPr>
            </a:lvl1pPr>
          </a:lstStyle>
          <a:p>
            <a:r>
              <a:rPr lang="en-US" smtClean="0"/>
              <a:t>Click to edit Master title style</a:t>
            </a:r>
            <a:endParaRPr lang="en-US" dirty="0"/>
          </a:p>
        </p:txBody>
      </p:sp>
      <p:sp>
        <p:nvSpPr>
          <p:cNvPr id="3" name="Subtitle 2"/>
          <p:cNvSpPr>
            <a:spLocks noGrp="1"/>
          </p:cNvSpPr>
          <p:nvPr>
            <p:ph type="subTitle" idx="1"/>
          </p:nvPr>
        </p:nvSpPr>
        <p:spPr>
          <a:xfrm>
            <a:off x="969965" y="4787310"/>
            <a:ext cx="7041922"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969965" y="844109"/>
            <a:ext cx="8605837" cy="1378644"/>
          </a:xfrm>
        </p:spPr>
        <p:txBody>
          <a:bodyPr anchor="t" anchorCtr="0">
            <a:noAutofit/>
            <a:scene3d>
              <a:camera prst="orthographicFront"/>
              <a:lightRig rig="flat" dir="t"/>
            </a:scene3d>
            <a:sp3d>
              <a:contourClr>
                <a:schemeClr val="tx2"/>
              </a:contourClr>
            </a:sp3d>
          </a:bodyPr>
          <a:lstStyle>
            <a:lvl1pPr marL="0" indent="0" algn="l">
              <a:buFont typeface="Arial" pitchFamily="34" charset="0"/>
              <a:buNone/>
              <a:defRPr kumimoji="0" lang="en-US" sz="10000" b="0" i="0" u="none" strike="noStrike" kern="1200" cap="none" spc="-300" normalizeH="0" baseline="0" noProof="0" dirty="0" smtClean="0">
                <a:ln w="11430"/>
                <a:gradFill>
                  <a:gsLst>
                    <a:gs pos="0">
                      <a:schemeClr val="tx1"/>
                    </a:gs>
                    <a:gs pos="88000">
                      <a:schemeClr val="tx1"/>
                    </a:gs>
                  </a:gsLst>
                  <a:lin ang="5400000"/>
                </a:gradFill>
                <a:effectLst/>
                <a:uLnTx/>
                <a:uFillTx/>
                <a:latin typeface="+mj-lt"/>
                <a:ea typeface="+mn-ea"/>
                <a:cs typeface="+mn-cs"/>
              </a:defRPr>
            </a:lvl1pPr>
          </a:lstStyle>
          <a:p>
            <a:pPr lvl="0"/>
            <a:r>
              <a:rPr lang="en-US" dirty="0" smtClean="0"/>
              <a:t>click to…</a:t>
            </a:r>
          </a:p>
        </p:txBody>
      </p:sp>
      <p:sp>
        <p:nvSpPr>
          <p:cNvPr id="5" name="Rectangle 4"/>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09031151"/>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duotone>
              <a:prstClr val="black"/>
              <a:schemeClr val="accent4">
                <a:tint val="45000"/>
                <a:satMod val="400000"/>
              </a:schemeClr>
            </a:duotone>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519114" y="1447800"/>
            <a:ext cx="11149012" cy="2000548"/>
          </a:xfrm>
        </p:spPr>
        <p:txBody>
          <a:bodyPr>
            <a:spAutoFit/>
          </a:bodyPr>
          <a:lstStyle>
            <a:lvl1pPr marL="460375" indent="-460375">
              <a:buFont typeface="Arial" pitchFamily="34" charset="0"/>
              <a:buChar char="•"/>
              <a:defRPr/>
            </a:lvl1pPr>
            <a:lvl2pPr marL="855663" indent="-395288">
              <a:buFont typeface="Arial" pitchFamily="34" charset="0"/>
              <a:buChar char="•"/>
              <a:defRPr/>
            </a:lvl2pPr>
            <a:lvl3pPr marL="1258888" indent="-403225">
              <a:buFont typeface="Arial" pitchFamily="34" charset="0"/>
              <a:buChar char="•"/>
              <a:defRPr/>
            </a:lvl3pPr>
            <a:lvl4pPr marL="1604963" indent="-346075">
              <a:buFont typeface="Arial" pitchFamily="34" charset="0"/>
              <a:buChar char="•"/>
              <a:defRPr/>
            </a:lvl4pPr>
            <a:lvl5pPr marL="1941513" indent="-336550">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20918823"/>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duotone>
              <a:prstClr val="black"/>
              <a:schemeClr val="accent4">
                <a:tint val="45000"/>
                <a:satMod val="400000"/>
              </a:schemeClr>
            </a:duotone>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800"/>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67427382"/>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duotone>
              <a:prstClr val="black"/>
              <a:schemeClr val="accent4">
                <a:tint val="45000"/>
                <a:satMod val="400000"/>
              </a:schemeClr>
            </a:duotone>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1"/>
            <a:ext cx="5486400" cy="17420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1"/>
            <a:ext cx="5486400" cy="1742015"/>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40140045"/>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2">
            <a:duotone>
              <a:prstClr val="black"/>
              <a:schemeClr val="accent4">
                <a:tint val="45000"/>
                <a:satMod val="400000"/>
              </a:schemeClr>
            </a:duotone>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8" y="2133600"/>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2"/>
            <a:ext cx="5486400"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8"/>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973987872"/>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duotone>
              <a:prstClr val="black"/>
              <a:schemeClr val="accent4">
                <a:tint val="45000"/>
                <a:satMod val="400000"/>
              </a:schemeClr>
            </a:duotone>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0344901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519114" y="1447800"/>
            <a:ext cx="11149012" cy="2000548"/>
          </a:xfrm>
        </p:spPr>
        <p:txBody>
          <a:bodyPr>
            <a:spAutoFit/>
          </a:bodyPr>
          <a:lstStyle>
            <a:lvl1pPr marL="460375" indent="-460375">
              <a:buFont typeface="Arial" pitchFamily="34" charset="0"/>
              <a:buChar char="•"/>
              <a:defRPr/>
            </a:lvl1pPr>
            <a:lvl2pPr marL="855663" indent="-395288">
              <a:buFont typeface="Arial" pitchFamily="34" charset="0"/>
              <a:buChar char="•"/>
              <a:defRPr/>
            </a:lvl2pPr>
            <a:lvl3pPr marL="1258888" indent="-403225">
              <a:buFont typeface="Arial" pitchFamily="34" charset="0"/>
              <a:buChar char="•"/>
              <a:defRPr/>
            </a:lvl3pPr>
            <a:lvl4pPr marL="1604963" indent="-346075">
              <a:buFont typeface="Arial" pitchFamily="34" charset="0"/>
              <a:buChar char="•"/>
              <a:defRPr/>
            </a:lvl4pPr>
            <a:lvl5pPr marL="1941513" indent="-336550">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u="none" kern="1200" dirty="0" smtClean="0">
                <a:gradFill>
                  <a:gsLst>
                    <a:gs pos="0">
                      <a:schemeClr val="tx1"/>
                    </a:gs>
                    <a:gs pos="86000">
                      <a:schemeClr val="tx1"/>
                    </a:gs>
                  </a:gsLst>
                  <a:lin ang="5400000" scaled="0"/>
                </a:gradFill>
                <a:effectLst/>
                <a:latin typeface="Segoe UI" pitchFamily="34" charset="0"/>
                <a:ea typeface="Segoe UI" pitchFamily="34" charset="0"/>
                <a:cs typeface="Segoe UI" pitchFamily="34" charset="0"/>
              </a:rPr>
              <a:t>www.buildwindows.com</a:t>
            </a:r>
            <a:endParaRPr lang="en-US" sz="1100" u="none" kern="1200" dirty="0">
              <a:gradFill>
                <a:gsLst>
                  <a:gs pos="0">
                    <a:schemeClr val="tx1"/>
                  </a:gs>
                  <a:gs pos="86000">
                    <a:schemeClr val="tx1"/>
                  </a:gs>
                </a:gsLst>
                <a:lin ang="5400000" scaled="0"/>
              </a:gradFill>
              <a:effectLst/>
              <a:latin typeface="Segoe UI" pitchFamily="34" charset="0"/>
              <a:ea typeface="Segoe UI" pitchFamily="34" charset="0"/>
              <a:cs typeface="Segoe UI" pitchFamily="34" charset="0"/>
            </a:endParaRPr>
          </a:p>
        </p:txBody>
      </p:sp>
    </p:spTree>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duotone>
              <a:prstClr val="black"/>
              <a:schemeClr val="accent4">
                <a:tint val="45000"/>
                <a:satMod val="400000"/>
              </a:schemeClr>
            </a:duotone>
          </a:blip>
          <a:srcRect/>
          <a:stretch>
            <a:fillRect t="-1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6555944"/>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17283" y="3898900"/>
            <a:ext cx="1962441" cy="2047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6593223"/>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74338306"/>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8"/>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4046827710"/>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614135" y="5644120"/>
            <a:ext cx="9574695" cy="368301"/>
          </a:xfrm>
          <a:prstGeom prst="rect">
            <a:avLst/>
          </a:prstGeom>
        </p:spPr>
        <p:txBody>
          <a:bodyPr lIns="0">
            <a:noAutofit/>
          </a:bodyPr>
          <a:lstStyle>
            <a:lvl1pPr marL="0" indent="0" algn="l">
              <a:buNone/>
              <a:defRPr sz="2000" b="1" cap="all" spc="0" baseline="0">
                <a:solidFill>
                  <a:schemeClr val="tx1">
                    <a:lumMod val="75000"/>
                    <a:lumOff val="25000"/>
                  </a:schemeClr>
                </a:solidFill>
                <a:latin typeface="Segoe UI" pitchFamily="34" charset="0"/>
                <a:ea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ext Placeholder 8"/>
          <p:cNvSpPr>
            <a:spLocks noGrp="1"/>
          </p:cNvSpPr>
          <p:nvPr>
            <p:ph type="body" sz="quarter" idx="10" hasCustomPrompt="1"/>
          </p:nvPr>
        </p:nvSpPr>
        <p:spPr>
          <a:xfrm>
            <a:off x="614135" y="5970087"/>
            <a:ext cx="9574695" cy="623688"/>
          </a:xfrm>
          <a:prstGeom prst="rect">
            <a:avLst/>
          </a:prstGeom>
        </p:spPr>
        <p:txBody>
          <a:bodyPr vert="horz" lIns="0">
            <a:normAutofit/>
          </a:bodyPr>
          <a:lstStyle>
            <a:lvl1pPr>
              <a:lnSpc>
                <a:spcPct val="70000"/>
              </a:lnSpc>
              <a:buFontTx/>
              <a:buNone/>
              <a:defRPr kumimoji="0" lang="en-US" sz="1600" b="0" i="0" u="none" strike="noStrike" kern="1200" cap="none" spc="-70" normalizeH="0" baseline="0" noProof="0" dirty="0" smtClean="0">
                <a:ln>
                  <a:noFill/>
                </a:ln>
                <a:solidFill>
                  <a:schemeClr val="tx1">
                    <a:tint val="75000"/>
                  </a:schemeClr>
                </a:solidFill>
                <a:effectLst/>
                <a:uLnTx/>
                <a:uFillTx/>
                <a:latin typeface="Segoe UI" pitchFamily="34" charset="0"/>
                <a:ea typeface="Segoe UI" pitchFamily="34" charset="0"/>
                <a:cs typeface="Segoe UI" pitchFamily="34" charset="0"/>
              </a:defRPr>
            </a:lvl1pPr>
            <a:lvl2pPr>
              <a:buFontTx/>
              <a:buNone/>
              <a:defRPr/>
            </a:lvl2pPr>
            <a:lvl3pPr>
              <a:buFontTx/>
              <a:buNone/>
              <a:defRPr/>
            </a:lvl3pPr>
            <a:lvl4pPr>
              <a:buFontTx/>
              <a:buNone/>
              <a:defRPr/>
            </a:lvl4pPr>
            <a:lvl5pPr>
              <a:buFontTx/>
              <a:buNone/>
              <a:defRPr/>
            </a:lvl5pPr>
          </a:lstStyle>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Click to edit presenter </a:t>
            </a:r>
          </a:p>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and date</a:t>
            </a: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484"/>
            <a:ext cx="12203941" cy="6849517"/>
          </a:xfrm>
          <a:prstGeom prst="rect">
            <a:avLst/>
          </a:prstGeom>
        </p:spPr>
      </p:pic>
    </p:spTree>
    <p:extLst>
      <p:ext uri="{BB962C8B-B14F-4D97-AF65-F5344CB8AC3E}">
        <p14:creationId xmlns:p14="http://schemas.microsoft.com/office/powerpoint/2010/main" val="969904888"/>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Two columns">
    <p:bg>
      <p:bgPr>
        <a:blipFill dpi="0" rotWithShape="1">
          <a:blip r:embed="rId2">
            <a:duotone>
              <a:prstClr val="black"/>
              <a:schemeClr val="accent4">
                <a:tint val="45000"/>
                <a:satMod val="400000"/>
              </a:schemeClr>
            </a:duotone>
          </a:blip>
          <a:srcRect/>
          <a:stretch>
            <a:fillRect t="-1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14136" y="1364776"/>
            <a:ext cx="5188326" cy="1635832"/>
          </a:xfrm>
        </p:spPr>
        <p:txBody>
          <a:bodyPr lIns="0"/>
          <a:lstStyle>
            <a:lvl1pPr marL="347920" indent="-347920">
              <a:buFont typeface="Wingdings" pitchFamily="2" charset="2"/>
              <a:buChar char="§"/>
              <a:defRPr sz="2400">
                <a:solidFill>
                  <a:srgbClr val="666666"/>
                </a:solidFill>
              </a:defRPr>
            </a:lvl1pPr>
            <a:lvl2pPr marL="743910" indent="-286119">
              <a:buFont typeface="Wingdings" pitchFamily="2" charset="2"/>
              <a:buChar char="§"/>
              <a:defRPr sz="2000">
                <a:solidFill>
                  <a:srgbClr val="666666"/>
                </a:solidFill>
              </a:defRPr>
            </a:lvl2pPr>
            <a:lvl3pPr marL="1144476" indent="-228895">
              <a:buFont typeface="Wingdings" pitchFamily="2" charset="2"/>
              <a:buChar char="§"/>
              <a:defRPr sz="1900">
                <a:solidFill>
                  <a:srgbClr val="666666"/>
                </a:solidFill>
              </a:defRPr>
            </a:lvl3pPr>
            <a:lvl4pPr marL="1602266" indent="-228895">
              <a:buFont typeface="Wingdings" pitchFamily="2" charset="2"/>
              <a:buChar char="§"/>
              <a:defRPr sz="1900">
                <a:solidFill>
                  <a:srgbClr val="666666"/>
                </a:solidFill>
              </a:defRPr>
            </a:lvl4pPr>
            <a:lvl5pPr marL="2060057" indent="-228895">
              <a:buFont typeface="Wingdings" pitchFamily="2" charset="2"/>
              <a:buChar char="§"/>
              <a:defRPr sz="1900">
                <a:solidFill>
                  <a:srgbClr val="666666"/>
                </a:solidFill>
              </a:defRPr>
            </a:lvl5pPr>
            <a:lvl6pPr>
              <a:defRPr sz="1900"/>
            </a:lvl6pPr>
            <a:lvl7pPr>
              <a:defRPr sz="1900"/>
            </a:lvl7pPr>
            <a:lvl8pPr>
              <a:defRPr sz="1900"/>
            </a:lvl8pPr>
            <a:lvl9pPr>
              <a:defRPr sz="1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384774" y="1364776"/>
            <a:ext cx="5180251" cy="1688154"/>
          </a:xfrm>
        </p:spPr>
        <p:txBody>
          <a:bodyPr lIns="0"/>
          <a:lstStyle>
            <a:lvl1pPr marL="347920" indent="-347920">
              <a:buFont typeface="Wingdings" pitchFamily="2" charset="2"/>
              <a:buChar char="§"/>
              <a:defRPr lang="en-US" sz="2400" kern="1200" dirty="0" smtClean="0">
                <a:solidFill>
                  <a:srgbClr val="666666"/>
                </a:solidFill>
                <a:latin typeface="Segoe UI" pitchFamily="34" charset="0"/>
                <a:ea typeface="Segoe UI" pitchFamily="34" charset="0"/>
                <a:cs typeface="Segoe UI" pitchFamily="34" charset="0"/>
              </a:defRPr>
            </a:lvl1pPr>
            <a:lvl2pPr marL="743910" indent="-286119">
              <a:buFont typeface="Wingdings" pitchFamily="2" charset="2"/>
              <a:buChar char="§"/>
              <a:defRPr sz="2000">
                <a:solidFill>
                  <a:srgbClr val="666666"/>
                </a:solidFill>
              </a:defRPr>
            </a:lvl2pPr>
            <a:lvl3pPr marL="1144476" indent="-228895">
              <a:buFont typeface="Wingdings" pitchFamily="2" charset="2"/>
              <a:buChar char="§"/>
              <a:defRPr sz="1900">
                <a:solidFill>
                  <a:srgbClr val="666666"/>
                </a:solidFill>
              </a:defRPr>
            </a:lvl3pPr>
            <a:lvl4pPr marL="1602266" indent="-228895">
              <a:buFont typeface="Wingdings" pitchFamily="2" charset="2"/>
              <a:buChar char="§"/>
              <a:defRPr sz="1900">
                <a:solidFill>
                  <a:srgbClr val="666666"/>
                </a:solidFill>
              </a:defRPr>
            </a:lvl4pPr>
            <a:lvl5pPr marL="2060057" indent="-228895">
              <a:buFont typeface="Wingdings" pitchFamily="2" charset="2"/>
              <a:buChar char="§"/>
              <a:defRPr sz="1900">
                <a:solidFill>
                  <a:srgbClr val="666666"/>
                </a:solidFill>
              </a:defRPr>
            </a:lvl5pPr>
            <a:lvl6pPr>
              <a:defRPr sz="1900"/>
            </a:lvl6pPr>
            <a:lvl7pPr>
              <a:defRPr sz="1900"/>
            </a:lvl7pPr>
            <a:lvl8pPr>
              <a:defRPr sz="1900"/>
            </a:lvl8pPr>
            <a:lvl9pPr>
              <a:defRPr sz="1900"/>
            </a:lvl9pPr>
          </a:lstStyle>
          <a:p>
            <a:pPr marL="320453" lvl="0" indent="-320453" algn="l" defTabSz="915581" rtl="0" eaLnBrk="1" latinLnBrk="0" hangingPunct="1">
              <a:lnSpc>
                <a:spcPts val="2404"/>
              </a:lnSpc>
              <a:spcBef>
                <a:spcPts val="1802"/>
              </a:spcBef>
              <a:spcAft>
                <a:spcPts val="601"/>
              </a:spcAft>
              <a:buClr>
                <a:srgbClr val="00B0F0"/>
              </a:buClr>
              <a:buSzPct val="100000"/>
              <a:buFontTx/>
              <a:buBlip>
                <a:blip r:embed="rId3"/>
              </a:buBlip>
            </a:pPr>
            <a:r>
              <a:rPr lang="en-US" smtClean="0"/>
              <a:t>Click to edit Master text styles</a:t>
            </a:r>
          </a:p>
          <a:p>
            <a:pPr marL="320453" lvl="1" indent="-320453" algn="l" defTabSz="915581" rtl="0" eaLnBrk="1" latinLnBrk="0" hangingPunct="1">
              <a:lnSpc>
                <a:spcPts val="2404"/>
              </a:lnSpc>
              <a:spcBef>
                <a:spcPts val="1802"/>
              </a:spcBef>
              <a:spcAft>
                <a:spcPts val="601"/>
              </a:spcAft>
              <a:buClr>
                <a:srgbClr val="00B0F0"/>
              </a:buClr>
              <a:buSzPct val="100000"/>
              <a:buFontTx/>
              <a:buBlip>
                <a:blip r:embed="rId3"/>
              </a:buBlip>
            </a:pPr>
            <a:r>
              <a:rPr lang="en-US" smtClean="0"/>
              <a:t>Second level</a:t>
            </a:r>
          </a:p>
          <a:p>
            <a:pPr marL="320453" lvl="2" indent="-320453" algn="l" defTabSz="915581" rtl="0" eaLnBrk="1" latinLnBrk="0" hangingPunct="1">
              <a:lnSpc>
                <a:spcPts val="2404"/>
              </a:lnSpc>
              <a:spcBef>
                <a:spcPts val="1802"/>
              </a:spcBef>
              <a:spcAft>
                <a:spcPts val="601"/>
              </a:spcAft>
              <a:buClr>
                <a:srgbClr val="00B0F0"/>
              </a:buClr>
              <a:buSzPct val="100000"/>
              <a:buFontTx/>
              <a:buBlip>
                <a:blip r:embed="rId3"/>
              </a:buBlip>
            </a:pPr>
            <a:r>
              <a:rPr lang="en-US" smtClean="0"/>
              <a:t>Third level</a:t>
            </a:r>
          </a:p>
          <a:p>
            <a:pPr marL="320453" lvl="3" indent="-320453" algn="l" defTabSz="915581" rtl="0" eaLnBrk="1" latinLnBrk="0" hangingPunct="1">
              <a:lnSpc>
                <a:spcPts val="2404"/>
              </a:lnSpc>
              <a:spcBef>
                <a:spcPts val="1802"/>
              </a:spcBef>
              <a:spcAft>
                <a:spcPts val="601"/>
              </a:spcAft>
              <a:buClr>
                <a:srgbClr val="00B0F0"/>
              </a:buClr>
              <a:buSzPct val="100000"/>
              <a:buFontTx/>
              <a:buBlip>
                <a:blip r:embed="rId3"/>
              </a:buBlip>
            </a:pPr>
            <a:r>
              <a:rPr lang="en-US" smtClean="0"/>
              <a:t>Fourth level</a:t>
            </a:r>
          </a:p>
          <a:p>
            <a:pPr marL="320453" lvl="4" indent="-320453" algn="l" defTabSz="915581" rtl="0" eaLnBrk="1" latinLnBrk="0" hangingPunct="1">
              <a:lnSpc>
                <a:spcPts val="2404"/>
              </a:lnSpc>
              <a:spcBef>
                <a:spcPts val="1802"/>
              </a:spcBef>
              <a:spcAft>
                <a:spcPts val="601"/>
              </a:spcAft>
              <a:buClr>
                <a:srgbClr val="00B0F0"/>
              </a:buClr>
              <a:buSzPct val="100000"/>
              <a:buFontTx/>
              <a:buBlip>
                <a:blip r:embed="rId3"/>
              </a:buBlip>
            </a:pPr>
            <a:r>
              <a:rPr lang="en-US" smtClean="0"/>
              <a:t>Fifth level</a:t>
            </a:r>
            <a:endParaRPr lang="en-US" dirty="0"/>
          </a:p>
        </p:txBody>
      </p:sp>
      <p:sp>
        <p:nvSpPr>
          <p:cNvPr id="9" name="Date Placeholder 8"/>
          <p:cNvSpPr>
            <a:spLocks noGrp="1"/>
          </p:cNvSpPr>
          <p:nvPr>
            <p:ph type="dt" sz="half" idx="14"/>
          </p:nvPr>
        </p:nvSpPr>
        <p:spPr>
          <a:xfrm>
            <a:off x="1206793" y="6324600"/>
            <a:ext cx="1221110" cy="152400"/>
          </a:xfrm>
          <a:prstGeom prst="rect">
            <a:avLst/>
          </a:prstGeom>
        </p:spPr>
        <p:txBody>
          <a:bodyPr lIns="121899" tIns="60949" rIns="121899" bIns="60949"/>
          <a:lstStyle/>
          <a:p>
            <a:fld id="{B2863303-CC64-46A5-B0FA-50C96ED61598}" type="datetime1">
              <a:rPr lang="en-US" smtClean="0">
                <a:solidFill>
                  <a:srgbClr val="FFFFFF"/>
                </a:solidFill>
              </a:rPr>
              <a:pPr/>
              <a:t>9/16/2011</a:t>
            </a:fld>
            <a:endParaRPr lang="en-US" dirty="0">
              <a:solidFill>
                <a:srgbClr val="FFFFFF"/>
              </a:solidFill>
            </a:endParaRPr>
          </a:p>
        </p:txBody>
      </p:sp>
      <p:sp>
        <p:nvSpPr>
          <p:cNvPr id="10" name="Slide Number Placeholder 9"/>
          <p:cNvSpPr>
            <a:spLocks noGrp="1"/>
          </p:cNvSpPr>
          <p:nvPr>
            <p:ph type="sldNum" sz="quarter" idx="15"/>
          </p:nvPr>
        </p:nvSpPr>
        <p:spPr>
          <a:xfrm>
            <a:off x="614135" y="6324600"/>
            <a:ext cx="516287" cy="152400"/>
          </a:xfrm>
          <a:prstGeom prst="rect">
            <a:avLst/>
          </a:prstGeom>
        </p:spPr>
        <p:txBody>
          <a:bodyPr lIns="121899" tIns="60949" rIns="121899" bIns="60949"/>
          <a:lstStyle/>
          <a:p>
            <a:r>
              <a:rPr lang="en-US" smtClean="0">
                <a:solidFill>
                  <a:srgbClr val="FFFFFF"/>
                </a:solidFill>
              </a:rPr>
              <a:t>PAGE </a:t>
            </a:r>
            <a:fld id="{711B4CA8-52BE-46B1-A536-58CE1A3FAF74}" type="slidenum">
              <a:rPr lang="en-US" smtClean="0">
                <a:solidFill>
                  <a:srgbClr val="FFFFFF"/>
                </a:solidFill>
              </a:rPr>
              <a:pPr/>
              <a:t>‹#›</a:t>
            </a:fld>
            <a:endParaRPr lang="en-US" dirty="0">
              <a:solidFill>
                <a:srgbClr val="FFFFFF"/>
              </a:solidFill>
            </a:endParaRPr>
          </a:p>
        </p:txBody>
      </p:sp>
      <p:sp>
        <p:nvSpPr>
          <p:cNvPr id="11" name="Footer Placeholder 10"/>
          <p:cNvSpPr>
            <a:spLocks noGrp="1"/>
          </p:cNvSpPr>
          <p:nvPr>
            <p:ph type="ftr" sz="quarter" idx="16"/>
          </p:nvPr>
        </p:nvSpPr>
        <p:spPr>
          <a:xfrm>
            <a:off x="614137" y="6461650"/>
            <a:ext cx="1813766" cy="128575"/>
          </a:xfrm>
          <a:prstGeom prst="rect">
            <a:avLst/>
          </a:prstGeom>
        </p:spPr>
        <p:txBody>
          <a:bodyPr lIns="121899" tIns="60949" rIns="121899" bIns="60949"/>
          <a:lstStyle/>
          <a:p>
            <a:r>
              <a:rPr lang="en-US" smtClean="0">
                <a:solidFill>
                  <a:srgbClr val="FFFFFF"/>
                </a:solidFill>
              </a:rPr>
              <a:t>MICROSOFT CONFIDENTIAL</a:t>
            </a:r>
            <a:endParaRPr lang="en-US" dirty="0">
              <a:solidFill>
                <a:srgbClr val="FFFFFF"/>
              </a:solidFill>
            </a:endParaRPr>
          </a:p>
        </p:txBody>
      </p:sp>
      <p:sp>
        <p:nvSpPr>
          <p:cNvPr id="12" name="Text Placeholder 12"/>
          <p:cNvSpPr>
            <a:spLocks noGrp="1"/>
          </p:cNvSpPr>
          <p:nvPr>
            <p:ph type="body" sz="quarter" idx="13" hasCustomPrompt="1"/>
          </p:nvPr>
        </p:nvSpPr>
        <p:spPr>
          <a:xfrm>
            <a:off x="609441" y="948517"/>
            <a:ext cx="10982750" cy="304801"/>
          </a:xfrm>
        </p:spPr>
        <p:txBody>
          <a:bodyPr lIns="0" anchor="b" anchorCtr="0">
            <a:noAutofit/>
          </a:bodyPr>
          <a:lstStyle>
            <a:lvl1pPr marL="0" indent="0" algn="l">
              <a:buFont typeface="Arial" pitchFamily="34" charset="0"/>
              <a:buNone/>
              <a:defRPr sz="1600" b="1" cap="all" spc="0" baseline="0">
                <a:solidFill>
                  <a:schemeClr val="tx1">
                    <a:lumMod val="75000"/>
                    <a:lumOff val="25000"/>
                  </a:schemeClr>
                </a:solidFill>
              </a:defRPr>
            </a:lvl1pPr>
          </a:lstStyle>
          <a:p>
            <a:r>
              <a:rPr lang="en-US" dirty="0" smtClean="0"/>
              <a:t>CLICK TO EDIT SUBTITLE</a:t>
            </a:r>
            <a:endParaRPr lang="en-US" dirty="0"/>
          </a:p>
        </p:txBody>
      </p:sp>
      <p:sp>
        <p:nvSpPr>
          <p:cNvPr id="15" name="Title 1"/>
          <p:cNvSpPr>
            <a:spLocks noGrp="1"/>
          </p:cNvSpPr>
          <p:nvPr>
            <p:ph type="title"/>
          </p:nvPr>
        </p:nvSpPr>
        <p:spPr>
          <a:xfrm>
            <a:off x="560567" y="249241"/>
            <a:ext cx="11031626" cy="609398"/>
          </a:xfrm>
        </p:spPr>
        <p:txBody>
          <a:bodyPr lIns="0" anchor="t" anchorCtr="0"/>
          <a:lstStyle>
            <a:lvl1pPr algn="l">
              <a:defRPr b="1"/>
            </a:lvl1pPr>
          </a:lstStyle>
          <a:p>
            <a:r>
              <a:rPr lang="en-US" smtClean="0"/>
              <a:t>Click to edit Master title style</a:t>
            </a:r>
            <a:endParaRPr lang="en-US" dirty="0"/>
          </a:p>
        </p:txBody>
      </p:sp>
    </p:spTree>
    <p:extLst>
      <p:ext uri="{BB962C8B-B14F-4D97-AF65-F5344CB8AC3E}">
        <p14:creationId xmlns:p14="http://schemas.microsoft.com/office/powerpoint/2010/main" val="2519337851"/>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_Title and content">
    <p:bg>
      <p:bgPr>
        <a:blipFill dpi="0" rotWithShape="1">
          <a:blip r:embed="rId2">
            <a:duotone>
              <a:prstClr val="black"/>
              <a:schemeClr val="accent4">
                <a:tint val="45000"/>
                <a:satMod val="400000"/>
              </a:schemeClr>
            </a:duotone>
          </a:blip>
          <a:srcRect/>
          <a:stretch>
            <a:fillRect t="-1000"/>
          </a:stretch>
        </a:blip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5"/>
          </p:nvPr>
        </p:nvSpPr>
        <p:spPr>
          <a:xfrm>
            <a:off x="1206793" y="6324600"/>
            <a:ext cx="1221110" cy="152400"/>
          </a:xfrm>
          <a:prstGeom prst="rect">
            <a:avLst/>
          </a:prstGeom>
        </p:spPr>
        <p:txBody>
          <a:bodyPr lIns="121899" tIns="60949" rIns="121899" bIns="60949"/>
          <a:lstStyle/>
          <a:p>
            <a:fld id="{EC5D9FC8-00D4-4E62-B79F-0DB35C5AD30E}" type="datetime1">
              <a:rPr lang="en-US" smtClean="0">
                <a:solidFill>
                  <a:srgbClr val="FFFFFF"/>
                </a:solidFill>
              </a:rPr>
              <a:pPr/>
              <a:t>9/16/2011</a:t>
            </a:fld>
            <a:endParaRPr lang="en-US" dirty="0">
              <a:solidFill>
                <a:srgbClr val="FFFFFF"/>
              </a:solidFill>
            </a:endParaRPr>
          </a:p>
        </p:txBody>
      </p:sp>
      <p:sp>
        <p:nvSpPr>
          <p:cNvPr id="10" name="Slide Number Placeholder 9"/>
          <p:cNvSpPr>
            <a:spLocks noGrp="1"/>
          </p:cNvSpPr>
          <p:nvPr>
            <p:ph type="sldNum" sz="quarter" idx="16"/>
          </p:nvPr>
        </p:nvSpPr>
        <p:spPr>
          <a:xfrm>
            <a:off x="614135" y="6324600"/>
            <a:ext cx="516287" cy="152400"/>
          </a:xfrm>
          <a:prstGeom prst="rect">
            <a:avLst/>
          </a:prstGeom>
        </p:spPr>
        <p:txBody>
          <a:bodyPr lIns="121899" tIns="60949" rIns="121899" bIns="60949"/>
          <a:lstStyle/>
          <a:p>
            <a:r>
              <a:rPr lang="en-US" smtClean="0">
                <a:solidFill>
                  <a:srgbClr val="FFFFFF"/>
                </a:solidFill>
              </a:rPr>
              <a:t>PAGE </a:t>
            </a:r>
            <a:fld id="{711B4CA8-52BE-46B1-A536-58CE1A3FAF74}" type="slidenum">
              <a:rPr lang="en-US" smtClean="0">
                <a:solidFill>
                  <a:srgbClr val="FFFFFF"/>
                </a:solidFill>
              </a:rPr>
              <a:pPr/>
              <a:t>‹#›</a:t>
            </a:fld>
            <a:endParaRPr lang="en-US" dirty="0">
              <a:solidFill>
                <a:srgbClr val="FFFFFF"/>
              </a:solidFill>
            </a:endParaRPr>
          </a:p>
        </p:txBody>
      </p:sp>
      <p:sp>
        <p:nvSpPr>
          <p:cNvPr id="11" name="Footer Placeholder 10"/>
          <p:cNvSpPr>
            <a:spLocks noGrp="1"/>
          </p:cNvSpPr>
          <p:nvPr>
            <p:ph type="ftr" sz="quarter" idx="17"/>
          </p:nvPr>
        </p:nvSpPr>
        <p:spPr>
          <a:xfrm>
            <a:off x="614137" y="6461650"/>
            <a:ext cx="1813766" cy="128575"/>
          </a:xfrm>
          <a:prstGeom prst="rect">
            <a:avLst/>
          </a:prstGeom>
        </p:spPr>
        <p:txBody>
          <a:bodyPr lIns="121899" tIns="60949" rIns="121899" bIns="60949"/>
          <a:lstStyle/>
          <a:p>
            <a:r>
              <a:rPr lang="en-US" dirty="0" smtClean="0">
                <a:solidFill>
                  <a:srgbClr val="FFFFFF"/>
                </a:solidFill>
              </a:rPr>
              <a:t>MICROSOFT CONFIDENTIAL</a:t>
            </a:r>
            <a:endParaRPr lang="en-US" dirty="0">
              <a:solidFill>
                <a:srgbClr val="FFFFFF"/>
              </a:solidFill>
            </a:endParaRPr>
          </a:p>
        </p:txBody>
      </p:sp>
      <p:sp>
        <p:nvSpPr>
          <p:cNvPr id="15" name="Content Placeholder 14"/>
          <p:cNvSpPr>
            <a:spLocks noGrp="1"/>
          </p:cNvSpPr>
          <p:nvPr>
            <p:ph sz="quarter" idx="18"/>
          </p:nvPr>
        </p:nvSpPr>
        <p:spPr>
          <a:xfrm>
            <a:off x="614135" y="1419367"/>
            <a:ext cx="10765998"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12"/>
          <p:cNvSpPr>
            <a:spLocks noGrp="1"/>
          </p:cNvSpPr>
          <p:nvPr>
            <p:ph type="body" sz="quarter" idx="13" hasCustomPrompt="1"/>
          </p:nvPr>
        </p:nvSpPr>
        <p:spPr>
          <a:xfrm>
            <a:off x="609441" y="948517"/>
            <a:ext cx="10982750" cy="304801"/>
          </a:xfrm>
        </p:spPr>
        <p:txBody>
          <a:bodyPr lIns="0" anchor="b" anchorCtr="0">
            <a:noAutofit/>
          </a:bodyPr>
          <a:lstStyle>
            <a:lvl1pPr marL="0" indent="0" algn="l">
              <a:buFont typeface="Arial" pitchFamily="34" charset="0"/>
              <a:buNone/>
              <a:defRPr sz="1600" b="1" cap="all" spc="0" baseline="0">
                <a:solidFill>
                  <a:schemeClr val="tx1">
                    <a:lumMod val="75000"/>
                    <a:lumOff val="25000"/>
                  </a:schemeClr>
                </a:solidFill>
              </a:defRPr>
            </a:lvl1pPr>
          </a:lstStyle>
          <a:p>
            <a:r>
              <a:rPr lang="en-US" dirty="0" smtClean="0"/>
              <a:t>CLICK TO EDIT SUBTITLE</a:t>
            </a:r>
            <a:endParaRPr lang="en-US" dirty="0"/>
          </a:p>
        </p:txBody>
      </p:sp>
      <p:sp>
        <p:nvSpPr>
          <p:cNvPr id="14" name="Title 1"/>
          <p:cNvSpPr>
            <a:spLocks noGrp="1"/>
          </p:cNvSpPr>
          <p:nvPr>
            <p:ph type="title"/>
          </p:nvPr>
        </p:nvSpPr>
        <p:spPr>
          <a:xfrm>
            <a:off x="560567" y="249241"/>
            <a:ext cx="11031626" cy="609398"/>
          </a:xfrm>
        </p:spPr>
        <p:txBody>
          <a:bodyPr lIns="0" anchor="t" anchorCtr="0"/>
          <a:lstStyle>
            <a:lvl1pPr algn="l">
              <a:defRPr b="1"/>
            </a:lvl1pPr>
          </a:lstStyle>
          <a:p>
            <a:r>
              <a:rPr lang="en-US" smtClean="0"/>
              <a:t>Click to edit Master title style</a:t>
            </a:r>
            <a:endParaRPr lang="en-US" dirty="0"/>
          </a:p>
        </p:txBody>
      </p:sp>
    </p:spTree>
    <p:extLst>
      <p:ext uri="{BB962C8B-B14F-4D97-AF65-F5344CB8AC3E}">
        <p14:creationId xmlns:p14="http://schemas.microsoft.com/office/powerpoint/2010/main" val="1329448608"/>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One column above two columns">
    <p:bg>
      <p:bgPr>
        <a:blipFill dpi="0" rotWithShape="1">
          <a:blip r:embed="rId2">
            <a:duotone>
              <a:prstClr val="black"/>
              <a:schemeClr val="accent4">
                <a:tint val="45000"/>
                <a:satMod val="400000"/>
              </a:schemeClr>
            </a:duotone>
          </a:blip>
          <a:srcRect/>
          <a:stretch>
            <a:fillRect t="-1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1" y="1392072"/>
            <a:ext cx="10982750" cy="2036928"/>
          </a:xfrm>
        </p:spPr>
        <p:txBody>
          <a:bodyPr lIns="0">
            <a:noAutofit/>
          </a:bodyPr>
          <a:lstStyle>
            <a:lvl1pPr>
              <a:buFont typeface="Wingdings" pitchFamily="2" charset="2"/>
              <a:buChar char="§"/>
              <a:defRPr sz="2000" b="0" baseline="0">
                <a:solidFill>
                  <a:srgbClr val="666666"/>
                </a:solidFill>
              </a:defRPr>
            </a:lvl1pPr>
            <a:lvl2pPr marL="801133" indent="-343343">
              <a:buFont typeface="Wingdings" pitchFamily="2" charset="2"/>
              <a:buChar char="§"/>
              <a:defRPr baseline="0">
                <a:solidFill>
                  <a:srgbClr val="666666"/>
                </a:solidFill>
              </a:defRPr>
            </a:lvl2pPr>
            <a:lvl3pPr marL="1201700" indent="-286119">
              <a:buFont typeface="Wingdings" pitchFamily="2" charset="2"/>
              <a:buChar char="§"/>
              <a:defRPr baseline="0">
                <a:solidFill>
                  <a:srgbClr val="666666"/>
                </a:solidFill>
              </a:defRPr>
            </a:lvl3pPr>
            <a:lvl4pPr marL="1659491" indent="-286119">
              <a:buFont typeface="Wingdings" pitchFamily="2" charset="2"/>
              <a:buChar char="§"/>
              <a:defRPr baseline="0">
                <a:solidFill>
                  <a:srgbClr val="666666"/>
                </a:solidFill>
              </a:defRPr>
            </a:lvl4pPr>
            <a:lvl5pPr marL="2117281" indent="-286119">
              <a:buFont typeface="Wingdings" pitchFamily="2" charset="2"/>
              <a:buChar char="§"/>
              <a:defRPr baseline="0">
                <a:solidFill>
                  <a:srgbClr val="666666"/>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sz="half" idx="14"/>
          </p:nvPr>
        </p:nvSpPr>
        <p:spPr>
          <a:xfrm>
            <a:off x="609441" y="3429000"/>
            <a:ext cx="5180251" cy="2514600"/>
          </a:xfrm>
        </p:spPr>
        <p:txBody>
          <a:bodyPr lIns="0">
            <a:noAutofit/>
          </a:bodyPr>
          <a:lstStyle>
            <a:lvl1pPr marL="320453" indent="-320453">
              <a:buFont typeface="Wingdings" pitchFamily="2" charset="2"/>
              <a:buChar char="§"/>
              <a:defRPr sz="2400">
                <a:solidFill>
                  <a:srgbClr val="666666"/>
                </a:solidFill>
              </a:defRPr>
            </a:lvl1pPr>
            <a:lvl2pPr marL="743910" indent="-286119">
              <a:buFont typeface="Wingdings" pitchFamily="2" charset="2"/>
              <a:buChar char="§"/>
              <a:defRPr sz="2000">
                <a:solidFill>
                  <a:srgbClr val="666666"/>
                </a:solidFill>
              </a:defRPr>
            </a:lvl2pPr>
            <a:lvl3pPr marL="1144476" indent="-228895">
              <a:buFont typeface="Wingdings" pitchFamily="2" charset="2"/>
              <a:buChar char="§"/>
              <a:defRPr sz="2000">
                <a:solidFill>
                  <a:srgbClr val="666666"/>
                </a:solidFill>
              </a:defRPr>
            </a:lvl3pPr>
            <a:lvl4pPr marL="1602266" indent="-228895">
              <a:buFont typeface="Wingdings" pitchFamily="2" charset="2"/>
              <a:buChar char="§"/>
              <a:defRPr sz="1900">
                <a:solidFill>
                  <a:srgbClr val="666666"/>
                </a:solidFill>
              </a:defRPr>
            </a:lvl4pPr>
            <a:lvl5pPr marL="2060057" indent="-228895">
              <a:buFont typeface="Wingdings" pitchFamily="2" charset="2"/>
              <a:buChar char="§"/>
              <a:defRPr sz="1900">
                <a:solidFill>
                  <a:srgbClr val="666666"/>
                </a:solidFill>
              </a:defRPr>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3"/>
          <p:cNvSpPr>
            <a:spLocks noGrp="1"/>
          </p:cNvSpPr>
          <p:nvPr>
            <p:ph sz="half" idx="2"/>
          </p:nvPr>
        </p:nvSpPr>
        <p:spPr>
          <a:xfrm>
            <a:off x="6384774" y="3429000"/>
            <a:ext cx="5207417" cy="2514600"/>
          </a:xfrm>
        </p:spPr>
        <p:txBody>
          <a:bodyPr lIns="0">
            <a:noAutofit/>
          </a:bodyPr>
          <a:lstStyle>
            <a:lvl1pPr marL="343343" indent="-343343">
              <a:buFont typeface="Wingdings" pitchFamily="2" charset="2"/>
              <a:buChar char="§"/>
              <a:defRPr lang="en-US" sz="2400" kern="1200" dirty="0" smtClean="0">
                <a:solidFill>
                  <a:srgbClr val="666666"/>
                </a:solidFill>
                <a:latin typeface="Segoe UI" pitchFamily="34" charset="0"/>
                <a:ea typeface="Segoe UI" pitchFamily="34" charset="0"/>
                <a:cs typeface="Segoe UI" pitchFamily="34" charset="0"/>
              </a:defRPr>
            </a:lvl1pPr>
            <a:lvl2pPr marL="743910" indent="-286119">
              <a:buFont typeface="Wingdings" pitchFamily="2" charset="2"/>
              <a:buChar char="§"/>
              <a:defRPr sz="2000">
                <a:solidFill>
                  <a:srgbClr val="666666"/>
                </a:solidFill>
              </a:defRPr>
            </a:lvl2pPr>
            <a:lvl3pPr marL="1144476" indent="-228895">
              <a:buFont typeface="Wingdings" pitchFamily="2" charset="2"/>
              <a:buChar char="§"/>
              <a:defRPr sz="2000">
                <a:solidFill>
                  <a:srgbClr val="666666"/>
                </a:solidFill>
              </a:defRPr>
            </a:lvl3pPr>
            <a:lvl4pPr marL="1602266" indent="-228895">
              <a:buFont typeface="Wingdings" pitchFamily="2" charset="2"/>
              <a:buChar char="§"/>
              <a:defRPr sz="1900">
                <a:solidFill>
                  <a:srgbClr val="666666"/>
                </a:solidFill>
              </a:defRPr>
            </a:lvl4pPr>
            <a:lvl5pPr marL="2060057" indent="-228895">
              <a:buFont typeface="Wingdings" pitchFamily="2" charset="2"/>
              <a:buChar char="§"/>
              <a:defRPr sz="1900">
                <a:solidFill>
                  <a:srgbClr val="666666"/>
                </a:solidFill>
              </a:defRPr>
            </a:lvl5pPr>
            <a:lvl6pPr>
              <a:defRPr sz="1900"/>
            </a:lvl6pPr>
            <a:lvl7pPr>
              <a:defRPr sz="1900"/>
            </a:lvl7pPr>
            <a:lvl8pPr>
              <a:defRPr sz="1900"/>
            </a:lvl8pPr>
            <a:lvl9pPr>
              <a:defRPr sz="1900"/>
            </a:lvl9pPr>
          </a:lstStyle>
          <a:p>
            <a:pPr marL="320453" lvl="0" indent="-320453" algn="l" defTabSz="915581" rtl="0" eaLnBrk="1" latinLnBrk="0" hangingPunct="1">
              <a:lnSpc>
                <a:spcPts val="2404"/>
              </a:lnSpc>
              <a:spcBef>
                <a:spcPts val="1802"/>
              </a:spcBef>
              <a:spcAft>
                <a:spcPts val="601"/>
              </a:spcAft>
              <a:buClr>
                <a:srgbClr val="00B0F0"/>
              </a:buClr>
              <a:buSzPct val="100000"/>
              <a:buFontTx/>
              <a:buBlip>
                <a:blip r:embed="rId3"/>
              </a:buBlip>
            </a:pPr>
            <a:r>
              <a:rPr lang="en-US" smtClean="0"/>
              <a:t>Click to edit Master text styles</a:t>
            </a:r>
          </a:p>
          <a:p>
            <a:pPr marL="320453" lvl="1" indent="-320453" algn="l" defTabSz="915581" rtl="0" eaLnBrk="1" latinLnBrk="0" hangingPunct="1">
              <a:lnSpc>
                <a:spcPts val="2404"/>
              </a:lnSpc>
              <a:spcBef>
                <a:spcPts val="1802"/>
              </a:spcBef>
              <a:spcAft>
                <a:spcPts val="601"/>
              </a:spcAft>
              <a:buClr>
                <a:srgbClr val="00B0F0"/>
              </a:buClr>
              <a:buSzPct val="100000"/>
              <a:buFontTx/>
              <a:buBlip>
                <a:blip r:embed="rId3"/>
              </a:buBlip>
            </a:pPr>
            <a:r>
              <a:rPr lang="en-US" smtClean="0"/>
              <a:t>Second level</a:t>
            </a:r>
          </a:p>
          <a:p>
            <a:pPr marL="320453" lvl="2" indent="-320453" algn="l" defTabSz="915581" rtl="0" eaLnBrk="1" latinLnBrk="0" hangingPunct="1">
              <a:lnSpc>
                <a:spcPts val="2404"/>
              </a:lnSpc>
              <a:spcBef>
                <a:spcPts val="1802"/>
              </a:spcBef>
              <a:spcAft>
                <a:spcPts val="601"/>
              </a:spcAft>
              <a:buClr>
                <a:srgbClr val="00B0F0"/>
              </a:buClr>
              <a:buSzPct val="100000"/>
              <a:buFontTx/>
              <a:buBlip>
                <a:blip r:embed="rId3"/>
              </a:buBlip>
            </a:pPr>
            <a:r>
              <a:rPr lang="en-US" smtClean="0"/>
              <a:t>Third level</a:t>
            </a:r>
          </a:p>
          <a:p>
            <a:pPr marL="320453" lvl="3" indent="-320453" algn="l" defTabSz="915581" rtl="0" eaLnBrk="1" latinLnBrk="0" hangingPunct="1">
              <a:lnSpc>
                <a:spcPts val="2404"/>
              </a:lnSpc>
              <a:spcBef>
                <a:spcPts val="1802"/>
              </a:spcBef>
              <a:spcAft>
                <a:spcPts val="601"/>
              </a:spcAft>
              <a:buClr>
                <a:srgbClr val="00B0F0"/>
              </a:buClr>
              <a:buSzPct val="100000"/>
              <a:buFontTx/>
              <a:buBlip>
                <a:blip r:embed="rId3"/>
              </a:buBlip>
            </a:pPr>
            <a:r>
              <a:rPr lang="en-US" smtClean="0"/>
              <a:t>Fourth level</a:t>
            </a:r>
          </a:p>
          <a:p>
            <a:pPr marL="320453" lvl="4" indent="-320453" algn="l" defTabSz="915581" rtl="0" eaLnBrk="1" latinLnBrk="0" hangingPunct="1">
              <a:lnSpc>
                <a:spcPts val="2404"/>
              </a:lnSpc>
              <a:spcBef>
                <a:spcPts val="1802"/>
              </a:spcBef>
              <a:spcAft>
                <a:spcPts val="601"/>
              </a:spcAft>
              <a:buClr>
                <a:srgbClr val="00B0F0"/>
              </a:buClr>
              <a:buSzPct val="100000"/>
              <a:buFontTx/>
              <a:buBlip>
                <a:blip r:embed="rId3"/>
              </a:buBlip>
            </a:pPr>
            <a:r>
              <a:rPr lang="en-US" smtClean="0"/>
              <a:t>Fifth level</a:t>
            </a:r>
            <a:endParaRPr lang="en-US" dirty="0"/>
          </a:p>
        </p:txBody>
      </p:sp>
      <p:sp>
        <p:nvSpPr>
          <p:cNvPr id="12" name="Date Placeholder 11"/>
          <p:cNvSpPr>
            <a:spLocks noGrp="1"/>
          </p:cNvSpPr>
          <p:nvPr>
            <p:ph type="dt" sz="half" idx="15"/>
          </p:nvPr>
        </p:nvSpPr>
        <p:spPr>
          <a:xfrm>
            <a:off x="1206793" y="6324600"/>
            <a:ext cx="1221110" cy="152400"/>
          </a:xfrm>
          <a:prstGeom prst="rect">
            <a:avLst/>
          </a:prstGeom>
        </p:spPr>
        <p:txBody>
          <a:bodyPr lIns="121899" tIns="60949" rIns="121899" bIns="60949"/>
          <a:lstStyle/>
          <a:p>
            <a:fld id="{65C051CB-E580-4873-8532-75D0163B3EAE}" type="datetime1">
              <a:rPr lang="en-US" smtClean="0">
                <a:solidFill>
                  <a:srgbClr val="FFFFFF"/>
                </a:solidFill>
              </a:rPr>
              <a:pPr/>
              <a:t>9/16/2011</a:t>
            </a:fld>
            <a:endParaRPr lang="en-US" dirty="0">
              <a:solidFill>
                <a:srgbClr val="FFFFFF"/>
              </a:solidFill>
            </a:endParaRPr>
          </a:p>
        </p:txBody>
      </p:sp>
      <p:sp>
        <p:nvSpPr>
          <p:cNvPr id="13" name="Slide Number Placeholder 12"/>
          <p:cNvSpPr>
            <a:spLocks noGrp="1"/>
          </p:cNvSpPr>
          <p:nvPr>
            <p:ph type="sldNum" sz="quarter" idx="16"/>
          </p:nvPr>
        </p:nvSpPr>
        <p:spPr>
          <a:xfrm>
            <a:off x="614135" y="6324600"/>
            <a:ext cx="516287" cy="152400"/>
          </a:xfrm>
          <a:prstGeom prst="rect">
            <a:avLst/>
          </a:prstGeom>
        </p:spPr>
        <p:txBody>
          <a:bodyPr lIns="121899" tIns="60949" rIns="121899" bIns="60949"/>
          <a:lstStyle/>
          <a:p>
            <a:r>
              <a:rPr lang="en-US" smtClean="0">
                <a:solidFill>
                  <a:srgbClr val="FFFFFF"/>
                </a:solidFill>
              </a:rPr>
              <a:t>PAGE </a:t>
            </a:r>
            <a:fld id="{711B4CA8-52BE-46B1-A536-58CE1A3FAF74}" type="slidenum">
              <a:rPr lang="en-US" smtClean="0">
                <a:solidFill>
                  <a:srgbClr val="FFFFFF"/>
                </a:solidFill>
              </a:rPr>
              <a:pPr/>
              <a:t>‹#›</a:t>
            </a:fld>
            <a:endParaRPr lang="en-US" dirty="0">
              <a:solidFill>
                <a:srgbClr val="FFFFFF"/>
              </a:solidFill>
            </a:endParaRPr>
          </a:p>
        </p:txBody>
      </p:sp>
      <p:sp>
        <p:nvSpPr>
          <p:cNvPr id="14" name="Footer Placeholder 13"/>
          <p:cNvSpPr>
            <a:spLocks noGrp="1"/>
          </p:cNvSpPr>
          <p:nvPr>
            <p:ph type="ftr" sz="quarter" idx="17"/>
          </p:nvPr>
        </p:nvSpPr>
        <p:spPr>
          <a:xfrm>
            <a:off x="614137" y="6461650"/>
            <a:ext cx="1813766" cy="128575"/>
          </a:xfrm>
          <a:prstGeom prst="rect">
            <a:avLst/>
          </a:prstGeom>
        </p:spPr>
        <p:txBody>
          <a:bodyPr lIns="121899" tIns="60949" rIns="121899" bIns="60949"/>
          <a:lstStyle/>
          <a:p>
            <a:r>
              <a:rPr lang="en-US" smtClean="0">
                <a:solidFill>
                  <a:srgbClr val="FFFFFF"/>
                </a:solidFill>
              </a:rPr>
              <a:t>MICROSOFT CONFIDENTIAL</a:t>
            </a:r>
            <a:endParaRPr lang="en-US" dirty="0">
              <a:solidFill>
                <a:srgbClr val="FFFFFF"/>
              </a:solidFill>
            </a:endParaRPr>
          </a:p>
        </p:txBody>
      </p:sp>
      <p:sp>
        <p:nvSpPr>
          <p:cNvPr id="15" name="Text Placeholder 12"/>
          <p:cNvSpPr>
            <a:spLocks noGrp="1"/>
          </p:cNvSpPr>
          <p:nvPr>
            <p:ph type="body" sz="quarter" idx="13" hasCustomPrompt="1"/>
          </p:nvPr>
        </p:nvSpPr>
        <p:spPr>
          <a:xfrm>
            <a:off x="609441" y="948517"/>
            <a:ext cx="10982750" cy="304801"/>
          </a:xfrm>
        </p:spPr>
        <p:txBody>
          <a:bodyPr lIns="0" anchor="b" anchorCtr="0">
            <a:noAutofit/>
          </a:bodyPr>
          <a:lstStyle>
            <a:lvl1pPr marL="0" indent="0" algn="l">
              <a:buFont typeface="Arial" pitchFamily="34" charset="0"/>
              <a:buNone/>
              <a:defRPr sz="1600" b="1" cap="all" spc="0" baseline="0">
                <a:solidFill>
                  <a:schemeClr val="tx1">
                    <a:lumMod val="75000"/>
                    <a:lumOff val="25000"/>
                  </a:schemeClr>
                </a:solidFill>
              </a:defRPr>
            </a:lvl1pPr>
          </a:lstStyle>
          <a:p>
            <a:r>
              <a:rPr lang="en-US" dirty="0" smtClean="0"/>
              <a:t>CLICK TO EDIT SUBTITLE</a:t>
            </a:r>
            <a:endParaRPr lang="en-US" dirty="0"/>
          </a:p>
        </p:txBody>
      </p:sp>
      <p:sp>
        <p:nvSpPr>
          <p:cNvPr id="18" name="Title 1"/>
          <p:cNvSpPr>
            <a:spLocks noGrp="1"/>
          </p:cNvSpPr>
          <p:nvPr>
            <p:ph type="title"/>
          </p:nvPr>
        </p:nvSpPr>
        <p:spPr>
          <a:xfrm>
            <a:off x="560567" y="249241"/>
            <a:ext cx="11031626" cy="609398"/>
          </a:xfrm>
        </p:spPr>
        <p:txBody>
          <a:bodyPr lIns="0" anchor="t" anchorCtr="0"/>
          <a:lstStyle>
            <a:lvl1pPr algn="l">
              <a:defRPr b="1"/>
            </a:lvl1pPr>
          </a:lstStyle>
          <a:p>
            <a:r>
              <a:rPr lang="en-US" smtClean="0"/>
              <a:t>Click to edit Master title style</a:t>
            </a:r>
            <a:endParaRPr lang="en-US" dirty="0"/>
          </a:p>
        </p:txBody>
      </p:sp>
    </p:spTree>
    <p:extLst>
      <p:ext uri="{BB962C8B-B14F-4D97-AF65-F5344CB8AC3E}">
        <p14:creationId xmlns:p14="http://schemas.microsoft.com/office/powerpoint/2010/main" val="479317416"/>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itle and Subtitle with Content">
    <p:spTree>
      <p:nvGrpSpPr>
        <p:cNvPr id="1" name=""/>
        <p:cNvGrpSpPr/>
        <p:nvPr/>
      </p:nvGrpSpPr>
      <p:grpSpPr>
        <a:xfrm>
          <a:off x="0" y="0"/>
          <a:ext cx="0" cy="0"/>
          <a:chOff x="0" y="0"/>
          <a:chExt cx="0" cy="0"/>
        </a:xfrm>
      </p:grpSpPr>
      <p:sp>
        <p:nvSpPr>
          <p:cNvPr id="2" name="Title 1"/>
          <p:cNvSpPr>
            <a:spLocks noGrp="1"/>
          </p:cNvSpPr>
          <p:nvPr>
            <p:ph type="title"/>
          </p:nvPr>
        </p:nvSpPr>
        <p:spPr>
          <a:xfrm>
            <a:off x="583660" y="228599"/>
            <a:ext cx="11149013" cy="1131364"/>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605176" y="1931909"/>
            <a:ext cx="11149013"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20526" y="371141"/>
            <a:ext cx="1308489" cy="275328"/>
          </a:xfrm>
          <a:prstGeom prst="rect">
            <a:avLst/>
          </a:prstGeom>
        </p:spPr>
      </p:pic>
      <p:sp>
        <p:nvSpPr>
          <p:cNvPr id="4" name="Text Placeholder 3"/>
          <p:cNvSpPr>
            <a:spLocks noGrp="1"/>
          </p:cNvSpPr>
          <p:nvPr>
            <p:ph type="body" sz="quarter" idx="11"/>
          </p:nvPr>
        </p:nvSpPr>
        <p:spPr>
          <a:xfrm>
            <a:off x="612590" y="1429983"/>
            <a:ext cx="11059457" cy="269725"/>
          </a:xfrm>
        </p:spPr>
        <p:txBody>
          <a:bodyPr/>
          <a:lstStyle>
            <a:lvl1pPr marL="0" indent="0">
              <a:buNone/>
              <a:defRPr sz="1600" b="1" cap="all" baseline="0"/>
            </a:lvl1pPr>
          </a:lstStyle>
          <a:p>
            <a:pPr lvl="0"/>
            <a:r>
              <a:rPr lang="en-US" smtClean="0"/>
              <a:t>Click to edit Master text styles</a:t>
            </a:r>
          </a:p>
        </p:txBody>
      </p:sp>
      <p:sp>
        <p:nvSpPr>
          <p:cNvPr id="8" name="Text Placeholder 8"/>
          <p:cNvSpPr>
            <a:spLocks noGrp="1"/>
          </p:cNvSpPr>
          <p:nvPr>
            <p:ph type="body" sz="quarter" idx="12"/>
          </p:nvPr>
        </p:nvSpPr>
        <p:spPr>
          <a:xfrm>
            <a:off x="601678" y="6078214"/>
            <a:ext cx="5670027" cy="193899"/>
          </a:xfrm>
        </p:spPr>
        <p:txBody>
          <a:bodyPr/>
          <a:lstStyle>
            <a:lvl1pPr marL="0" indent="0">
              <a:buNone/>
              <a:defRPr sz="1400"/>
            </a:lvl1pPr>
          </a:lstStyle>
          <a:p>
            <a:pPr lvl="0"/>
            <a:r>
              <a:rPr lang="en-US" smtClean="0"/>
              <a:t>Click to edit Master text styles</a:t>
            </a:r>
          </a:p>
        </p:txBody>
      </p:sp>
    </p:spTree>
    <p:extLst>
      <p:ext uri="{BB962C8B-B14F-4D97-AF65-F5344CB8AC3E}">
        <p14:creationId xmlns:p14="http://schemas.microsoft.com/office/powerpoint/2010/main" val="1108648999"/>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614135" y="5644120"/>
            <a:ext cx="9574695" cy="368301"/>
          </a:xfrm>
          <a:prstGeom prst="rect">
            <a:avLst/>
          </a:prstGeom>
        </p:spPr>
        <p:txBody>
          <a:bodyPr lIns="0">
            <a:noAutofit/>
          </a:bodyPr>
          <a:lstStyle>
            <a:lvl1pPr marL="0" indent="0" algn="l">
              <a:buNone/>
              <a:defRPr sz="2000" b="1" cap="all" spc="0" baseline="0">
                <a:solidFill>
                  <a:schemeClr val="tx1">
                    <a:lumMod val="75000"/>
                    <a:lumOff val="25000"/>
                  </a:schemeClr>
                </a:solidFill>
                <a:latin typeface="Segoe UI" pitchFamily="34" charset="0"/>
                <a:ea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ext Placeholder 8"/>
          <p:cNvSpPr>
            <a:spLocks noGrp="1"/>
          </p:cNvSpPr>
          <p:nvPr>
            <p:ph type="body" sz="quarter" idx="10" hasCustomPrompt="1"/>
          </p:nvPr>
        </p:nvSpPr>
        <p:spPr>
          <a:xfrm>
            <a:off x="614135" y="5970087"/>
            <a:ext cx="9574695" cy="623688"/>
          </a:xfrm>
          <a:prstGeom prst="rect">
            <a:avLst/>
          </a:prstGeom>
        </p:spPr>
        <p:txBody>
          <a:bodyPr vert="horz" lIns="0">
            <a:normAutofit/>
          </a:bodyPr>
          <a:lstStyle>
            <a:lvl1pPr>
              <a:lnSpc>
                <a:spcPct val="70000"/>
              </a:lnSpc>
              <a:buFontTx/>
              <a:buNone/>
              <a:defRPr kumimoji="0" lang="en-US" sz="1600" b="0" i="0" u="none" strike="noStrike" kern="1200" cap="none" spc="-70" normalizeH="0" baseline="0" noProof="0" dirty="0" smtClean="0">
                <a:ln>
                  <a:noFill/>
                </a:ln>
                <a:solidFill>
                  <a:schemeClr val="tx1">
                    <a:tint val="75000"/>
                  </a:schemeClr>
                </a:solidFill>
                <a:effectLst/>
                <a:uLnTx/>
                <a:uFillTx/>
                <a:latin typeface="Segoe UI" pitchFamily="34" charset="0"/>
                <a:ea typeface="Segoe UI" pitchFamily="34" charset="0"/>
                <a:cs typeface="Segoe UI" pitchFamily="34" charset="0"/>
              </a:defRPr>
            </a:lvl1pPr>
            <a:lvl2pPr>
              <a:buFontTx/>
              <a:buNone/>
              <a:defRPr/>
            </a:lvl2pPr>
            <a:lvl3pPr>
              <a:buFontTx/>
              <a:buNone/>
              <a:defRPr/>
            </a:lvl3pPr>
            <a:lvl4pPr>
              <a:buFontTx/>
              <a:buNone/>
              <a:defRPr/>
            </a:lvl4pPr>
            <a:lvl5pPr>
              <a:buFontTx/>
              <a:buNone/>
              <a:defRPr/>
            </a:lvl5pPr>
          </a:lstStyle>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Click to edit presenter </a:t>
            </a:r>
          </a:p>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and date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484"/>
            <a:ext cx="12188825" cy="6841033"/>
          </a:xfrm>
          <a:prstGeom prst="rect">
            <a:avLst/>
          </a:prstGeom>
        </p:spPr>
      </p:pic>
    </p:spTree>
    <p:extLst>
      <p:ext uri="{BB962C8B-B14F-4D97-AF65-F5344CB8AC3E}">
        <p14:creationId xmlns:p14="http://schemas.microsoft.com/office/powerpoint/2010/main" val="17596410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800"/>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u="none" kern="1200" dirty="0" smtClean="0">
                <a:gradFill>
                  <a:gsLst>
                    <a:gs pos="0">
                      <a:schemeClr val="tx1"/>
                    </a:gs>
                    <a:gs pos="86000">
                      <a:schemeClr val="tx1"/>
                    </a:gs>
                  </a:gsLst>
                  <a:lin ang="5400000" scaled="0"/>
                </a:gradFill>
                <a:effectLst/>
                <a:latin typeface="Segoe UI" pitchFamily="34" charset="0"/>
                <a:ea typeface="Segoe UI" pitchFamily="34" charset="0"/>
                <a:cs typeface="Segoe UI" pitchFamily="34" charset="0"/>
              </a:rPr>
              <a:t>www.buildwindows.com</a:t>
            </a:r>
            <a:endParaRPr lang="en-US" sz="1100" u="none" kern="1200" dirty="0">
              <a:gradFill>
                <a:gsLst>
                  <a:gs pos="0">
                    <a:schemeClr val="tx1"/>
                  </a:gs>
                  <a:gs pos="86000">
                    <a:schemeClr val="tx1"/>
                  </a:gs>
                </a:gsLst>
                <a:lin ang="5400000" scaled="0"/>
              </a:gradFill>
              <a:effectLst/>
              <a:latin typeface="Segoe UI" pitchFamily="34" charset="0"/>
              <a:ea typeface="Segoe UI" pitchFamily="34" charset="0"/>
              <a:cs typeface="Segoe UI" pitchFamily="34" charset="0"/>
            </a:endParaRPr>
          </a:p>
        </p:txBody>
      </p:sp>
    </p:spTree>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5" y="1905001"/>
            <a:ext cx="11149012" cy="158504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79355525"/>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5" y="1622369"/>
            <a:ext cx="7869236" cy="1523497"/>
          </a:xfrm>
        </p:spPr>
        <p:txBody>
          <a:bodyPr anchor="ctr" anchorCtr="0">
            <a:noAutofit/>
          </a:bodyPr>
          <a:lstStyle>
            <a:lvl1pPr>
              <a:lnSpc>
                <a:spcPct val="90000"/>
              </a:lnSpc>
              <a:defRPr sz="5400">
                <a:gradFill flip="none" rotWithShape="1">
                  <a:gsLst>
                    <a:gs pos="0">
                      <a:schemeClr val="bg2"/>
                    </a:gs>
                    <a:gs pos="86000">
                      <a:schemeClr val="bg2"/>
                    </a:gs>
                  </a:gsLst>
                  <a:lin ang="5400000" scaled="0"/>
                  <a:tileRect/>
                </a:gradFill>
              </a:defRPr>
            </a:lvl1pPr>
          </a:lstStyle>
          <a:p>
            <a:r>
              <a:rPr lang="en-US" smtClean="0"/>
              <a:t>Click to edit Master title style</a:t>
            </a:r>
            <a:endParaRPr lang="en-US" dirty="0"/>
          </a:p>
        </p:txBody>
      </p:sp>
      <p:sp>
        <p:nvSpPr>
          <p:cNvPr id="3" name="Subtitle 2"/>
          <p:cNvSpPr>
            <a:spLocks noGrp="1"/>
          </p:cNvSpPr>
          <p:nvPr>
            <p:ph type="subTitle" idx="1"/>
          </p:nvPr>
        </p:nvSpPr>
        <p:spPr>
          <a:xfrm>
            <a:off x="969964" y="4343402"/>
            <a:ext cx="6840536" cy="463255"/>
          </a:xfrm>
        </p:spPr>
        <p:txBody>
          <a:bodyPr>
            <a:noAutofit/>
          </a:bodyPr>
          <a:lstStyle>
            <a:lvl1pPr marL="0" indent="0" algn="l">
              <a:lnSpc>
                <a:spcPct val="90000"/>
              </a:lnSpc>
              <a:spcBef>
                <a:spcPts val="0"/>
              </a:spcBef>
              <a:buNone/>
              <a:defRPr>
                <a:gradFill>
                  <a:gsLst>
                    <a:gs pos="0">
                      <a:schemeClr val="accent1"/>
                    </a:gs>
                    <a:gs pos="86000">
                      <a:schemeClr val="accent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dirty="0" smtClean="0">
                <a:gradFill>
                  <a:gsLst>
                    <a:gs pos="0">
                      <a:srgbClr val="65BC46"/>
                    </a:gs>
                    <a:gs pos="86000">
                      <a:srgbClr val="65BC46"/>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65BC46"/>
                  </a:gs>
                  <a:gs pos="86000">
                    <a:srgbClr val="65BC46"/>
                  </a:gs>
                </a:gsLst>
                <a:lin ang="5400000" scaled="0"/>
              </a:gradFill>
              <a:latin typeface="Segoe UI" pitchFamily="34" charset="0"/>
              <a:ea typeface="Segoe UI" pitchFamily="34" charset="0"/>
              <a:cs typeface="Segoe UI" pitchFamily="34" charset="0"/>
            </a:endParaRPr>
          </a:p>
        </p:txBody>
      </p:sp>
      <p:sp>
        <p:nvSpPr>
          <p:cNvPr id="8" name="Text Placeholder 7"/>
          <p:cNvSpPr>
            <a:spLocks noGrp="1"/>
          </p:cNvSpPr>
          <p:nvPr>
            <p:ph type="body" sz="quarter" idx="10" hasCustomPrompt="1"/>
          </p:nvPr>
        </p:nvSpPr>
        <p:spPr>
          <a:xfrm>
            <a:off x="969964" y="190502"/>
            <a:ext cx="2547937" cy="276999"/>
          </a:xfrm>
        </p:spPr>
        <p:txBody>
          <a:bodyPr/>
          <a:lstStyle>
            <a:lvl1pPr marL="0" indent="0">
              <a:buNone/>
              <a:defRPr sz="2000" baseline="0">
                <a:gradFill>
                  <a:gsLst>
                    <a:gs pos="0">
                      <a:schemeClr val="bg2"/>
                    </a:gs>
                    <a:gs pos="86000">
                      <a:schemeClr val="bg2"/>
                    </a:gs>
                  </a:gsLst>
                  <a:lin ang="5400000" scaled="0"/>
                </a:gradFill>
              </a:defRPr>
            </a:lvl1pPr>
          </a:lstStyle>
          <a:p>
            <a:pPr lvl="0"/>
            <a:r>
              <a:rPr lang="en-US" dirty="0" smtClean="0"/>
              <a:t>session code</a:t>
            </a:r>
            <a:endParaRPr lang="en-US" dirty="0"/>
          </a:p>
        </p:txBody>
      </p:sp>
    </p:spTree>
    <p:extLst>
      <p:ext uri="{BB962C8B-B14F-4D97-AF65-F5344CB8AC3E}">
        <p14:creationId xmlns:p14="http://schemas.microsoft.com/office/powerpoint/2010/main" val="2067908453"/>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6" y="3011995"/>
            <a:ext cx="7796664" cy="1523494"/>
          </a:xfrm>
        </p:spPr>
        <p:txBody>
          <a:bodyPr anchor="ctr" anchorCtr="0">
            <a:noAutofit/>
          </a:bodyPr>
          <a:lstStyle>
            <a:lvl1pPr>
              <a:lnSpc>
                <a:spcPct val="90000"/>
              </a:lnSpc>
              <a:defRPr sz="4800">
                <a:latin typeface="+mn-lt"/>
              </a:defRPr>
            </a:lvl1pPr>
          </a:lstStyle>
          <a:p>
            <a:r>
              <a:rPr lang="en-US" smtClean="0"/>
              <a:t>Click to edit Master title style</a:t>
            </a:r>
            <a:endParaRPr lang="en-US" dirty="0"/>
          </a:p>
        </p:txBody>
      </p:sp>
      <p:sp>
        <p:nvSpPr>
          <p:cNvPr id="3" name="Subtitle 2"/>
          <p:cNvSpPr>
            <a:spLocks noGrp="1"/>
          </p:cNvSpPr>
          <p:nvPr>
            <p:ph type="subTitle" idx="1"/>
          </p:nvPr>
        </p:nvSpPr>
        <p:spPr>
          <a:xfrm>
            <a:off x="969965" y="4787310"/>
            <a:ext cx="7041922"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969965" y="844109"/>
            <a:ext cx="8605837" cy="1378644"/>
          </a:xfrm>
        </p:spPr>
        <p:txBody>
          <a:bodyPr anchor="t" anchorCtr="0">
            <a:noAutofit/>
            <a:scene3d>
              <a:camera prst="orthographicFront"/>
              <a:lightRig rig="flat" dir="t"/>
            </a:scene3d>
            <a:sp3d>
              <a:contourClr>
                <a:schemeClr val="tx2"/>
              </a:contourClr>
            </a:sp3d>
          </a:bodyPr>
          <a:lstStyle>
            <a:lvl1pPr marL="0" indent="0" algn="l">
              <a:buFont typeface="Arial" pitchFamily="34" charset="0"/>
              <a:buNone/>
              <a:defRPr kumimoji="0" lang="en-US" sz="10000" b="0" i="0" u="none" strike="noStrike" kern="1200" cap="none" spc="-300" normalizeH="0" baseline="0" noProof="0" dirty="0" smtClean="0">
                <a:ln w="11430"/>
                <a:gradFill>
                  <a:gsLst>
                    <a:gs pos="0">
                      <a:schemeClr val="tx1"/>
                    </a:gs>
                    <a:gs pos="88000">
                      <a:schemeClr val="tx1"/>
                    </a:gs>
                  </a:gsLst>
                  <a:lin ang="5400000"/>
                </a:gradFill>
                <a:effectLst/>
                <a:uLnTx/>
                <a:uFillTx/>
                <a:latin typeface="+mj-lt"/>
                <a:ea typeface="+mn-ea"/>
                <a:cs typeface="+mn-cs"/>
              </a:defRPr>
            </a:lvl1pPr>
          </a:lstStyle>
          <a:p>
            <a:pPr lvl="0"/>
            <a:r>
              <a:rPr lang="en-US" dirty="0" smtClean="0"/>
              <a:t>click to…</a:t>
            </a:r>
          </a:p>
        </p:txBody>
      </p:sp>
      <p:sp>
        <p:nvSpPr>
          <p:cNvPr id="5" name="Rectangle 4"/>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22081425"/>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blipFill dpi="0" rotWithShape="1">
          <a:blip r:embed="rId2">
            <a:duotone>
              <a:prstClr val="black"/>
              <a:schemeClr val="accent2">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6" y="3011995"/>
            <a:ext cx="7796664" cy="1523494"/>
          </a:xfrm>
        </p:spPr>
        <p:txBody>
          <a:bodyPr anchor="ctr" anchorCtr="0">
            <a:noAutofit/>
          </a:bodyPr>
          <a:lstStyle>
            <a:lvl1pPr>
              <a:lnSpc>
                <a:spcPct val="90000"/>
              </a:lnSpc>
              <a:defRPr sz="4800">
                <a:latin typeface="+mn-lt"/>
              </a:defRPr>
            </a:lvl1pPr>
          </a:lstStyle>
          <a:p>
            <a:r>
              <a:rPr lang="en-US" smtClean="0"/>
              <a:t>Click to edit Master title style</a:t>
            </a:r>
            <a:endParaRPr lang="en-US" dirty="0"/>
          </a:p>
        </p:txBody>
      </p:sp>
      <p:sp>
        <p:nvSpPr>
          <p:cNvPr id="3" name="Subtitle 2"/>
          <p:cNvSpPr>
            <a:spLocks noGrp="1"/>
          </p:cNvSpPr>
          <p:nvPr>
            <p:ph type="subTitle" idx="1"/>
          </p:nvPr>
        </p:nvSpPr>
        <p:spPr>
          <a:xfrm>
            <a:off x="969965" y="4787310"/>
            <a:ext cx="7041922"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969965" y="844109"/>
            <a:ext cx="8605837" cy="1378644"/>
          </a:xfrm>
        </p:spPr>
        <p:txBody>
          <a:bodyPr anchor="t" anchorCtr="0">
            <a:noAutofit/>
            <a:scene3d>
              <a:camera prst="orthographicFront"/>
              <a:lightRig rig="flat" dir="t"/>
            </a:scene3d>
            <a:sp3d>
              <a:contourClr>
                <a:schemeClr val="tx2"/>
              </a:contourClr>
            </a:sp3d>
          </a:bodyPr>
          <a:lstStyle>
            <a:lvl1pPr marL="0" indent="0" algn="l">
              <a:buFont typeface="Arial" pitchFamily="34" charset="0"/>
              <a:buNone/>
              <a:defRPr kumimoji="0" lang="en-US" sz="10000" b="0" i="0" u="none" strike="noStrike" kern="1200" cap="none" spc="-300" normalizeH="0" baseline="0" noProof="0" dirty="0" smtClean="0">
                <a:ln w="11430"/>
                <a:gradFill>
                  <a:gsLst>
                    <a:gs pos="0">
                      <a:schemeClr val="tx1"/>
                    </a:gs>
                    <a:gs pos="88000">
                      <a:schemeClr val="tx1"/>
                    </a:gs>
                  </a:gsLst>
                  <a:lin ang="5400000"/>
                </a:gradFill>
                <a:effectLst/>
                <a:uLnTx/>
                <a:uFillTx/>
                <a:latin typeface="+mj-lt"/>
                <a:ea typeface="+mn-ea"/>
                <a:cs typeface="+mn-cs"/>
              </a:defRPr>
            </a:lvl1pPr>
          </a:lstStyle>
          <a:p>
            <a:pPr lvl="0"/>
            <a:r>
              <a:rPr lang="en-US" dirty="0" smtClean="0"/>
              <a:t>click to…</a:t>
            </a:r>
          </a:p>
        </p:txBody>
      </p:sp>
      <p:sp>
        <p:nvSpPr>
          <p:cNvPr id="5" name="Rectangle 4"/>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9887916"/>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duotone>
              <a:prstClr val="black"/>
              <a:schemeClr val="accent4">
                <a:tint val="45000"/>
                <a:satMod val="400000"/>
              </a:schemeClr>
            </a:duotone>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519114" y="1447800"/>
            <a:ext cx="11149012" cy="2000548"/>
          </a:xfrm>
        </p:spPr>
        <p:txBody>
          <a:bodyPr>
            <a:spAutoFit/>
          </a:bodyPr>
          <a:lstStyle>
            <a:lvl1pPr marL="460375" indent="-460375">
              <a:buFont typeface="Arial" pitchFamily="34" charset="0"/>
              <a:buChar char="•"/>
              <a:defRPr/>
            </a:lvl1pPr>
            <a:lvl2pPr marL="855663" indent="-395288">
              <a:buFont typeface="Arial" pitchFamily="34" charset="0"/>
              <a:buChar char="•"/>
              <a:defRPr/>
            </a:lvl2pPr>
            <a:lvl3pPr marL="1258888" indent="-403225">
              <a:buFont typeface="Arial" pitchFamily="34" charset="0"/>
              <a:buChar char="•"/>
              <a:defRPr/>
            </a:lvl3pPr>
            <a:lvl4pPr marL="1604963" indent="-346075">
              <a:buFont typeface="Arial" pitchFamily="34" charset="0"/>
              <a:buChar char="•"/>
              <a:defRPr/>
            </a:lvl4pPr>
            <a:lvl5pPr marL="1941513" indent="-336550">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602672850"/>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duotone>
              <a:prstClr val="black"/>
              <a:schemeClr val="accent4">
                <a:tint val="45000"/>
                <a:satMod val="400000"/>
              </a:schemeClr>
            </a:duotone>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800"/>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70859759"/>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duotone>
              <a:prstClr val="black"/>
              <a:schemeClr val="accent4">
                <a:tint val="45000"/>
                <a:satMod val="400000"/>
              </a:schemeClr>
            </a:duotone>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1"/>
            <a:ext cx="5486400" cy="17420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1"/>
            <a:ext cx="5486400" cy="1742015"/>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01407010"/>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2">
            <a:duotone>
              <a:prstClr val="black"/>
              <a:schemeClr val="accent4">
                <a:tint val="45000"/>
                <a:satMod val="400000"/>
              </a:schemeClr>
            </a:duotone>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8" y="2133600"/>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2"/>
            <a:ext cx="5486400"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8"/>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4426846"/>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duotone>
              <a:prstClr val="black"/>
              <a:schemeClr val="accent4">
                <a:tint val="45000"/>
                <a:satMod val="400000"/>
              </a:schemeClr>
            </a:duotone>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96999288"/>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duotone>
              <a:prstClr val="black"/>
              <a:schemeClr val="accent4">
                <a:tint val="45000"/>
                <a:satMod val="400000"/>
              </a:schemeClr>
            </a:duotone>
          </a:blip>
          <a:srcRect/>
          <a:stretch>
            <a:fillRect t="-1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9768197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1"/>
            <a:ext cx="5486400" cy="17420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1"/>
            <a:ext cx="5486400" cy="1742015"/>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userDrawn="1"/>
        </p:nvSpPr>
        <p:spPr>
          <a:xfrm>
            <a:off x="1" y="6567339"/>
            <a:ext cx="1683474" cy="261610"/>
          </a:xfrm>
          <a:prstGeom prst="rect">
            <a:avLst/>
          </a:prstGeom>
        </p:spPr>
        <p:txBody>
          <a:bodyPr wrap="none">
            <a:spAutoFit/>
          </a:bodyPr>
          <a:lstStyle/>
          <a:p>
            <a:r>
              <a:rPr lang="en-US" sz="1100" u="none" kern="1200" dirty="0" smtClean="0">
                <a:gradFill>
                  <a:gsLst>
                    <a:gs pos="0">
                      <a:schemeClr val="tx1"/>
                    </a:gs>
                    <a:gs pos="86000">
                      <a:schemeClr val="tx1"/>
                    </a:gs>
                  </a:gsLst>
                  <a:lin ang="5400000" scaled="0"/>
                </a:gradFill>
                <a:effectLst/>
                <a:latin typeface="Segoe UI" pitchFamily="34" charset="0"/>
                <a:ea typeface="Segoe UI" pitchFamily="34" charset="0"/>
                <a:cs typeface="Segoe UI" pitchFamily="34" charset="0"/>
              </a:rPr>
              <a:t>www.buildwindows.com</a:t>
            </a:r>
            <a:endParaRPr lang="en-US" sz="1100" u="none" kern="1200" dirty="0">
              <a:gradFill>
                <a:gsLst>
                  <a:gs pos="0">
                    <a:schemeClr val="tx1"/>
                  </a:gs>
                  <a:gs pos="86000">
                    <a:schemeClr val="tx1"/>
                  </a:gs>
                </a:gsLst>
                <a:lin ang="5400000" scaled="0"/>
              </a:gradFill>
              <a:effectLst/>
              <a:latin typeface="Segoe UI" pitchFamily="34" charset="0"/>
              <a:ea typeface="Segoe UI" pitchFamily="34" charset="0"/>
              <a:cs typeface="Segoe UI" pitchFamily="34" charset="0"/>
            </a:endParaRPr>
          </a:p>
        </p:txBody>
      </p:sp>
    </p:spTree>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17283" y="3898900"/>
            <a:ext cx="1962441" cy="2047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9610948"/>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99792604"/>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8"/>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837238110"/>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614135" y="5644120"/>
            <a:ext cx="9574695" cy="368301"/>
          </a:xfrm>
          <a:prstGeom prst="rect">
            <a:avLst/>
          </a:prstGeom>
        </p:spPr>
        <p:txBody>
          <a:bodyPr lIns="0">
            <a:noAutofit/>
          </a:bodyPr>
          <a:lstStyle>
            <a:lvl1pPr marL="0" indent="0" algn="l">
              <a:buNone/>
              <a:defRPr sz="2000" b="1" cap="all" spc="0" baseline="0">
                <a:solidFill>
                  <a:schemeClr val="tx1">
                    <a:lumMod val="75000"/>
                    <a:lumOff val="25000"/>
                  </a:schemeClr>
                </a:solidFill>
                <a:latin typeface="Segoe UI" pitchFamily="34" charset="0"/>
                <a:ea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ext Placeholder 8"/>
          <p:cNvSpPr>
            <a:spLocks noGrp="1"/>
          </p:cNvSpPr>
          <p:nvPr>
            <p:ph type="body" sz="quarter" idx="10" hasCustomPrompt="1"/>
          </p:nvPr>
        </p:nvSpPr>
        <p:spPr>
          <a:xfrm>
            <a:off x="614135" y="5970087"/>
            <a:ext cx="9574695" cy="623688"/>
          </a:xfrm>
          <a:prstGeom prst="rect">
            <a:avLst/>
          </a:prstGeom>
        </p:spPr>
        <p:txBody>
          <a:bodyPr vert="horz" lIns="0">
            <a:normAutofit/>
          </a:bodyPr>
          <a:lstStyle>
            <a:lvl1pPr>
              <a:lnSpc>
                <a:spcPct val="70000"/>
              </a:lnSpc>
              <a:buFontTx/>
              <a:buNone/>
              <a:defRPr kumimoji="0" lang="en-US" sz="1600" b="0" i="0" u="none" strike="noStrike" kern="1200" cap="none" spc="-70" normalizeH="0" baseline="0" noProof="0" dirty="0" smtClean="0">
                <a:ln>
                  <a:noFill/>
                </a:ln>
                <a:solidFill>
                  <a:schemeClr val="tx1">
                    <a:tint val="75000"/>
                  </a:schemeClr>
                </a:solidFill>
                <a:effectLst/>
                <a:uLnTx/>
                <a:uFillTx/>
                <a:latin typeface="Segoe UI" pitchFamily="34" charset="0"/>
                <a:ea typeface="Segoe UI" pitchFamily="34" charset="0"/>
                <a:cs typeface="Segoe UI" pitchFamily="34" charset="0"/>
              </a:defRPr>
            </a:lvl1pPr>
            <a:lvl2pPr>
              <a:buFontTx/>
              <a:buNone/>
              <a:defRPr/>
            </a:lvl2pPr>
            <a:lvl3pPr>
              <a:buFontTx/>
              <a:buNone/>
              <a:defRPr/>
            </a:lvl3pPr>
            <a:lvl4pPr>
              <a:buFontTx/>
              <a:buNone/>
              <a:defRPr/>
            </a:lvl4pPr>
            <a:lvl5pPr>
              <a:buFontTx/>
              <a:buNone/>
              <a:defRPr/>
            </a:lvl5pPr>
          </a:lstStyle>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Click to edit presenter </a:t>
            </a:r>
          </a:p>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and date</a:t>
            </a: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484"/>
            <a:ext cx="12203941" cy="6849517"/>
          </a:xfrm>
          <a:prstGeom prst="rect">
            <a:avLst/>
          </a:prstGeom>
        </p:spPr>
      </p:pic>
    </p:spTree>
    <p:extLst>
      <p:ext uri="{BB962C8B-B14F-4D97-AF65-F5344CB8AC3E}">
        <p14:creationId xmlns:p14="http://schemas.microsoft.com/office/powerpoint/2010/main" val="1648827386"/>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Two columns">
    <p:bg>
      <p:bgPr>
        <a:blipFill dpi="0" rotWithShape="1">
          <a:blip r:embed="rId2">
            <a:duotone>
              <a:prstClr val="black"/>
              <a:schemeClr val="accent4">
                <a:tint val="45000"/>
                <a:satMod val="400000"/>
              </a:schemeClr>
            </a:duotone>
          </a:blip>
          <a:srcRect/>
          <a:stretch>
            <a:fillRect t="-1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14136" y="1364776"/>
            <a:ext cx="5188326" cy="1635832"/>
          </a:xfrm>
        </p:spPr>
        <p:txBody>
          <a:bodyPr lIns="0"/>
          <a:lstStyle>
            <a:lvl1pPr marL="347920" indent="-347920">
              <a:buFont typeface="Wingdings" pitchFamily="2" charset="2"/>
              <a:buChar char="§"/>
              <a:defRPr sz="2400">
                <a:solidFill>
                  <a:srgbClr val="666666"/>
                </a:solidFill>
              </a:defRPr>
            </a:lvl1pPr>
            <a:lvl2pPr marL="743910" indent="-286119">
              <a:buFont typeface="Wingdings" pitchFamily="2" charset="2"/>
              <a:buChar char="§"/>
              <a:defRPr sz="2000">
                <a:solidFill>
                  <a:srgbClr val="666666"/>
                </a:solidFill>
              </a:defRPr>
            </a:lvl2pPr>
            <a:lvl3pPr marL="1144476" indent="-228895">
              <a:buFont typeface="Wingdings" pitchFamily="2" charset="2"/>
              <a:buChar char="§"/>
              <a:defRPr sz="1900">
                <a:solidFill>
                  <a:srgbClr val="666666"/>
                </a:solidFill>
              </a:defRPr>
            </a:lvl3pPr>
            <a:lvl4pPr marL="1602266" indent="-228895">
              <a:buFont typeface="Wingdings" pitchFamily="2" charset="2"/>
              <a:buChar char="§"/>
              <a:defRPr sz="1900">
                <a:solidFill>
                  <a:srgbClr val="666666"/>
                </a:solidFill>
              </a:defRPr>
            </a:lvl4pPr>
            <a:lvl5pPr marL="2060057" indent="-228895">
              <a:buFont typeface="Wingdings" pitchFamily="2" charset="2"/>
              <a:buChar char="§"/>
              <a:defRPr sz="1900">
                <a:solidFill>
                  <a:srgbClr val="666666"/>
                </a:solidFill>
              </a:defRPr>
            </a:lvl5pPr>
            <a:lvl6pPr>
              <a:defRPr sz="1900"/>
            </a:lvl6pPr>
            <a:lvl7pPr>
              <a:defRPr sz="1900"/>
            </a:lvl7pPr>
            <a:lvl8pPr>
              <a:defRPr sz="1900"/>
            </a:lvl8pPr>
            <a:lvl9pPr>
              <a:defRPr sz="1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384774" y="1364776"/>
            <a:ext cx="5180251" cy="1688154"/>
          </a:xfrm>
        </p:spPr>
        <p:txBody>
          <a:bodyPr lIns="0"/>
          <a:lstStyle>
            <a:lvl1pPr marL="347920" indent="-347920">
              <a:buFont typeface="Wingdings" pitchFamily="2" charset="2"/>
              <a:buChar char="§"/>
              <a:defRPr lang="en-US" sz="2400" kern="1200" dirty="0" smtClean="0">
                <a:solidFill>
                  <a:srgbClr val="666666"/>
                </a:solidFill>
                <a:latin typeface="Segoe UI" pitchFamily="34" charset="0"/>
                <a:ea typeface="Segoe UI" pitchFamily="34" charset="0"/>
                <a:cs typeface="Segoe UI" pitchFamily="34" charset="0"/>
              </a:defRPr>
            </a:lvl1pPr>
            <a:lvl2pPr marL="743910" indent="-286119">
              <a:buFont typeface="Wingdings" pitchFamily="2" charset="2"/>
              <a:buChar char="§"/>
              <a:defRPr sz="2000">
                <a:solidFill>
                  <a:srgbClr val="666666"/>
                </a:solidFill>
              </a:defRPr>
            </a:lvl2pPr>
            <a:lvl3pPr marL="1144476" indent="-228895">
              <a:buFont typeface="Wingdings" pitchFamily="2" charset="2"/>
              <a:buChar char="§"/>
              <a:defRPr sz="1900">
                <a:solidFill>
                  <a:srgbClr val="666666"/>
                </a:solidFill>
              </a:defRPr>
            </a:lvl3pPr>
            <a:lvl4pPr marL="1602266" indent="-228895">
              <a:buFont typeface="Wingdings" pitchFamily="2" charset="2"/>
              <a:buChar char="§"/>
              <a:defRPr sz="1900">
                <a:solidFill>
                  <a:srgbClr val="666666"/>
                </a:solidFill>
              </a:defRPr>
            </a:lvl4pPr>
            <a:lvl5pPr marL="2060057" indent="-228895">
              <a:buFont typeface="Wingdings" pitchFamily="2" charset="2"/>
              <a:buChar char="§"/>
              <a:defRPr sz="1900">
                <a:solidFill>
                  <a:srgbClr val="666666"/>
                </a:solidFill>
              </a:defRPr>
            </a:lvl5pPr>
            <a:lvl6pPr>
              <a:defRPr sz="1900"/>
            </a:lvl6pPr>
            <a:lvl7pPr>
              <a:defRPr sz="1900"/>
            </a:lvl7pPr>
            <a:lvl8pPr>
              <a:defRPr sz="1900"/>
            </a:lvl8pPr>
            <a:lvl9pPr>
              <a:defRPr sz="1900"/>
            </a:lvl9pPr>
          </a:lstStyle>
          <a:p>
            <a:pPr marL="320453" lvl="0" indent="-320453" algn="l" defTabSz="915581" rtl="0" eaLnBrk="1" latinLnBrk="0" hangingPunct="1">
              <a:lnSpc>
                <a:spcPts val="2404"/>
              </a:lnSpc>
              <a:spcBef>
                <a:spcPts val="1802"/>
              </a:spcBef>
              <a:spcAft>
                <a:spcPts val="601"/>
              </a:spcAft>
              <a:buClr>
                <a:srgbClr val="00B0F0"/>
              </a:buClr>
              <a:buSzPct val="100000"/>
              <a:buFontTx/>
              <a:buBlip>
                <a:blip r:embed="rId3"/>
              </a:buBlip>
            </a:pPr>
            <a:r>
              <a:rPr lang="en-US" smtClean="0"/>
              <a:t>Click to edit Master text styles</a:t>
            </a:r>
          </a:p>
          <a:p>
            <a:pPr marL="320453" lvl="1" indent="-320453" algn="l" defTabSz="915581" rtl="0" eaLnBrk="1" latinLnBrk="0" hangingPunct="1">
              <a:lnSpc>
                <a:spcPts val="2404"/>
              </a:lnSpc>
              <a:spcBef>
                <a:spcPts val="1802"/>
              </a:spcBef>
              <a:spcAft>
                <a:spcPts val="601"/>
              </a:spcAft>
              <a:buClr>
                <a:srgbClr val="00B0F0"/>
              </a:buClr>
              <a:buSzPct val="100000"/>
              <a:buFontTx/>
              <a:buBlip>
                <a:blip r:embed="rId3"/>
              </a:buBlip>
            </a:pPr>
            <a:r>
              <a:rPr lang="en-US" smtClean="0"/>
              <a:t>Second level</a:t>
            </a:r>
          </a:p>
          <a:p>
            <a:pPr marL="320453" lvl="2" indent="-320453" algn="l" defTabSz="915581" rtl="0" eaLnBrk="1" latinLnBrk="0" hangingPunct="1">
              <a:lnSpc>
                <a:spcPts val="2404"/>
              </a:lnSpc>
              <a:spcBef>
                <a:spcPts val="1802"/>
              </a:spcBef>
              <a:spcAft>
                <a:spcPts val="601"/>
              </a:spcAft>
              <a:buClr>
                <a:srgbClr val="00B0F0"/>
              </a:buClr>
              <a:buSzPct val="100000"/>
              <a:buFontTx/>
              <a:buBlip>
                <a:blip r:embed="rId3"/>
              </a:buBlip>
            </a:pPr>
            <a:r>
              <a:rPr lang="en-US" smtClean="0"/>
              <a:t>Third level</a:t>
            </a:r>
          </a:p>
          <a:p>
            <a:pPr marL="320453" lvl="3" indent="-320453" algn="l" defTabSz="915581" rtl="0" eaLnBrk="1" latinLnBrk="0" hangingPunct="1">
              <a:lnSpc>
                <a:spcPts val="2404"/>
              </a:lnSpc>
              <a:spcBef>
                <a:spcPts val="1802"/>
              </a:spcBef>
              <a:spcAft>
                <a:spcPts val="601"/>
              </a:spcAft>
              <a:buClr>
                <a:srgbClr val="00B0F0"/>
              </a:buClr>
              <a:buSzPct val="100000"/>
              <a:buFontTx/>
              <a:buBlip>
                <a:blip r:embed="rId3"/>
              </a:buBlip>
            </a:pPr>
            <a:r>
              <a:rPr lang="en-US" smtClean="0"/>
              <a:t>Fourth level</a:t>
            </a:r>
          </a:p>
          <a:p>
            <a:pPr marL="320453" lvl="4" indent="-320453" algn="l" defTabSz="915581" rtl="0" eaLnBrk="1" latinLnBrk="0" hangingPunct="1">
              <a:lnSpc>
                <a:spcPts val="2404"/>
              </a:lnSpc>
              <a:spcBef>
                <a:spcPts val="1802"/>
              </a:spcBef>
              <a:spcAft>
                <a:spcPts val="601"/>
              </a:spcAft>
              <a:buClr>
                <a:srgbClr val="00B0F0"/>
              </a:buClr>
              <a:buSzPct val="100000"/>
              <a:buFontTx/>
              <a:buBlip>
                <a:blip r:embed="rId3"/>
              </a:buBlip>
            </a:pPr>
            <a:r>
              <a:rPr lang="en-US" smtClean="0"/>
              <a:t>Fifth level</a:t>
            </a:r>
            <a:endParaRPr lang="en-US" dirty="0"/>
          </a:p>
        </p:txBody>
      </p:sp>
      <p:sp>
        <p:nvSpPr>
          <p:cNvPr id="9" name="Date Placeholder 8"/>
          <p:cNvSpPr>
            <a:spLocks noGrp="1"/>
          </p:cNvSpPr>
          <p:nvPr>
            <p:ph type="dt" sz="half" idx="14"/>
          </p:nvPr>
        </p:nvSpPr>
        <p:spPr>
          <a:xfrm>
            <a:off x="1206793" y="6324600"/>
            <a:ext cx="1221110" cy="152400"/>
          </a:xfrm>
          <a:prstGeom prst="rect">
            <a:avLst/>
          </a:prstGeom>
        </p:spPr>
        <p:txBody>
          <a:bodyPr lIns="121899" tIns="60949" rIns="121899" bIns="60949"/>
          <a:lstStyle/>
          <a:p>
            <a:fld id="{B2863303-CC64-46A5-B0FA-50C96ED61598}" type="datetime1">
              <a:rPr lang="en-US" smtClean="0">
                <a:solidFill>
                  <a:srgbClr val="FFFFFF"/>
                </a:solidFill>
              </a:rPr>
              <a:pPr/>
              <a:t>9/16/2011</a:t>
            </a:fld>
            <a:endParaRPr lang="en-US" dirty="0">
              <a:solidFill>
                <a:srgbClr val="FFFFFF"/>
              </a:solidFill>
            </a:endParaRPr>
          </a:p>
        </p:txBody>
      </p:sp>
      <p:sp>
        <p:nvSpPr>
          <p:cNvPr id="10" name="Slide Number Placeholder 9"/>
          <p:cNvSpPr>
            <a:spLocks noGrp="1"/>
          </p:cNvSpPr>
          <p:nvPr>
            <p:ph type="sldNum" sz="quarter" idx="15"/>
          </p:nvPr>
        </p:nvSpPr>
        <p:spPr>
          <a:xfrm>
            <a:off x="614135" y="6324600"/>
            <a:ext cx="516287" cy="152400"/>
          </a:xfrm>
          <a:prstGeom prst="rect">
            <a:avLst/>
          </a:prstGeom>
        </p:spPr>
        <p:txBody>
          <a:bodyPr lIns="121899" tIns="60949" rIns="121899" bIns="60949"/>
          <a:lstStyle/>
          <a:p>
            <a:r>
              <a:rPr lang="en-US" smtClean="0">
                <a:solidFill>
                  <a:srgbClr val="FFFFFF"/>
                </a:solidFill>
              </a:rPr>
              <a:t>PAGE </a:t>
            </a:r>
            <a:fld id="{711B4CA8-52BE-46B1-A536-58CE1A3FAF74}" type="slidenum">
              <a:rPr lang="en-US" smtClean="0">
                <a:solidFill>
                  <a:srgbClr val="FFFFFF"/>
                </a:solidFill>
              </a:rPr>
              <a:pPr/>
              <a:t>‹#›</a:t>
            </a:fld>
            <a:endParaRPr lang="en-US" dirty="0">
              <a:solidFill>
                <a:srgbClr val="FFFFFF"/>
              </a:solidFill>
            </a:endParaRPr>
          </a:p>
        </p:txBody>
      </p:sp>
      <p:sp>
        <p:nvSpPr>
          <p:cNvPr id="11" name="Footer Placeholder 10"/>
          <p:cNvSpPr>
            <a:spLocks noGrp="1"/>
          </p:cNvSpPr>
          <p:nvPr>
            <p:ph type="ftr" sz="quarter" idx="16"/>
          </p:nvPr>
        </p:nvSpPr>
        <p:spPr>
          <a:xfrm>
            <a:off x="614137" y="6461650"/>
            <a:ext cx="1813766" cy="128575"/>
          </a:xfrm>
          <a:prstGeom prst="rect">
            <a:avLst/>
          </a:prstGeom>
        </p:spPr>
        <p:txBody>
          <a:bodyPr lIns="121899" tIns="60949" rIns="121899" bIns="60949"/>
          <a:lstStyle/>
          <a:p>
            <a:r>
              <a:rPr lang="en-US" smtClean="0">
                <a:solidFill>
                  <a:srgbClr val="FFFFFF"/>
                </a:solidFill>
              </a:rPr>
              <a:t>MICROSOFT CONFIDENTIAL</a:t>
            </a:r>
            <a:endParaRPr lang="en-US" dirty="0">
              <a:solidFill>
                <a:srgbClr val="FFFFFF"/>
              </a:solidFill>
            </a:endParaRPr>
          </a:p>
        </p:txBody>
      </p:sp>
      <p:sp>
        <p:nvSpPr>
          <p:cNvPr id="12" name="Text Placeholder 12"/>
          <p:cNvSpPr>
            <a:spLocks noGrp="1"/>
          </p:cNvSpPr>
          <p:nvPr>
            <p:ph type="body" sz="quarter" idx="13" hasCustomPrompt="1"/>
          </p:nvPr>
        </p:nvSpPr>
        <p:spPr>
          <a:xfrm>
            <a:off x="609441" y="948517"/>
            <a:ext cx="10982750" cy="304801"/>
          </a:xfrm>
        </p:spPr>
        <p:txBody>
          <a:bodyPr lIns="0" anchor="b" anchorCtr="0">
            <a:noAutofit/>
          </a:bodyPr>
          <a:lstStyle>
            <a:lvl1pPr marL="0" indent="0" algn="l">
              <a:buFont typeface="Arial" pitchFamily="34" charset="0"/>
              <a:buNone/>
              <a:defRPr sz="1600" b="1" cap="all" spc="0" baseline="0">
                <a:solidFill>
                  <a:schemeClr val="tx1">
                    <a:lumMod val="75000"/>
                    <a:lumOff val="25000"/>
                  </a:schemeClr>
                </a:solidFill>
              </a:defRPr>
            </a:lvl1pPr>
          </a:lstStyle>
          <a:p>
            <a:r>
              <a:rPr lang="en-US" dirty="0" smtClean="0"/>
              <a:t>CLICK TO EDIT SUBTITLE</a:t>
            </a:r>
            <a:endParaRPr lang="en-US" dirty="0"/>
          </a:p>
        </p:txBody>
      </p:sp>
      <p:sp>
        <p:nvSpPr>
          <p:cNvPr id="15" name="Title 1"/>
          <p:cNvSpPr>
            <a:spLocks noGrp="1"/>
          </p:cNvSpPr>
          <p:nvPr>
            <p:ph type="title"/>
          </p:nvPr>
        </p:nvSpPr>
        <p:spPr>
          <a:xfrm>
            <a:off x="560567" y="249241"/>
            <a:ext cx="11031626" cy="609398"/>
          </a:xfrm>
        </p:spPr>
        <p:txBody>
          <a:bodyPr lIns="0" anchor="t" anchorCtr="0"/>
          <a:lstStyle>
            <a:lvl1pPr algn="l">
              <a:defRPr b="1"/>
            </a:lvl1pPr>
          </a:lstStyle>
          <a:p>
            <a:r>
              <a:rPr lang="en-US" smtClean="0"/>
              <a:t>Click to edit Master title style</a:t>
            </a:r>
            <a:endParaRPr lang="en-US" dirty="0"/>
          </a:p>
        </p:txBody>
      </p:sp>
    </p:spTree>
    <p:extLst>
      <p:ext uri="{BB962C8B-B14F-4D97-AF65-F5344CB8AC3E}">
        <p14:creationId xmlns:p14="http://schemas.microsoft.com/office/powerpoint/2010/main" val="2617978716"/>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2_Title and content">
    <p:bg>
      <p:bgPr>
        <a:blipFill dpi="0" rotWithShape="1">
          <a:blip r:embed="rId2">
            <a:duotone>
              <a:prstClr val="black"/>
              <a:schemeClr val="accent4">
                <a:tint val="45000"/>
                <a:satMod val="400000"/>
              </a:schemeClr>
            </a:duotone>
          </a:blip>
          <a:srcRect/>
          <a:stretch>
            <a:fillRect t="-1000"/>
          </a:stretch>
        </a:blip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5"/>
          </p:nvPr>
        </p:nvSpPr>
        <p:spPr>
          <a:xfrm>
            <a:off x="1206793" y="6324600"/>
            <a:ext cx="1221110" cy="152400"/>
          </a:xfrm>
          <a:prstGeom prst="rect">
            <a:avLst/>
          </a:prstGeom>
        </p:spPr>
        <p:txBody>
          <a:bodyPr lIns="121899" tIns="60949" rIns="121899" bIns="60949"/>
          <a:lstStyle/>
          <a:p>
            <a:fld id="{EC5D9FC8-00D4-4E62-B79F-0DB35C5AD30E}" type="datetime1">
              <a:rPr lang="en-US" smtClean="0">
                <a:solidFill>
                  <a:srgbClr val="FFFFFF"/>
                </a:solidFill>
              </a:rPr>
              <a:pPr/>
              <a:t>9/16/2011</a:t>
            </a:fld>
            <a:endParaRPr lang="en-US" dirty="0">
              <a:solidFill>
                <a:srgbClr val="FFFFFF"/>
              </a:solidFill>
            </a:endParaRPr>
          </a:p>
        </p:txBody>
      </p:sp>
      <p:sp>
        <p:nvSpPr>
          <p:cNvPr id="10" name="Slide Number Placeholder 9"/>
          <p:cNvSpPr>
            <a:spLocks noGrp="1"/>
          </p:cNvSpPr>
          <p:nvPr>
            <p:ph type="sldNum" sz="quarter" idx="16"/>
          </p:nvPr>
        </p:nvSpPr>
        <p:spPr>
          <a:xfrm>
            <a:off x="614135" y="6324600"/>
            <a:ext cx="516287" cy="152400"/>
          </a:xfrm>
          <a:prstGeom prst="rect">
            <a:avLst/>
          </a:prstGeom>
        </p:spPr>
        <p:txBody>
          <a:bodyPr lIns="121899" tIns="60949" rIns="121899" bIns="60949"/>
          <a:lstStyle/>
          <a:p>
            <a:r>
              <a:rPr lang="en-US" smtClean="0">
                <a:solidFill>
                  <a:srgbClr val="FFFFFF"/>
                </a:solidFill>
              </a:rPr>
              <a:t>PAGE </a:t>
            </a:r>
            <a:fld id="{711B4CA8-52BE-46B1-A536-58CE1A3FAF74}" type="slidenum">
              <a:rPr lang="en-US" smtClean="0">
                <a:solidFill>
                  <a:srgbClr val="FFFFFF"/>
                </a:solidFill>
              </a:rPr>
              <a:pPr/>
              <a:t>‹#›</a:t>
            </a:fld>
            <a:endParaRPr lang="en-US" dirty="0">
              <a:solidFill>
                <a:srgbClr val="FFFFFF"/>
              </a:solidFill>
            </a:endParaRPr>
          </a:p>
        </p:txBody>
      </p:sp>
      <p:sp>
        <p:nvSpPr>
          <p:cNvPr id="11" name="Footer Placeholder 10"/>
          <p:cNvSpPr>
            <a:spLocks noGrp="1"/>
          </p:cNvSpPr>
          <p:nvPr>
            <p:ph type="ftr" sz="quarter" idx="17"/>
          </p:nvPr>
        </p:nvSpPr>
        <p:spPr>
          <a:xfrm>
            <a:off x="614137" y="6461650"/>
            <a:ext cx="1813766" cy="128575"/>
          </a:xfrm>
          <a:prstGeom prst="rect">
            <a:avLst/>
          </a:prstGeom>
        </p:spPr>
        <p:txBody>
          <a:bodyPr lIns="121899" tIns="60949" rIns="121899" bIns="60949"/>
          <a:lstStyle/>
          <a:p>
            <a:r>
              <a:rPr lang="en-US" dirty="0" smtClean="0">
                <a:solidFill>
                  <a:srgbClr val="FFFFFF"/>
                </a:solidFill>
              </a:rPr>
              <a:t>MICROSOFT CONFIDENTIAL</a:t>
            </a:r>
            <a:endParaRPr lang="en-US" dirty="0">
              <a:solidFill>
                <a:srgbClr val="FFFFFF"/>
              </a:solidFill>
            </a:endParaRPr>
          </a:p>
        </p:txBody>
      </p:sp>
      <p:sp>
        <p:nvSpPr>
          <p:cNvPr id="15" name="Content Placeholder 14"/>
          <p:cNvSpPr>
            <a:spLocks noGrp="1"/>
          </p:cNvSpPr>
          <p:nvPr>
            <p:ph sz="quarter" idx="18"/>
          </p:nvPr>
        </p:nvSpPr>
        <p:spPr>
          <a:xfrm>
            <a:off x="614135" y="1419367"/>
            <a:ext cx="10765998"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12"/>
          <p:cNvSpPr>
            <a:spLocks noGrp="1"/>
          </p:cNvSpPr>
          <p:nvPr>
            <p:ph type="body" sz="quarter" idx="13" hasCustomPrompt="1"/>
          </p:nvPr>
        </p:nvSpPr>
        <p:spPr>
          <a:xfrm>
            <a:off x="609441" y="948517"/>
            <a:ext cx="10982750" cy="304801"/>
          </a:xfrm>
        </p:spPr>
        <p:txBody>
          <a:bodyPr lIns="0" anchor="b" anchorCtr="0">
            <a:noAutofit/>
          </a:bodyPr>
          <a:lstStyle>
            <a:lvl1pPr marL="0" indent="0" algn="l">
              <a:buFont typeface="Arial" pitchFamily="34" charset="0"/>
              <a:buNone/>
              <a:defRPr sz="1600" b="1" cap="all" spc="0" baseline="0">
                <a:solidFill>
                  <a:schemeClr val="tx1">
                    <a:lumMod val="75000"/>
                    <a:lumOff val="25000"/>
                  </a:schemeClr>
                </a:solidFill>
              </a:defRPr>
            </a:lvl1pPr>
          </a:lstStyle>
          <a:p>
            <a:r>
              <a:rPr lang="en-US" dirty="0" smtClean="0"/>
              <a:t>CLICK TO EDIT SUBTITLE</a:t>
            </a:r>
            <a:endParaRPr lang="en-US" dirty="0"/>
          </a:p>
        </p:txBody>
      </p:sp>
      <p:sp>
        <p:nvSpPr>
          <p:cNvPr id="14" name="Title 1"/>
          <p:cNvSpPr>
            <a:spLocks noGrp="1"/>
          </p:cNvSpPr>
          <p:nvPr>
            <p:ph type="title"/>
          </p:nvPr>
        </p:nvSpPr>
        <p:spPr>
          <a:xfrm>
            <a:off x="560567" y="249241"/>
            <a:ext cx="11031626" cy="609398"/>
          </a:xfrm>
        </p:spPr>
        <p:txBody>
          <a:bodyPr lIns="0" anchor="t" anchorCtr="0"/>
          <a:lstStyle>
            <a:lvl1pPr algn="l">
              <a:defRPr b="1"/>
            </a:lvl1pPr>
          </a:lstStyle>
          <a:p>
            <a:r>
              <a:rPr lang="en-US" smtClean="0"/>
              <a:t>Click to edit Master title style</a:t>
            </a:r>
            <a:endParaRPr lang="en-US" dirty="0"/>
          </a:p>
        </p:txBody>
      </p:sp>
    </p:spTree>
    <p:extLst>
      <p:ext uri="{BB962C8B-B14F-4D97-AF65-F5344CB8AC3E}">
        <p14:creationId xmlns:p14="http://schemas.microsoft.com/office/powerpoint/2010/main" val="2335760121"/>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One column above two columns">
    <p:bg>
      <p:bgPr>
        <a:blipFill dpi="0" rotWithShape="1">
          <a:blip r:embed="rId2">
            <a:duotone>
              <a:prstClr val="black"/>
              <a:schemeClr val="accent4">
                <a:tint val="45000"/>
                <a:satMod val="400000"/>
              </a:schemeClr>
            </a:duotone>
          </a:blip>
          <a:srcRect/>
          <a:stretch>
            <a:fillRect t="-1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1" y="1392072"/>
            <a:ext cx="10982750" cy="2036928"/>
          </a:xfrm>
        </p:spPr>
        <p:txBody>
          <a:bodyPr lIns="0">
            <a:noAutofit/>
          </a:bodyPr>
          <a:lstStyle>
            <a:lvl1pPr>
              <a:buFont typeface="Wingdings" pitchFamily="2" charset="2"/>
              <a:buChar char="§"/>
              <a:defRPr sz="2000" b="0" baseline="0">
                <a:solidFill>
                  <a:srgbClr val="666666"/>
                </a:solidFill>
              </a:defRPr>
            </a:lvl1pPr>
            <a:lvl2pPr marL="801133" indent="-343343">
              <a:buFont typeface="Wingdings" pitchFamily="2" charset="2"/>
              <a:buChar char="§"/>
              <a:defRPr baseline="0">
                <a:solidFill>
                  <a:srgbClr val="666666"/>
                </a:solidFill>
              </a:defRPr>
            </a:lvl2pPr>
            <a:lvl3pPr marL="1201700" indent="-286119">
              <a:buFont typeface="Wingdings" pitchFamily="2" charset="2"/>
              <a:buChar char="§"/>
              <a:defRPr baseline="0">
                <a:solidFill>
                  <a:srgbClr val="666666"/>
                </a:solidFill>
              </a:defRPr>
            </a:lvl3pPr>
            <a:lvl4pPr marL="1659491" indent="-286119">
              <a:buFont typeface="Wingdings" pitchFamily="2" charset="2"/>
              <a:buChar char="§"/>
              <a:defRPr baseline="0">
                <a:solidFill>
                  <a:srgbClr val="666666"/>
                </a:solidFill>
              </a:defRPr>
            </a:lvl4pPr>
            <a:lvl5pPr marL="2117281" indent="-286119">
              <a:buFont typeface="Wingdings" pitchFamily="2" charset="2"/>
              <a:buChar char="§"/>
              <a:defRPr baseline="0">
                <a:solidFill>
                  <a:srgbClr val="666666"/>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sz="half" idx="14"/>
          </p:nvPr>
        </p:nvSpPr>
        <p:spPr>
          <a:xfrm>
            <a:off x="609441" y="3429000"/>
            <a:ext cx="5180251" cy="2514600"/>
          </a:xfrm>
        </p:spPr>
        <p:txBody>
          <a:bodyPr lIns="0">
            <a:noAutofit/>
          </a:bodyPr>
          <a:lstStyle>
            <a:lvl1pPr marL="320453" indent="-320453">
              <a:buFont typeface="Wingdings" pitchFamily="2" charset="2"/>
              <a:buChar char="§"/>
              <a:defRPr sz="2400">
                <a:solidFill>
                  <a:srgbClr val="666666"/>
                </a:solidFill>
              </a:defRPr>
            </a:lvl1pPr>
            <a:lvl2pPr marL="743910" indent="-286119">
              <a:buFont typeface="Wingdings" pitchFamily="2" charset="2"/>
              <a:buChar char="§"/>
              <a:defRPr sz="2000">
                <a:solidFill>
                  <a:srgbClr val="666666"/>
                </a:solidFill>
              </a:defRPr>
            </a:lvl2pPr>
            <a:lvl3pPr marL="1144476" indent="-228895">
              <a:buFont typeface="Wingdings" pitchFamily="2" charset="2"/>
              <a:buChar char="§"/>
              <a:defRPr sz="2000">
                <a:solidFill>
                  <a:srgbClr val="666666"/>
                </a:solidFill>
              </a:defRPr>
            </a:lvl3pPr>
            <a:lvl4pPr marL="1602266" indent="-228895">
              <a:buFont typeface="Wingdings" pitchFamily="2" charset="2"/>
              <a:buChar char="§"/>
              <a:defRPr sz="1900">
                <a:solidFill>
                  <a:srgbClr val="666666"/>
                </a:solidFill>
              </a:defRPr>
            </a:lvl4pPr>
            <a:lvl5pPr marL="2060057" indent="-228895">
              <a:buFont typeface="Wingdings" pitchFamily="2" charset="2"/>
              <a:buChar char="§"/>
              <a:defRPr sz="1900">
                <a:solidFill>
                  <a:srgbClr val="666666"/>
                </a:solidFill>
              </a:defRPr>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3"/>
          <p:cNvSpPr>
            <a:spLocks noGrp="1"/>
          </p:cNvSpPr>
          <p:nvPr>
            <p:ph sz="half" idx="2"/>
          </p:nvPr>
        </p:nvSpPr>
        <p:spPr>
          <a:xfrm>
            <a:off x="6384774" y="3429000"/>
            <a:ext cx="5207417" cy="2514600"/>
          </a:xfrm>
        </p:spPr>
        <p:txBody>
          <a:bodyPr lIns="0">
            <a:noAutofit/>
          </a:bodyPr>
          <a:lstStyle>
            <a:lvl1pPr marL="343343" indent="-343343">
              <a:buFont typeface="Wingdings" pitchFamily="2" charset="2"/>
              <a:buChar char="§"/>
              <a:defRPr lang="en-US" sz="2400" kern="1200" dirty="0" smtClean="0">
                <a:solidFill>
                  <a:srgbClr val="666666"/>
                </a:solidFill>
                <a:latin typeface="Segoe UI" pitchFamily="34" charset="0"/>
                <a:ea typeface="Segoe UI" pitchFamily="34" charset="0"/>
                <a:cs typeface="Segoe UI" pitchFamily="34" charset="0"/>
              </a:defRPr>
            </a:lvl1pPr>
            <a:lvl2pPr marL="743910" indent="-286119">
              <a:buFont typeface="Wingdings" pitchFamily="2" charset="2"/>
              <a:buChar char="§"/>
              <a:defRPr sz="2000">
                <a:solidFill>
                  <a:srgbClr val="666666"/>
                </a:solidFill>
              </a:defRPr>
            </a:lvl2pPr>
            <a:lvl3pPr marL="1144476" indent="-228895">
              <a:buFont typeface="Wingdings" pitchFamily="2" charset="2"/>
              <a:buChar char="§"/>
              <a:defRPr sz="2000">
                <a:solidFill>
                  <a:srgbClr val="666666"/>
                </a:solidFill>
              </a:defRPr>
            </a:lvl3pPr>
            <a:lvl4pPr marL="1602266" indent="-228895">
              <a:buFont typeface="Wingdings" pitchFamily="2" charset="2"/>
              <a:buChar char="§"/>
              <a:defRPr sz="1900">
                <a:solidFill>
                  <a:srgbClr val="666666"/>
                </a:solidFill>
              </a:defRPr>
            </a:lvl4pPr>
            <a:lvl5pPr marL="2060057" indent="-228895">
              <a:buFont typeface="Wingdings" pitchFamily="2" charset="2"/>
              <a:buChar char="§"/>
              <a:defRPr sz="1900">
                <a:solidFill>
                  <a:srgbClr val="666666"/>
                </a:solidFill>
              </a:defRPr>
            </a:lvl5pPr>
            <a:lvl6pPr>
              <a:defRPr sz="1900"/>
            </a:lvl6pPr>
            <a:lvl7pPr>
              <a:defRPr sz="1900"/>
            </a:lvl7pPr>
            <a:lvl8pPr>
              <a:defRPr sz="1900"/>
            </a:lvl8pPr>
            <a:lvl9pPr>
              <a:defRPr sz="1900"/>
            </a:lvl9pPr>
          </a:lstStyle>
          <a:p>
            <a:pPr marL="320453" lvl="0" indent="-320453" algn="l" defTabSz="915581" rtl="0" eaLnBrk="1" latinLnBrk="0" hangingPunct="1">
              <a:lnSpc>
                <a:spcPts val="2404"/>
              </a:lnSpc>
              <a:spcBef>
                <a:spcPts val="1802"/>
              </a:spcBef>
              <a:spcAft>
                <a:spcPts val="601"/>
              </a:spcAft>
              <a:buClr>
                <a:srgbClr val="00B0F0"/>
              </a:buClr>
              <a:buSzPct val="100000"/>
              <a:buFontTx/>
              <a:buBlip>
                <a:blip r:embed="rId3"/>
              </a:buBlip>
            </a:pPr>
            <a:r>
              <a:rPr lang="en-US" smtClean="0"/>
              <a:t>Click to edit Master text styles</a:t>
            </a:r>
          </a:p>
          <a:p>
            <a:pPr marL="320453" lvl="1" indent="-320453" algn="l" defTabSz="915581" rtl="0" eaLnBrk="1" latinLnBrk="0" hangingPunct="1">
              <a:lnSpc>
                <a:spcPts val="2404"/>
              </a:lnSpc>
              <a:spcBef>
                <a:spcPts val="1802"/>
              </a:spcBef>
              <a:spcAft>
                <a:spcPts val="601"/>
              </a:spcAft>
              <a:buClr>
                <a:srgbClr val="00B0F0"/>
              </a:buClr>
              <a:buSzPct val="100000"/>
              <a:buFontTx/>
              <a:buBlip>
                <a:blip r:embed="rId3"/>
              </a:buBlip>
            </a:pPr>
            <a:r>
              <a:rPr lang="en-US" smtClean="0"/>
              <a:t>Second level</a:t>
            </a:r>
          </a:p>
          <a:p>
            <a:pPr marL="320453" lvl="2" indent="-320453" algn="l" defTabSz="915581" rtl="0" eaLnBrk="1" latinLnBrk="0" hangingPunct="1">
              <a:lnSpc>
                <a:spcPts val="2404"/>
              </a:lnSpc>
              <a:spcBef>
                <a:spcPts val="1802"/>
              </a:spcBef>
              <a:spcAft>
                <a:spcPts val="601"/>
              </a:spcAft>
              <a:buClr>
                <a:srgbClr val="00B0F0"/>
              </a:buClr>
              <a:buSzPct val="100000"/>
              <a:buFontTx/>
              <a:buBlip>
                <a:blip r:embed="rId3"/>
              </a:buBlip>
            </a:pPr>
            <a:r>
              <a:rPr lang="en-US" smtClean="0"/>
              <a:t>Third level</a:t>
            </a:r>
          </a:p>
          <a:p>
            <a:pPr marL="320453" lvl="3" indent="-320453" algn="l" defTabSz="915581" rtl="0" eaLnBrk="1" latinLnBrk="0" hangingPunct="1">
              <a:lnSpc>
                <a:spcPts val="2404"/>
              </a:lnSpc>
              <a:spcBef>
                <a:spcPts val="1802"/>
              </a:spcBef>
              <a:spcAft>
                <a:spcPts val="601"/>
              </a:spcAft>
              <a:buClr>
                <a:srgbClr val="00B0F0"/>
              </a:buClr>
              <a:buSzPct val="100000"/>
              <a:buFontTx/>
              <a:buBlip>
                <a:blip r:embed="rId3"/>
              </a:buBlip>
            </a:pPr>
            <a:r>
              <a:rPr lang="en-US" smtClean="0"/>
              <a:t>Fourth level</a:t>
            </a:r>
          </a:p>
          <a:p>
            <a:pPr marL="320453" lvl="4" indent="-320453" algn="l" defTabSz="915581" rtl="0" eaLnBrk="1" latinLnBrk="0" hangingPunct="1">
              <a:lnSpc>
                <a:spcPts val="2404"/>
              </a:lnSpc>
              <a:spcBef>
                <a:spcPts val="1802"/>
              </a:spcBef>
              <a:spcAft>
                <a:spcPts val="601"/>
              </a:spcAft>
              <a:buClr>
                <a:srgbClr val="00B0F0"/>
              </a:buClr>
              <a:buSzPct val="100000"/>
              <a:buFontTx/>
              <a:buBlip>
                <a:blip r:embed="rId3"/>
              </a:buBlip>
            </a:pPr>
            <a:r>
              <a:rPr lang="en-US" smtClean="0"/>
              <a:t>Fifth level</a:t>
            </a:r>
            <a:endParaRPr lang="en-US" dirty="0"/>
          </a:p>
        </p:txBody>
      </p:sp>
      <p:sp>
        <p:nvSpPr>
          <p:cNvPr id="12" name="Date Placeholder 11"/>
          <p:cNvSpPr>
            <a:spLocks noGrp="1"/>
          </p:cNvSpPr>
          <p:nvPr>
            <p:ph type="dt" sz="half" idx="15"/>
          </p:nvPr>
        </p:nvSpPr>
        <p:spPr>
          <a:xfrm>
            <a:off x="1206793" y="6324600"/>
            <a:ext cx="1221110" cy="152400"/>
          </a:xfrm>
          <a:prstGeom prst="rect">
            <a:avLst/>
          </a:prstGeom>
        </p:spPr>
        <p:txBody>
          <a:bodyPr lIns="121899" tIns="60949" rIns="121899" bIns="60949"/>
          <a:lstStyle/>
          <a:p>
            <a:fld id="{65C051CB-E580-4873-8532-75D0163B3EAE}" type="datetime1">
              <a:rPr lang="en-US" smtClean="0">
                <a:solidFill>
                  <a:srgbClr val="FFFFFF"/>
                </a:solidFill>
              </a:rPr>
              <a:pPr/>
              <a:t>9/16/2011</a:t>
            </a:fld>
            <a:endParaRPr lang="en-US" dirty="0">
              <a:solidFill>
                <a:srgbClr val="FFFFFF"/>
              </a:solidFill>
            </a:endParaRPr>
          </a:p>
        </p:txBody>
      </p:sp>
      <p:sp>
        <p:nvSpPr>
          <p:cNvPr id="13" name="Slide Number Placeholder 12"/>
          <p:cNvSpPr>
            <a:spLocks noGrp="1"/>
          </p:cNvSpPr>
          <p:nvPr>
            <p:ph type="sldNum" sz="quarter" idx="16"/>
          </p:nvPr>
        </p:nvSpPr>
        <p:spPr>
          <a:xfrm>
            <a:off x="614135" y="6324600"/>
            <a:ext cx="516287" cy="152400"/>
          </a:xfrm>
          <a:prstGeom prst="rect">
            <a:avLst/>
          </a:prstGeom>
        </p:spPr>
        <p:txBody>
          <a:bodyPr lIns="121899" tIns="60949" rIns="121899" bIns="60949"/>
          <a:lstStyle/>
          <a:p>
            <a:r>
              <a:rPr lang="en-US" smtClean="0">
                <a:solidFill>
                  <a:srgbClr val="FFFFFF"/>
                </a:solidFill>
              </a:rPr>
              <a:t>PAGE </a:t>
            </a:r>
            <a:fld id="{711B4CA8-52BE-46B1-A536-58CE1A3FAF74}" type="slidenum">
              <a:rPr lang="en-US" smtClean="0">
                <a:solidFill>
                  <a:srgbClr val="FFFFFF"/>
                </a:solidFill>
              </a:rPr>
              <a:pPr/>
              <a:t>‹#›</a:t>
            </a:fld>
            <a:endParaRPr lang="en-US" dirty="0">
              <a:solidFill>
                <a:srgbClr val="FFFFFF"/>
              </a:solidFill>
            </a:endParaRPr>
          </a:p>
        </p:txBody>
      </p:sp>
      <p:sp>
        <p:nvSpPr>
          <p:cNvPr id="14" name="Footer Placeholder 13"/>
          <p:cNvSpPr>
            <a:spLocks noGrp="1"/>
          </p:cNvSpPr>
          <p:nvPr>
            <p:ph type="ftr" sz="quarter" idx="17"/>
          </p:nvPr>
        </p:nvSpPr>
        <p:spPr>
          <a:xfrm>
            <a:off x="614137" y="6461650"/>
            <a:ext cx="1813766" cy="128575"/>
          </a:xfrm>
          <a:prstGeom prst="rect">
            <a:avLst/>
          </a:prstGeom>
        </p:spPr>
        <p:txBody>
          <a:bodyPr lIns="121899" tIns="60949" rIns="121899" bIns="60949"/>
          <a:lstStyle/>
          <a:p>
            <a:r>
              <a:rPr lang="en-US" smtClean="0">
                <a:solidFill>
                  <a:srgbClr val="FFFFFF"/>
                </a:solidFill>
              </a:rPr>
              <a:t>MICROSOFT CONFIDENTIAL</a:t>
            </a:r>
            <a:endParaRPr lang="en-US" dirty="0">
              <a:solidFill>
                <a:srgbClr val="FFFFFF"/>
              </a:solidFill>
            </a:endParaRPr>
          </a:p>
        </p:txBody>
      </p:sp>
      <p:sp>
        <p:nvSpPr>
          <p:cNvPr id="15" name="Text Placeholder 12"/>
          <p:cNvSpPr>
            <a:spLocks noGrp="1"/>
          </p:cNvSpPr>
          <p:nvPr>
            <p:ph type="body" sz="quarter" idx="13" hasCustomPrompt="1"/>
          </p:nvPr>
        </p:nvSpPr>
        <p:spPr>
          <a:xfrm>
            <a:off x="609441" y="948517"/>
            <a:ext cx="10982750" cy="304801"/>
          </a:xfrm>
        </p:spPr>
        <p:txBody>
          <a:bodyPr lIns="0" anchor="b" anchorCtr="0">
            <a:noAutofit/>
          </a:bodyPr>
          <a:lstStyle>
            <a:lvl1pPr marL="0" indent="0" algn="l">
              <a:buFont typeface="Arial" pitchFamily="34" charset="0"/>
              <a:buNone/>
              <a:defRPr sz="1600" b="1" cap="all" spc="0" baseline="0">
                <a:solidFill>
                  <a:schemeClr val="tx1">
                    <a:lumMod val="75000"/>
                    <a:lumOff val="25000"/>
                  </a:schemeClr>
                </a:solidFill>
              </a:defRPr>
            </a:lvl1pPr>
          </a:lstStyle>
          <a:p>
            <a:r>
              <a:rPr lang="en-US" dirty="0" smtClean="0"/>
              <a:t>CLICK TO EDIT SUBTITLE</a:t>
            </a:r>
            <a:endParaRPr lang="en-US" dirty="0"/>
          </a:p>
        </p:txBody>
      </p:sp>
      <p:sp>
        <p:nvSpPr>
          <p:cNvPr id="18" name="Title 1"/>
          <p:cNvSpPr>
            <a:spLocks noGrp="1"/>
          </p:cNvSpPr>
          <p:nvPr>
            <p:ph type="title"/>
          </p:nvPr>
        </p:nvSpPr>
        <p:spPr>
          <a:xfrm>
            <a:off x="560567" y="249241"/>
            <a:ext cx="11031626" cy="609398"/>
          </a:xfrm>
        </p:spPr>
        <p:txBody>
          <a:bodyPr lIns="0" anchor="t" anchorCtr="0"/>
          <a:lstStyle>
            <a:lvl1pPr algn="l">
              <a:defRPr b="1"/>
            </a:lvl1pPr>
          </a:lstStyle>
          <a:p>
            <a:r>
              <a:rPr lang="en-US" smtClean="0"/>
              <a:t>Click to edit Master title style</a:t>
            </a:r>
            <a:endParaRPr lang="en-US" dirty="0"/>
          </a:p>
        </p:txBody>
      </p:sp>
    </p:spTree>
    <p:extLst>
      <p:ext uri="{BB962C8B-B14F-4D97-AF65-F5344CB8AC3E}">
        <p14:creationId xmlns:p14="http://schemas.microsoft.com/office/powerpoint/2010/main" val="2388189144"/>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Title and Subtitle with Content">
    <p:spTree>
      <p:nvGrpSpPr>
        <p:cNvPr id="1" name=""/>
        <p:cNvGrpSpPr/>
        <p:nvPr/>
      </p:nvGrpSpPr>
      <p:grpSpPr>
        <a:xfrm>
          <a:off x="0" y="0"/>
          <a:ext cx="0" cy="0"/>
          <a:chOff x="0" y="0"/>
          <a:chExt cx="0" cy="0"/>
        </a:xfrm>
      </p:grpSpPr>
      <p:sp>
        <p:nvSpPr>
          <p:cNvPr id="2" name="Title 1"/>
          <p:cNvSpPr>
            <a:spLocks noGrp="1"/>
          </p:cNvSpPr>
          <p:nvPr>
            <p:ph type="title"/>
          </p:nvPr>
        </p:nvSpPr>
        <p:spPr>
          <a:xfrm>
            <a:off x="583660" y="228599"/>
            <a:ext cx="11149013" cy="1131364"/>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605176" y="1931909"/>
            <a:ext cx="11149013"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20526" y="371141"/>
            <a:ext cx="1308489" cy="275328"/>
          </a:xfrm>
          <a:prstGeom prst="rect">
            <a:avLst/>
          </a:prstGeom>
        </p:spPr>
      </p:pic>
      <p:sp>
        <p:nvSpPr>
          <p:cNvPr id="4" name="Text Placeholder 3"/>
          <p:cNvSpPr>
            <a:spLocks noGrp="1"/>
          </p:cNvSpPr>
          <p:nvPr>
            <p:ph type="body" sz="quarter" idx="11"/>
          </p:nvPr>
        </p:nvSpPr>
        <p:spPr>
          <a:xfrm>
            <a:off x="612590" y="1429983"/>
            <a:ext cx="11059457" cy="269725"/>
          </a:xfrm>
        </p:spPr>
        <p:txBody>
          <a:bodyPr/>
          <a:lstStyle>
            <a:lvl1pPr marL="0" indent="0">
              <a:buNone/>
              <a:defRPr sz="1600" b="1" cap="all" baseline="0"/>
            </a:lvl1pPr>
          </a:lstStyle>
          <a:p>
            <a:pPr lvl="0"/>
            <a:r>
              <a:rPr lang="en-US" smtClean="0"/>
              <a:t>Click to edit Master text styles</a:t>
            </a:r>
          </a:p>
        </p:txBody>
      </p:sp>
      <p:sp>
        <p:nvSpPr>
          <p:cNvPr id="8" name="Text Placeholder 8"/>
          <p:cNvSpPr>
            <a:spLocks noGrp="1"/>
          </p:cNvSpPr>
          <p:nvPr>
            <p:ph type="body" sz="quarter" idx="12"/>
          </p:nvPr>
        </p:nvSpPr>
        <p:spPr>
          <a:xfrm>
            <a:off x="601678" y="6078214"/>
            <a:ext cx="5670027" cy="193899"/>
          </a:xfrm>
        </p:spPr>
        <p:txBody>
          <a:bodyPr/>
          <a:lstStyle>
            <a:lvl1pPr marL="0" indent="0">
              <a:buNone/>
              <a:defRPr sz="1400"/>
            </a:lvl1pPr>
          </a:lstStyle>
          <a:p>
            <a:pPr lvl="0"/>
            <a:r>
              <a:rPr lang="en-US" smtClean="0"/>
              <a:t>Click to edit Master text styles</a:t>
            </a:r>
          </a:p>
        </p:txBody>
      </p:sp>
    </p:spTree>
    <p:extLst>
      <p:ext uri="{BB962C8B-B14F-4D97-AF65-F5344CB8AC3E}">
        <p14:creationId xmlns:p14="http://schemas.microsoft.com/office/powerpoint/2010/main" val="1505686211"/>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614135" y="5644120"/>
            <a:ext cx="9574695" cy="368301"/>
          </a:xfrm>
          <a:prstGeom prst="rect">
            <a:avLst/>
          </a:prstGeom>
        </p:spPr>
        <p:txBody>
          <a:bodyPr lIns="0">
            <a:noAutofit/>
          </a:bodyPr>
          <a:lstStyle>
            <a:lvl1pPr marL="0" indent="0" algn="l">
              <a:buNone/>
              <a:defRPr sz="2000" b="1" cap="all" spc="0" baseline="0">
                <a:solidFill>
                  <a:schemeClr val="tx1">
                    <a:lumMod val="75000"/>
                    <a:lumOff val="25000"/>
                  </a:schemeClr>
                </a:solidFill>
                <a:latin typeface="Segoe UI" pitchFamily="34" charset="0"/>
                <a:ea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ext Placeholder 8"/>
          <p:cNvSpPr>
            <a:spLocks noGrp="1"/>
          </p:cNvSpPr>
          <p:nvPr>
            <p:ph type="body" sz="quarter" idx="10" hasCustomPrompt="1"/>
          </p:nvPr>
        </p:nvSpPr>
        <p:spPr>
          <a:xfrm>
            <a:off x="614135" y="5970087"/>
            <a:ext cx="9574695" cy="623688"/>
          </a:xfrm>
          <a:prstGeom prst="rect">
            <a:avLst/>
          </a:prstGeom>
        </p:spPr>
        <p:txBody>
          <a:bodyPr vert="horz" lIns="0">
            <a:normAutofit/>
          </a:bodyPr>
          <a:lstStyle>
            <a:lvl1pPr>
              <a:lnSpc>
                <a:spcPct val="70000"/>
              </a:lnSpc>
              <a:buFontTx/>
              <a:buNone/>
              <a:defRPr kumimoji="0" lang="en-US" sz="1600" b="0" i="0" u="none" strike="noStrike" kern="1200" cap="none" spc="-70" normalizeH="0" baseline="0" noProof="0" dirty="0" smtClean="0">
                <a:ln>
                  <a:noFill/>
                </a:ln>
                <a:solidFill>
                  <a:schemeClr val="tx1">
                    <a:tint val="75000"/>
                  </a:schemeClr>
                </a:solidFill>
                <a:effectLst/>
                <a:uLnTx/>
                <a:uFillTx/>
                <a:latin typeface="Segoe UI" pitchFamily="34" charset="0"/>
                <a:ea typeface="Segoe UI" pitchFamily="34" charset="0"/>
                <a:cs typeface="Segoe UI" pitchFamily="34" charset="0"/>
              </a:defRPr>
            </a:lvl1pPr>
            <a:lvl2pPr>
              <a:buFontTx/>
              <a:buNone/>
              <a:defRPr/>
            </a:lvl2pPr>
            <a:lvl3pPr>
              <a:buFontTx/>
              <a:buNone/>
              <a:defRPr/>
            </a:lvl3pPr>
            <a:lvl4pPr>
              <a:buFontTx/>
              <a:buNone/>
              <a:defRPr/>
            </a:lvl4pPr>
            <a:lvl5pPr>
              <a:buFontTx/>
              <a:buNone/>
              <a:defRPr/>
            </a:lvl5pPr>
          </a:lstStyle>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Click to edit presenter </a:t>
            </a:r>
          </a:p>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and date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484"/>
            <a:ext cx="12188825" cy="6841033"/>
          </a:xfrm>
          <a:prstGeom prst="rect">
            <a:avLst/>
          </a:prstGeom>
        </p:spPr>
      </p:pic>
    </p:spTree>
    <p:extLst>
      <p:ext uri="{BB962C8B-B14F-4D97-AF65-F5344CB8AC3E}">
        <p14:creationId xmlns:p14="http://schemas.microsoft.com/office/powerpoint/2010/main" val="3912389388"/>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5" y="1905001"/>
            <a:ext cx="11149012" cy="158504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19860529"/>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8" y="2133600"/>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2"/>
            <a:ext cx="5486400"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8"/>
          <p:cNvSpPr/>
          <p:nvPr userDrawn="1"/>
        </p:nvSpPr>
        <p:spPr>
          <a:xfrm>
            <a:off x="1" y="6567339"/>
            <a:ext cx="1683474" cy="261610"/>
          </a:xfrm>
          <a:prstGeom prst="rect">
            <a:avLst/>
          </a:prstGeom>
        </p:spPr>
        <p:txBody>
          <a:bodyPr wrap="none">
            <a:spAutoFit/>
          </a:bodyPr>
          <a:lstStyle/>
          <a:p>
            <a:r>
              <a:rPr lang="en-US" sz="1100" u="none" kern="1200" dirty="0" smtClean="0">
                <a:gradFill>
                  <a:gsLst>
                    <a:gs pos="0">
                      <a:schemeClr val="tx1"/>
                    </a:gs>
                    <a:gs pos="86000">
                      <a:schemeClr val="tx1"/>
                    </a:gs>
                  </a:gsLst>
                  <a:lin ang="5400000" scaled="0"/>
                </a:gradFill>
                <a:effectLst/>
                <a:latin typeface="Segoe UI" pitchFamily="34" charset="0"/>
                <a:ea typeface="Segoe UI" pitchFamily="34" charset="0"/>
                <a:cs typeface="Segoe UI" pitchFamily="34" charset="0"/>
              </a:rPr>
              <a:t>www.buildwindows.com</a:t>
            </a:r>
            <a:endParaRPr lang="en-US" sz="1100" u="none" kern="1200" dirty="0">
              <a:gradFill>
                <a:gsLst>
                  <a:gs pos="0">
                    <a:schemeClr val="tx1"/>
                  </a:gs>
                  <a:gs pos="86000">
                    <a:schemeClr val="tx1"/>
                  </a:gs>
                </a:gsLst>
                <a:lin ang="5400000" scaled="0"/>
              </a:gradFill>
              <a:effectLst/>
              <a:latin typeface="Segoe UI" pitchFamily="34" charset="0"/>
              <a:ea typeface="Segoe UI" pitchFamily="34" charset="0"/>
              <a:cs typeface="Segoe UI" pitchFamily="34" charset="0"/>
            </a:endParaRPr>
          </a:p>
        </p:txBody>
      </p:sp>
    </p:spTree>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39636529"/>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5" y="1622367"/>
            <a:ext cx="7869236" cy="1523497"/>
          </a:xfrm>
        </p:spPr>
        <p:txBody>
          <a:bodyPr anchor="ctr" anchorCtr="0">
            <a:noAutofit/>
          </a:bodyPr>
          <a:lstStyle>
            <a:lvl1pPr>
              <a:lnSpc>
                <a:spcPct val="90000"/>
              </a:lnSpc>
              <a:defRPr sz="5400">
                <a:gradFill flip="none" rotWithShape="1">
                  <a:gsLst>
                    <a:gs pos="0">
                      <a:schemeClr val="bg2"/>
                    </a:gs>
                    <a:gs pos="86000">
                      <a:schemeClr val="bg2"/>
                    </a:gs>
                  </a:gsLst>
                  <a:lin ang="5400000" scaled="0"/>
                  <a:tileRect/>
                </a:gra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969964" y="4343400"/>
            <a:ext cx="6840536" cy="463255"/>
          </a:xfrm>
        </p:spPr>
        <p:txBody>
          <a:bodyPr>
            <a:noAutofit/>
          </a:bodyPr>
          <a:lstStyle>
            <a:lvl1pPr marL="0" indent="0" algn="l">
              <a:lnSpc>
                <a:spcPct val="90000"/>
              </a:lnSpc>
              <a:spcBef>
                <a:spcPts val="0"/>
              </a:spcBef>
              <a:buNone/>
              <a:defRPr>
                <a:gradFill>
                  <a:gsLst>
                    <a:gs pos="0">
                      <a:schemeClr val="accent1"/>
                    </a:gs>
                    <a:gs pos="86000">
                      <a:schemeClr val="accent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Click to edit Master subtitle style</a:t>
            </a:r>
            <a:endParaRPr lang="en-US" dirty="0"/>
          </a:p>
        </p:txBody>
      </p:sp>
      <p:sp>
        <p:nvSpPr>
          <p:cNvPr id="5" name="Rectangle 4"/>
          <p:cNvSpPr/>
          <p:nvPr userDrawn="1"/>
        </p:nvSpPr>
        <p:spPr>
          <a:xfrm>
            <a:off x="0" y="6567339"/>
            <a:ext cx="1683474" cy="261610"/>
          </a:xfrm>
          <a:prstGeom prst="rect">
            <a:avLst/>
          </a:prstGeom>
        </p:spPr>
        <p:txBody>
          <a:bodyPr wrap="none">
            <a:spAutoFit/>
          </a:bodyPr>
          <a:lstStyle/>
          <a:p>
            <a:r>
              <a:rPr lang="en-US" sz="1100" dirty="0" smtClean="0">
                <a:gradFill>
                  <a:gsLst>
                    <a:gs pos="0">
                      <a:srgbClr val="65BC46"/>
                    </a:gs>
                    <a:gs pos="86000">
                      <a:srgbClr val="65BC46"/>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65BC46"/>
                  </a:gs>
                  <a:gs pos="86000">
                    <a:srgbClr val="65BC46"/>
                  </a:gs>
                </a:gsLst>
                <a:lin ang="5400000" scaled="0"/>
              </a:gradFill>
              <a:latin typeface="Segoe UI" pitchFamily="34" charset="0"/>
              <a:ea typeface="Segoe UI" pitchFamily="34" charset="0"/>
              <a:cs typeface="Segoe UI" pitchFamily="34" charset="0"/>
            </a:endParaRPr>
          </a:p>
        </p:txBody>
      </p:sp>
      <p:sp>
        <p:nvSpPr>
          <p:cNvPr id="8" name="Text Placeholder 7"/>
          <p:cNvSpPr>
            <a:spLocks noGrp="1"/>
          </p:cNvSpPr>
          <p:nvPr>
            <p:ph type="body" sz="quarter" idx="10" hasCustomPrompt="1"/>
          </p:nvPr>
        </p:nvSpPr>
        <p:spPr>
          <a:xfrm>
            <a:off x="969963" y="190500"/>
            <a:ext cx="2547937" cy="276999"/>
          </a:xfrm>
        </p:spPr>
        <p:txBody>
          <a:bodyPr/>
          <a:lstStyle>
            <a:lvl1pPr marL="0" indent="0">
              <a:buNone/>
              <a:defRPr sz="2000" baseline="0">
                <a:gradFill>
                  <a:gsLst>
                    <a:gs pos="0">
                      <a:schemeClr val="bg2"/>
                    </a:gs>
                    <a:gs pos="86000">
                      <a:schemeClr val="bg2"/>
                    </a:gs>
                  </a:gsLst>
                  <a:lin ang="5400000" scaled="0"/>
                </a:gradFill>
              </a:defRPr>
            </a:lvl1pPr>
          </a:lstStyle>
          <a:p>
            <a:pPr lvl="0"/>
            <a:r>
              <a:rPr lang="en-US" dirty="0" smtClean="0"/>
              <a:t>session code</a:t>
            </a:r>
            <a:endParaRPr lang="en-US" dirty="0"/>
          </a:p>
        </p:txBody>
      </p:sp>
    </p:spTree>
    <p:extLst>
      <p:ext uri="{BB962C8B-B14F-4D97-AF65-F5344CB8AC3E}">
        <p14:creationId xmlns:p14="http://schemas.microsoft.com/office/powerpoint/2010/main" val="2381996492"/>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6" y="3011995"/>
            <a:ext cx="7796664" cy="1523494"/>
          </a:xfrm>
        </p:spPr>
        <p:txBody>
          <a:bodyPr anchor="ctr" anchorCtr="0">
            <a:noAutofit/>
          </a:bodyPr>
          <a:lstStyle>
            <a:lvl1pPr>
              <a:lnSpc>
                <a:spcPct val="90000"/>
              </a:lnSpc>
              <a:defRPr sz="4800">
                <a:latin typeface="+mn-l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969965" y="4787308"/>
            <a:ext cx="7041922"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969964" y="844109"/>
            <a:ext cx="8605837" cy="1378644"/>
          </a:xfrm>
        </p:spPr>
        <p:txBody>
          <a:bodyPr anchor="t" anchorCtr="0">
            <a:noAutofit/>
            <a:scene3d>
              <a:camera prst="orthographicFront"/>
              <a:lightRig rig="flat" dir="t"/>
            </a:scene3d>
            <a:sp3d>
              <a:contourClr>
                <a:schemeClr val="tx2"/>
              </a:contourClr>
            </a:sp3d>
          </a:bodyPr>
          <a:lstStyle>
            <a:lvl1pPr marL="0" indent="0" algn="l">
              <a:buFont typeface="Arial" pitchFamily="34" charset="0"/>
              <a:buNone/>
              <a:defRPr kumimoji="0" lang="en-US" sz="10000" b="0" i="0" u="none" strike="noStrike" kern="1200" cap="none" spc="-300" normalizeH="0" baseline="0" noProof="0" dirty="0" smtClean="0">
                <a:ln w="11430"/>
                <a:gradFill>
                  <a:gsLst>
                    <a:gs pos="0">
                      <a:schemeClr val="tx1"/>
                    </a:gs>
                    <a:gs pos="88000">
                      <a:schemeClr val="tx1"/>
                    </a:gs>
                  </a:gsLst>
                  <a:lin ang="5400000"/>
                </a:gradFill>
                <a:effectLst/>
                <a:uLnTx/>
                <a:uFillTx/>
                <a:latin typeface="+mj-lt"/>
                <a:ea typeface="+mn-ea"/>
                <a:cs typeface="+mn-cs"/>
              </a:defRPr>
            </a:lvl1pPr>
          </a:lstStyle>
          <a:p>
            <a:pPr lvl="0"/>
            <a:r>
              <a:rPr lang="en-US" dirty="0" smtClean="0"/>
              <a:t>click to…</a:t>
            </a:r>
          </a:p>
        </p:txBody>
      </p:sp>
      <p:sp>
        <p:nvSpPr>
          <p:cNvPr id="5" name="Rectangle 4"/>
          <p:cNvSpPr/>
          <p:nvPr userDrawn="1"/>
        </p:nvSpPr>
        <p:spPr>
          <a:xfrm>
            <a:off x="0"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8728796"/>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519113" y="1447800"/>
            <a:ext cx="11149012" cy="2000548"/>
          </a:xfrm>
        </p:spPr>
        <p:txBody>
          <a:bodyPr>
            <a:spAutoFit/>
          </a:bodyPr>
          <a:lstStyle>
            <a:lvl1pPr marL="460375" indent="-460375">
              <a:buFont typeface="Arial" pitchFamily="34" charset="0"/>
              <a:buChar char="•"/>
              <a:defRPr/>
            </a:lvl1pPr>
            <a:lvl2pPr marL="855663" indent="-395288">
              <a:buFont typeface="Arial" pitchFamily="34" charset="0"/>
              <a:buChar char="•"/>
              <a:defRPr/>
            </a:lvl2pPr>
            <a:lvl3pPr marL="1258888" indent="-403225">
              <a:buFont typeface="Arial" pitchFamily="34" charset="0"/>
              <a:buChar char="•"/>
              <a:defRPr/>
            </a:lvl3pPr>
            <a:lvl4pPr marL="1604963" indent="-346075">
              <a:buFont typeface="Arial" pitchFamily="34" charset="0"/>
              <a:buChar char="•"/>
              <a:defRPr/>
            </a:lvl4pPr>
            <a:lvl5pPr marL="1941513" indent="-336550">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p:nvPr userDrawn="1"/>
        </p:nvSpPr>
        <p:spPr>
          <a:xfrm>
            <a:off x="0"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34359083"/>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0"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09020003"/>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1705768"/>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1705768"/>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userDrawn="1"/>
        </p:nvSpPr>
        <p:spPr>
          <a:xfrm>
            <a:off x="0"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46365674"/>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133600"/>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0"/>
            <a:ext cx="5486400"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8"/>
          <p:cNvSpPr/>
          <p:nvPr userDrawn="1"/>
        </p:nvSpPr>
        <p:spPr>
          <a:xfrm>
            <a:off x="0"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05102669"/>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5" name="Rectangle 4"/>
          <p:cNvSpPr/>
          <p:nvPr userDrawn="1"/>
        </p:nvSpPr>
        <p:spPr>
          <a:xfrm>
            <a:off x="0"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46099437"/>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721631"/>
      </p:ext>
    </p:extLst>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17282" y="3898900"/>
            <a:ext cx="1962441" cy="2047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2349386"/>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u="none" kern="1200" dirty="0" smtClean="0">
                <a:gradFill>
                  <a:gsLst>
                    <a:gs pos="0">
                      <a:schemeClr val="tx1"/>
                    </a:gs>
                    <a:gs pos="86000">
                      <a:schemeClr val="tx1"/>
                    </a:gs>
                  </a:gsLst>
                  <a:lin ang="5400000" scaled="0"/>
                </a:gradFill>
                <a:effectLst/>
                <a:latin typeface="Segoe UI" pitchFamily="34" charset="0"/>
                <a:ea typeface="Segoe UI" pitchFamily="34" charset="0"/>
                <a:cs typeface="Segoe UI" pitchFamily="34" charset="0"/>
              </a:rPr>
              <a:t>www.buildwindows.com</a:t>
            </a:r>
            <a:endParaRPr lang="en-US" sz="1100" u="none" kern="1200" dirty="0">
              <a:gradFill>
                <a:gsLst>
                  <a:gs pos="0">
                    <a:schemeClr val="tx1"/>
                  </a:gs>
                  <a:gs pos="86000">
                    <a:schemeClr val="tx1"/>
                  </a:gs>
                </a:gsLst>
                <a:lin ang="5400000" scaled="0"/>
              </a:gradFill>
              <a:effectLst/>
              <a:latin typeface="Segoe UI" pitchFamily="34" charset="0"/>
              <a:ea typeface="Segoe UI" pitchFamily="34" charset="0"/>
              <a:cs typeface="Segoe UI" pitchFamily="34" charset="0"/>
            </a:endParaRPr>
          </a:p>
        </p:txBody>
      </p:sp>
    </p:spTree>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01334639"/>
      </p:ext>
    </p:extLst>
  </p:cSld>
  <p:clrMapOvr>
    <a:masterClrMapping/>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272406977"/>
      </p:ext>
    </p:extLst>
  </p:cSld>
  <p:clrMapOvr>
    <a:masterClrMapping/>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lue 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4" y="2722608"/>
            <a:ext cx="10242549" cy="1523497"/>
          </a:xfrm>
        </p:spPr>
        <p:txBody>
          <a:bodyPr anchor="ctr">
            <a:noAutofit/>
          </a:bodyPr>
          <a:lstStyle>
            <a:lvl1pPr algn="ctr">
              <a:lnSpc>
                <a:spcPct val="90000"/>
              </a:lnSpc>
              <a:defRPr sz="6000" spc="-300" baseline="0">
                <a:solidFill>
                  <a:schemeClr val="bg1">
                    <a:alpha val="99000"/>
                  </a:schemeClr>
                </a:solidFill>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657982" y="5677392"/>
            <a:ext cx="10242550" cy="463255"/>
          </a:xfrm>
        </p:spPr>
        <p:txBody>
          <a:bodyPr>
            <a:noAutofit/>
          </a:bodyPr>
          <a:lstStyle>
            <a:lvl1pPr marL="0" indent="0" algn="l">
              <a:lnSpc>
                <a:spcPct val="90000"/>
              </a:lnSpc>
              <a:spcBef>
                <a:spcPts val="0"/>
              </a:spcBef>
              <a:buNone/>
              <a:defRPr sz="2000" b="1" cap="all" baseline="0">
                <a:solidFill>
                  <a:schemeClr val="bg1">
                    <a:alpha val="99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3" name="Text Placeholder 12"/>
          <p:cNvSpPr>
            <a:spLocks noGrp="1"/>
          </p:cNvSpPr>
          <p:nvPr>
            <p:ph type="body" sz="quarter" idx="10" hasCustomPrompt="1"/>
          </p:nvPr>
        </p:nvSpPr>
        <p:spPr>
          <a:xfrm>
            <a:off x="657982" y="6121400"/>
            <a:ext cx="5335587" cy="221599"/>
          </a:xfrm>
        </p:spPr>
        <p:txBody>
          <a:bodyPr/>
          <a:lstStyle>
            <a:lvl1pPr marL="0" indent="0">
              <a:buNone/>
              <a:defRPr sz="1600" baseline="0">
                <a:solidFill>
                  <a:schemeClr val="bg1">
                    <a:alpha val="99000"/>
                  </a:schemeClr>
                </a:solidFill>
              </a:defRPr>
            </a:lvl1pPr>
          </a:lstStyle>
          <a:p>
            <a:pPr lvl="0"/>
            <a:r>
              <a:rPr lang="en-US" dirty="0" smtClean="0"/>
              <a:t>Click to edit presenter and date</a:t>
            </a:r>
            <a:endParaRPr lang="en-US" dirty="0"/>
          </a:p>
        </p:txBody>
      </p:sp>
      <p:pic>
        <p:nvPicPr>
          <p:cNvPr id="7" name="Picture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10320525" y="371141"/>
            <a:ext cx="1308491" cy="275328"/>
          </a:xfrm>
          <a:prstGeom prst="rect">
            <a:avLst/>
          </a:prstGeom>
        </p:spPr>
      </p:pic>
    </p:spTree>
    <p:extLst>
      <p:ext uri="{BB962C8B-B14F-4D97-AF65-F5344CB8AC3E}">
        <p14:creationId xmlns:p14="http://schemas.microsoft.com/office/powerpoint/2010/main" val="1858476406"/>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4" y="2722608"/>
            <a:ext cx="10242549" cy="1523497"/>
          </a:xfrm>
        </p:spPr>
        <p:txBody>
          <a:bodyPr anchor="ctr">
            <a:noAutofit/>
          </a:bodyPr>
          <a:lstStyle>
            <a:lvl1pPr algn="ctr">
              <a:lnSpc>
                <a:spcPct val="90000"/>
              </a:lnSpc>
              <a:defRPr sz="6000" spc="-300" baseline="0">
                <a:solidFill>
                  <a:schemeClr val="bg1">
                    <a:alpha val="99000"/>
                  </a:schemeClr>
                </a:solidFill>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57982" y="5677392"/>
            <a:ext cx="10242550" cy="463255"/>
          </a:xfrm>
        </p:spPr>
        <p:txBody>
          <a:bodyPr>
            <a:noAutofit/>
          </a:bodyPr>
          <a:lstStyle>
            <a:lvl1pPr marL="0" indent="0" algn="l">
              <a:lnSpc>
                <a:spcPct val="90000"/>
              </a:lnSpc>
              <a:spcBef>
                <a:spcPts val="0"/>
              </a:spcBef>
              <a:buNone/>
              <a:defRPr sz="2000" b="1" cap="all" baseline="0">
                <a:solidFill>
                  <a:schemeClr val="bg1">
                    <a:alpha val="99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This is a subtitle</a:t>
            </a:r>
            <a:endParaRPr lang="en-US" dirty="0"/>
          </a:p>
        </p:txBody>
      </p:sp>
      <p:sp>
        <p:nvSpPr>
          <p:cNvPr id="13" name="Text Placeholder 12"/>
          <p:cNvSpPr>
            <a:spLocks noGrp="1"/>
          </p:cNvSpPr>
          <p:nvPr>
            <p:ph type="body" sz="quarter" idx="10" hasCustomPrompt="1"/>
          </p:nvPr>
        </p:nvSpPr>
        <p:spPr>
          <a:xfrm>
            <a:off x="657982" y="6121400"/>
            <a:ext cx="5335587" cy="221599"/>
          </a:xfrm>
        </p:spPr>
        <p:txBody>
          <a:bodyPr/>
          <a:lstStyle>
            <a:lvl1pPr marL="0" indent="0">
              <a:buNone/>
              <a:defRPr sz="1600" baseline="0">
                <a:solidFill>
                  <a:schemeClr val="bg1">
                    <a:alpha val="99000"/>
                  </a:schemeClr>
                </a:solidFill>
              </a:defRPr>
            </a:lvl1pPr>
          </a:lstStyle>
          <a:p>
            <a:pPr lvl="0"/>
            <a:r>
              <a:rPr lang="en-US" dirty="0" smtClean="0"/>
              <a:t>Click to edit presenter and date</a:t>
            </a:r>
            <a:endParaRPr lang="en-US" dirty="0"/>
          </a:p>
        </p:txBody>
      </p:sp>
      <p:pic>
        <p:nvPicPr>
          <p:cNvPr id="5" name="Picture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10320525" y="371141"/>
            <a:ext cx="1308491" cy="275328"/>
          </a:xfrm>
          <a:prstGeom prst="rect">
            <a:avLst/>
          </a:prstGeom>
        </p:spPr>
      </p:pic>
    </p:spTree>
    <p:extLst>
      <p:ext uri="{BB962C8B-B14F-4D97-AF65-F5344CB8AC3E}">
        <p14:creationId xmlns:p14="http://schemas.microsoft.com/office/powerpoint/2010/main" val="1312120463"/>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Slide Photo 1">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62144" y="269832"/>
            <a:ext cx="10242549" cy="1523497"/>
          </a:xfrm>
        </p:spPr>
        <p:txBody>
          <a:bodyPr anchor="ctr">
            <a:noAutofit/>
          </a:bodyPr>
          <a:lstStyle>
            <a:lvl1pPr algn="l">
              <a:lnSpc>
                <a:spcPct val="90000"/>
              </a:lnSpc>
              <a:defRPr sz="4800" spc="-200" baseline="0">
                <a:solidFill>
                  <a:schemeClr val="accent6">
                    <a:alpha val="99000"/>
                  </a:schemeClr>
                </a:solidFill>
                <a:latin typeface="Segoe UI Light"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562144" y="5806488"/>
            <a:ext cx="10242550" cy="463255"/>
          </a:xfrm>
        </p:spPr>
        <p:txBody>
          <a:bodyPr>
            <a:noAutofit/>
          </a:bodyPr>
          <a:lstStyle>
            <a:lvl1pPr marL="0" indent="0" algn="l">
              <a:lnSpc>
                <a:spcPct val="90000"/>
              </a:lnSpc>
              <a:spcBef>
                <a:spcPts val="0"/>
              </a:spcBef>
              <a:buNone/>
              <a:defRPr sz="2000" b="1" cap="all" baseline="0">
                <a:solidFill>
                  <a:schemeClr val="tx1">
                    <a:lumMod val="75000"/>
                    <a:lumOff val="25000"/>
                    <a:alpha val="99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3" name="Text Placeholder 12"/>
          <p:cNvSpPr>
            <a:spLocks noGrp="1"/>
          </p:cNvSpPr>
          <p:nvPr>
            <p:ph type="body" sz="quarter" idx="10" hasCustomPrompt="1"/>
          </p:nvPr>
        </p:nvSpPr>
        <p:spPr>
          <a:xfrm>
            <a:off x="562144" y="6121400"/>
            <a:ext cx="5335587" cy="221599"/>
          </a:xfrm>
        </p:spPr>
        <p:txBody>
          <a:bodyPr/>
          <a:lstStyle>
            <a:lvl1pPr marL="0" indent="0">
              <a:buNone/>
              <a:defRPr sz="1600" baseline="0">
                <a:solidFill>
                  <a:schemeClr val="tx1">
                    <a:lumMod val="75000"/>
                    <a:lumOff val="25000"/>
                    <a:alpha val="99000"/>
                  </a:schemeClr>
                </a:solidFill>
              </a:defRPr>
            </a:lvl1pPr>
          </a:lstStyle>
          <a:p>
            <a:pPr lvl="0"/>
            <a:r>
              <a:rPr lang="en-US" dirty="0" smtClean="0"/>
              <a:t>Click to edit presenter and date</a:t>
            </a:r>
            <a:endParaRPr lang="en-US" dirty="0"/>
          </a:p>
        </p:txBody>
      </p:sp>
      <p:pic>
        <p:nvPicPr>
          <p:cNvPr id="7" name="Picture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320526" y="371141"/>
            <a:ext cx="1308489" cy="275328"/>
          </a:xfrm>
          <a:prstGeom prst="rect">
            <a:avLst/>
          </a:prstGeom>
        </p:spPr>
      </p:pic>
    </p:spTree>
    <p:extLst>
      <p:ext uri="{BB962C8B-B14F-4D97-AF65-F5344CB8AC3E}">
        <p14:creationId xmlns:p14="http://schemas.microsoft.com/office/powerpoint/2010/main" val="279978922"/>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Slide Photo 2">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62144" y="4422420"/>
            <a:ext cx="10242549" cy="1523497"/>
          </a:xfrm>
        </p:spPr>
        <p:txBody>
          <a:bodyPr anchor="ctr">
            <a:noAutofit/>
          </a:bodyPr>
          <a:lstStyle>
            <a:lvl1pPr algn="l">
              <a:lnSpc>
                <a:spcPct val="90000"/>
              </a:lnSpc>
              <a:defRPr sz="4800" spc="-200" baseline="0">
                <a:solidFill>
                  <a:schemeClr val="bg1">
                    <a:alpha val="99000"/>
                  </a:schemeClr>
                </a:solidFill>
                <a:latin typeface="Segoe UI Light"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562144" y="5806488"/>
            <a:ext cx="10242550" cy="463255"/>
          </a:xfrm>
        </p:spPr>
        <p:txBody>
          <a:bodyPr>
            <a:noAutofit/>
          </a:bodyPr>
          <a:lstStyle>
            <a:lvl1pPr marL="0" indent="0" algn="l">
              <a:lnSpc>
                <a:spcPct val="90000"/>
              </a:lnSpc>
              <a:spcBef>
                <a:spcPts val="0"/>
              </a:spcBef>
              <a:buNone/>
              <a:defRPr sz="2000" b="1" cap="all" baseline="0">
                <a:solidFill>
                  <a:schemeClr val="bg1">
                    <a:alpha val="99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3" name="Text Placeholder 12"/>
          <p:cNvSpPr>
            <a:spLocks noGrp="1"/>
          </p:cNvSpPr>
          <p:nvPr>
            <p:ph type="body" sz="quarter" idx="10" hasCustomPrompt="1"/>
          </p:nvPr>
        </p:nvSpPr>
        <p:spPr>
          <a:xfrm>
            <a:off x="562144" y="6121400"/>
            <a:ext cx="5335587" cy="221599"/>
          </a:xfrm>
        </p:spPr>
        <p:txBody>
          <a:bodyPr/>
          <a:lstStyle>
            <a:lvl1pPr marL="0" indent="0">
              <a:buNone/>
              <a:defRPr sz="1600" baseline="0">
                <a:solidFill>
                  <a:schemeClr val="bg1">
                    <a:alpha val="99000"/>
                  </a:schemeClr>
                </a:solidFill>
              </a:defRPr>
            </a:lvl1pPr>
          </a:lstStyle>
          <a:p>
            <a:pPr lvl="0"/>
            <a:r>
              <a:rPr lang="en-US" dirty="0" smtClean="0"/>
              <a:t>Click to edit presenter and date</a:t>
            </a:r>
            <a:endParaRPr lang="en-US" dirty="0"/>
          </a:p>
        </p:txBody>
      </p:sp>
      <p:pic>
        <p:nvPicPr>
          <p:cNvPr id="7" name="Picture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320526" y="371141"/>
            <a:ext cx="1308489" cy="275328"/>
          </a:xfrm>
          <a:prstGeom prst="rect">
            <a:avLst/>
          </a:prstGeom>
        </p:spPr>
      </p:pic>
    </p:spTree>
    <p:extLst>
      <p:ext uri="{BB962C8B-B14F-4D97-AF65-F5344CB8AC3E}">
        <p14:creationId xmlns:p14="http://schemas.microsoft.com/office/powerpoint/2010/main" val="1349244771"/>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4" y="1266985"/>
            <a:ext cx="9323388" cy="1523494"/>
          </a:xfrm>
        </p:spPr>
        <p:txBody>
          <a:bodyPr anchor="ctr" anchorCtr="0">
            <a:noAutofit/>
          </a:bodyPr>
          <a:lstStyle>
            <a:lvl1pPr>
              <a:lnSpc>
                <a:spcPct val="90000"/>
              </a:lnSpc>
              <a:defRPr sz="4400" i="0" u="none" baseline="0">
                <a:solidFill>
                  <a:schemeClr val="bg1">
                    <a:alpha val="99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69964" y="4344989"/>
            <a:ext cx="9323389" cy="461665"/>
          </a:xfrm>
        </p:spPr>
        <p:txBody>
          <a:bodyPr>
            <a:noAutofit/>
          </a:bodyPr>
          <a:lstStyle>
            <a:lvl1pPr marL="0" indent="0" algn="l">
              <a:lnSpc>
                <a:spcPct val="90000"/>
              </a:lnSpc>
              <a:spcBef>
                <a:spcPts val="0"/>
              </a:spcBef>
              <a:buNone/>
              <a:defRPr sz="2000" i="0" u="none">
                <a:solidFill>
                  <a:schemeClr val="bg1">
                    <a:alpha val="99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969964" y="2727972"/>
            <a:ext cx="10242550" cy="137864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600" b="0" i="0" u="none" strike="noStrike" kern="1200" cap="none" spc="-642" normalizeH="0" baseline="0" noProof="0" dirty="0" smtClean="0">
                <a:ln w="11430"/>
                <a:solidFill>
                  <a:schemeClr val="bg1">
                    <a:alpha val="99000"/>
                  </a:schemeClr>
                </a:solidFill>
                <a:effectLst/>
                <a:uLnTx/>
                <a:uFillTx/>
                <a:latin typeface="Segoe UI" pitchFamily="34" charset="0"/>
                <a:ea typeface="+mn-ea"/>
                <a:cs typeface="+mn-cs"/>
              </a:defRPr>
            </a:lvl1pPr>
          </a:lstStyle>
          <a:p>
            <a:pPr lvl="0"/>
            <a:r>
              <a:rPr lang="en-US" dirty="0" smtClean="0"/>
              <a:t>click to…</a:t>
            </a:r>
          </a:p>
        </p:txBody>
      </p:sp>
      <p:pic>
        <p:nvPicPr>
          <p:cNvPr id="5" name="Picture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10320525" y="371141"/>
            <a:ext cx="1308491" cy="275328"/>
          </a:xfrm>
          <a:prstGeom prst="rect">
            <a:avLst/>
          </a:prstGeom>
        </p:spPr>
      </p:pic>
    </p:spTree>
    <p:extLst>
      <p:ext uri="{BB962C8B-B14F-4D97-AF65-F5344CB8AC3E}">
        <p14:creationId xmlns:p14="http://schemas.microsoft.com/office/powerpoint/2010/main" val="3406197887"/>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4" y="2722608"/>
            <a:ext cx="10242549" cy="1523497"/>
          </a:xfrm>
        </p:spPr>
        <p:txBody>
          <a:bodyPr anchor="ctr">
            <a:noAutofit/>
          </a:bodyPr>
          <a:lstStyle>
            <a:lvl1pPr algn="ctr">
              <a:lnSpc>
                <a:spcPct val="90000"/>
              </a:lnSpc>
              <a:defRPr sz="6000" spc="-300" baseline="0">
                <a:solidFill>
                  <a:schemeClr val="bg1">
                    <a:alpha val="99000"/>
                  </a:schemeClr>
                </a:solidFill>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657982" y="5677392"/>
            <a:ext cx="10242550" cy="463255"/>
          </a:xfrm>
        </p:spPr>
        <p:txBody>
          <a:bodyPr>
            <a:noAutofit/>
          </a:bodyPr>
          <a:lstStyle>
            <a:lvl1pPr marL="0" indent="0" algn="l">
              <a:lnSpc>
                <a:spcPct val="90000"/>
              </a:lnSpc>
              <a:spcBef>
                <a:spcPts val="0"/>
              </a:spcBef>
              <a:buNone/>
              <a:defRPr sz="2000" b="1" cap="all" baseline="0">
                <a:solidFill>
                  <a:schemeClr val="bg1">
                    <a:alpha val="99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3" name="Text Placeholder 12"/>
          <p:cNvSpPr>
            <a:spLocks noGrp="1"/>
          </p:cNvSpPr>
          <p:nvPr>
            <p:ph type="body" sz="quarter" idx="10" hasCustomPrompt="1"/>
          </p:nvPr>
        </p:nvSpPr>
        <p:spPr>
          <a:xfrm>
            <a:off x="657982" y="6121400"/>
            <a:ext cx="5335587" cy="221599"/>
          </a:xfrm>
        </p:spPr>
        <p:txBody>
          <a:bodyPr/>
          <a:lstStyle>
            <a:lvl1pPr marL="0" indent="0">
              <a:buNone/>
              <a:defRPr sz="1600" baseline="0">
                <a:solidFill>
                  <a:schemeClr val="bg1">
                    <a:alpha val="99000"/>
                  </a:schemeClr>
                </a:solidFill>
              </a:defRPr>
            </a:lvl1pPr>
          </a:lstStyle>
          <a:p>
            <a:pPr lvl="0"/>
            <a:r>
              <a:rPr lang="en-US" dirty="0" smtClean="0"/>
              <a:t>Click to edit presenter and date</a:t>
            </a:r>
            <a:endParaRPr lang="en-US" dirty="0"/>
          </a:p>
        </p:txBody>
      </p:sp>
      <p:pic>
        <p:nvPicPr>
          <p:cNvPr id="5" name="Picture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10320525" y="371141"/>
            <a:ext cx="1308491" cy="275328"/>
          </a:xfrm>
          <a:prstGeom prst="rect">
            <a:avLst/>
          </a:prstGeom>
        </p:spPr>
      </p:pic>
    </p:spTree>
    <p:extLst>
      <p:ext uri="{BB962C8B-B14F-4D97-AF65-F5344CB8AC3E}">
        <p14:creationId xmlns:p14="http://schemas.microsoft.com/office/powerpoint/2010/main" val="130005706"/>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Plain Blue Backgrou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8102093"/>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3660" y="228599"/>
            <a:ext cx="11149013" cy="1131364"/>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605176" y="1684475"/>
            <a:ext cx="11149013"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20526" y="371141"/>
            <a:ext cx="1308489" cy="275328"/>
          </a:xfrm>
          <a:prstGeom prst="rect">
            <a:avLst/>
          </a:prstGeom>
        </p:spPr>
      </p:pic>
      <p:sp>
        <p:nvSpPr>
          <p:cNvPr id="9" name="Text Placeholder 8"/>
          <p:cNvSpPr>
            <a:spLocks noGrp="1"/>
          </p:cNvSpPr>
          <p:nvPr>
            <p:ph type="body" sz="quarter" idx="11"/>
          </p:nvPr>
        </p:nvSpPr>
        <p:spPr>
          <a:xfrm>
            <a:off x="601678" y="6078214"/>
            <a:ext cx="5670027" cy="193899"/>
          </a:xfrm>
        </p:spPr>
        <p:txBody>
          <a:bodyPr/>
          <a:lstStyle>
            <a:lvl1pPr marL="0" indent="0">
              <a:buNone/>
              <a:defRPr sz="1400"/>
            </a:lvl1pPr>
          </a:lstStyle>
          <a:p>
            <a:pPr lvl="0"/>
            <a:r>
              <a:rPr lang="en-US" smtClean="0"/>
              <a:t>Click to edit Master text styles</a:t>
            </a:r>
          </a:p>
        </p:txBody>
      </p:sp>
      <p:sp>
        <p:nvSpPr>
          <p:cNvPr id="11" name="TextBox 10"/>
          <p:cNvSpPr txBox="1"/>
          <p:nvPr userDrawn="1"/>
        </p:nvSpPr>
        <p:spPr>
          <a:xfrm>
            <a:off x="591672" y="6349340"/>
            <a:ext cx="441052" cy="123111"/>
          </a:xfrm>
          <a:prstGeom prst="rect">
            <a:avLst/>
          </a:prstGeom>
          <a:noFill/>
        </p:spPr>
        <p:txBody>
          <a:bodyPr wrap="square" lIns="0" tIns="0" rIns="0" bIns="0" rtlCol="0">
            <a:spAutoFit/>
          </a:bodyPr>
          <a:lstStyle/>
          <a:p>
            <a:fld id="{B407DAFF-433B-45E8-A718-D1FBB70E57FD}" type="slidenum">
              <a:rPr lang="en-US" sz="800" smtClean="0">
                <a:solidFill>
                  <a:srgbClr val="292929">
                    <a:lumMod val="75000"/>
                    <a:lumOff val="25000"/>
                    <a:alpha val="99000"/>
                  </a:srgbClr>
                </a:solidFill>
              </a:rPr>
              <a:pPr/>
              <a:t>‹#›</a:t>
            </a:fld>
            <a:endParaRPr lang="en-US" sz="800" dirty="0" err="1" smtClean="0">
              <a:solidFill>
                <a:srgbClr val="292929">
                  <a:lumMod val="75000"/>
                  <a:lumOff val="25000"/>
                  <a:alpha val="99000"/>
                </a:srgbClr>
              </a:solidFill>
            </a:endParaRPr>
          </a:p>
        </p:txBody>
      </p:sp>
      <p:sp>
        <p:nvSpPr>
          <p:cNvPr id="12" name="TextBox 11"/>
          <p:cNvSpPr txBox="1"/>
          <p:nvPr userDrawn="1"/>
        </p:nvSpPr>
        <p:spPr>
          <a:xfrm>
            <a:off x="1021965" y="6349340"/>
            <a:ext cx="710005"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6/29/2011</a:t>
            </a:r>
          </a:p>
        </p:txBody>
      </p:sp>
      <p:sp>
        <p:nvSpPr>
          <p:cNvPr id="13" name="TextBox 12"/>
          <p:cNvSpPr txBox="1"/>
          <p:nvPr userDrawn="1"/>
        </p:nvSpPr>
        <p:spPr>
          <a:xfrm>
            <a:off x="580913" y="6486482"/>
            <a:ext cx="1366221"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MICROSOFT CONFIDENTIAL</a:t>
            </a:r>
          </a:p>
        </p:txBody>
      </p:sp>
    </p:spTree>
    <p:extLst>
      <p:ext uri="{BB962C8B-B14F-4D97-AF65-F5344CB8AC3E}">
        <p14:creationId xmlns:p14="http://schemas.microsoft.com/office/powerpoint/2010/main" val="152310749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hoto slides with Blue Ba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3660" y="228599"/>
            <a:ext cx="11149013" cy="1131364"/>
          </a:xfrm>
        </p:spPr>
        <p:txBody>
          <a:bodyPr/>
          <a:lstStyle>
            <a:lvl1pPr>
              <a:defRPr>
                <a:solidFill>
                  <a:schemeClr val="bg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605176" y="1684475"/>
            <a:ext cx="11149013"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10320525" y="371141"/>
            <a:ext cx="1308491" cy="275328"/>
          </a:xfrm>
          <a:prstGeom prst="rect">
            <a:avLst/>
          </a:prstGeom>
        </p:spPr>
      </p:pic>
      <p:sp>
        <p:nvSpPr>
          <p:cNvPr id="8" name="Text Placeholder 8"/>
          <p:cNvSpPr>
            <a:spLocks noGrp="1"/>
          </p:cNvSpPr>
          <p:nvPr>
            <p:ph type="body" sz="quarter" idx="11"/>
          </p:nvPr>
        </p:nvSpPr>
        <p:spPr>
          <a:xfrm>
            <a:off x="601678" y="6078214"/>
            <a:ext cx="5670027" cy="193899"/>
          </a:xfrm>
        </p:spPr>
        <p:txBody>
          <a:bodyPr/>
          <a:lstStyle>
            <a:lvl1pPr marL="0" indent="0">
              <a:buNone/>
              <a:defRPr sz="1400"/>
            </a:lvl1pPr>
          </a:lstStyle>
          <a:p>
            <a:pPr lvl="0"/>
            <a:r>
              <a:rPr lang="en-US" smtClean="0"/>
              <a:t>Click to edit Master text styles</a:t>
            </a:r>
          </a:p>
        </p:txBody>
      </p:sp>
      <p:sp>
        <p:nvSpPr>
          <p:cNvPr id="6" name="TextBox 5"/>
          <p:cNvSpPr txBox="1"/>
          <p:nvPr userDrawn="1"/>
        </p:nvSpPr>
        <p:spPr>
          <a:xfrm>
            <a:off x="591672" y="6349340"/>
            <a:ext cx="441052" cy="123111"/>
          </a:xfrm>
          <a:prstGeom prst="rect">
            <a:avLst/>
          </a:prstGeom>
          <a:noFill/>
        </p:spPr>
        <p:txBody>
          <a:bodyPr wrap="square" lIns="0" tIns="0" rIns="0" bIns="0" rtlCol="0">
            <a:spAutoFit/>
          </a:bodyPr>
          <a:lstStyle/>
          <a:p>
            <a:fld id="{B407DAFF-433B-45E8-A718-D1FBB70E57FD}" type="slidenum">
              <a:rPr lang="en-US" sz="800" smtClean="0">
                <a:solidFill>
                  <a:srgbClr val="292929">
                    <a:lumMod val="75000"/>
                    <a:lumOff val="25000"/>
                    <a:alpha val="99000"/>
                  </a:srgbClr>
                </a:solidFill>
              </a:rPr>
              <a:pPr/>
              <a:t>‹#›</a:t>
            </a:fld>
            <a:endParaRPr lang="en-US" sz="800" dirty="0" err="1" smtClean="0">
              <a:solidFill>
                <a:srgbClr val="292929">
                  <a:lumMod val="75000"/>
                  <a:lumOff val="25000"/>
                  <a:alpha val="99000"/>
                </a:srgbClr>
              </a:solidFill>
            </a:endParaRPr>
          </a:p>
        </p:txBody>
      </p:sp>
      <p:sp>
        <p:nvSpPr>
          <p:cNvPr id="9" name="TextBox 8"/>
          <p:cNvSpPr txBox="1"/>
          <p:nvPr userDrawn="1"/>
        </p:nvSpPr>
        <p:spPr>
          <a:xfrm>
            <a:off x="1021965" y="6349340"/>
            <a:ext cx="710005"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6/29/2011</a:t>
            </a:r>
          </a:p>
        </p:txBody>
      </p:sp>
      <p:sp>
        <p:nvSpPr>
          <p:cNvPr id="10" name="TextBox 9"/>
          <p:cNvSpPr txBox="1"/>
          <p:nvPr userDrawn="1"/>
        </p:nvSpPr>
        <p:spPr>
          <a:xfrm>
            <a:off x="580913" y="6486482"/>
            <a:ext cx="1366221"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MICROSOFT CONFIDENTIAL</a:t>
            </a:r>
          </a:p>
        </p:txBody>
      </p:sp>
    </p:spTree>
    <p:extLst>
      <p:ext uri="{BB962C8B-B14F-4D97-AF65-F5344CB8AC3E}">
        <p14:creationId xmlns:p14="http://schemas.microsoft.com/office/powerpoint/2010/main" val="609666964"/>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nd Subtitle with Content">
    <p:spTree>
      <p:nvGrpSpPr>
        <p:cNvPr id="1" name=""/>
        <p:cNvGrpSpPr/>
        <p:nvPr/>
      </p:nvGrpSpPr>
      <p:grpSpPr>
        <a:xfrm>
          <a:off x="0" y="0"/>
          <a:ext cx="0" cy="0"/>
          <a:chOff x="0" y="0"/>
          <a:chExt cx="0" cy="0"/>
        </a:xfrm>
      </p:grpSpPr>
      <p:sp>
        <p:nvSpPr>
          <p:cNvPr id="2" name="Title 1"/>
          <p:cNvSpPr>
            <a:spLocks noGrp="1"/>
          </p:cNvSpPr>
          <p:nvPr>
            <p:ph type="title"/>
          </p:nvPr>
        </p:nvSpPr>
        <p:spPr>
          <a:xfrm>
            <a:off x="583660" y="228599"/>
            <a:ext cx="11149013" cy="1131364"/>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605176" y="1931909"/>
            <a:ext cx="11149013"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20526" y="371141"/>
            <a:ext cx="1308489" cy="275328"/>
          </a:xfrm>
          <a:prstGeom prst="rect">
            <a:avLst/>
          </a:prstGeom>
        </p:spPr>
      </p:pic>
      <p:sp>
        <p:nvSpPr>
          <p:cNvPr id="4" name="Text Placeholder 3"/>
          <p:cNvSpPr>
            <a:spLocks noGrp="1"/>
          </p:cNvSpPr>
          <p:nvPr>
            <p:ph type="body" sz="quarter" idx="11"/>
          </p:nvPr>
        </p:nvSpPr>
        <p:spPr>
          <a:xfrm>
            <a:off x="612590" y="1429983"/>
            <a:ext cx="11059457" cy="269725"/>
          </a:xfrm>
        </p:spPr>
        <p:txBody>
          <a:bodyPr/>
          <a:lstStyle>
            <a:lvl1pPr marL="0" indent="0">
              <a:buNone/>
              <a:defRPr sz="1600" b="1" cap="all" baseline="0"/>
            </a:lvl1pPr>
          </a:lstStyle>
          <a:p>
            <a:pPr lvl="0"/>
            <a:r>
              <a:rPr lang="en-US" smtClean="0"/>
              <a:t>Click to edit Master text styles</a:t>
            </a:r>
          </a:p>
        </p:txBody>
      </p:sp>
      <p:sp>
        <p:nvSpPr>
          <p:cNvPr id="8" name="Text Placeholder 8"/>
          <p:cNvSpPr>
            <a:spLocks noGrp="1"/>
          </p:cNvSpPr>
          <p:nvPr>
            <p:ph type="body" sz="quarter" idx="12"/>
          </p:nvPr>
        </p:nvSpPr>
        <p:spPr>
          <a:xfrm>
            <a:off x="601678" y="6078214"/>
            <a:ext cx="5670027" cy="193899"/>
          </a:xfrm>
        </p:spPr>
        <p:txBody>
          <a:bodyPr/>
          <a:lstStyle>
            <a:lvl1pPr marL="0" indent="0">
              <a:buNone/>
              <a:defRPr sz="1400"/>
            </a:lvl1pPr>
          </a:lstStyle>
          <a:p>
            <a:pPr lvl="0"/>
            <a:r>
              <a:rPr lang="en-US" smtClean="0"/>
              <a:t>Click to edit Master text styles</a:t>
            </a:r>
          </a:p>
        </p:txBody>
      </p:sp>
      <p:sp>
        <p:nvSpPr>
          <p:cNvPr id="7" name="TextBox 6"/>
          <p:cNvSpPr txBox="1"/>
          <p:nvPr userDrawn="1"/>
        </p:nvSpPr>
        <p:spPr>
          <a:xfrm>
            <a:off x="591672" y="6349340"/>
            <a:ext cx="441052" cy="123111"/>
          </a:xfrm>
          <a:prstGeom prst="rect">
            <a:avLst/>
          </a:prstGeom>
          <a:noFill/>
        </p:spPr>
        <p:txBody>
          <a:bodyPr wrap="square" lIns="0" tIns="0" rIns="0" bIns="0" rtlCol="0">
            <a:spAutoFit/>
          </a:bodyPr>
          <a:lstStyle/>
          <a:p>
            <a:fld id="{B407DAFF-433B-45E8-A718-D1FBB70E57FD}" type="slidenum">
              <a:rPr lang="en-US" sz="800" smtClean="0">
                <a:solidFill>
                  <a:srgbClr val="292929">
                    <a:lumMod val="75000"/>
                    <a:lumOff val="25000"/>
                    <a:alpha val="99000"/>
                  </a:srgbClr>
                </a:solidFill>
              </a:rPr>
              <a:pPr/>
              <a:t>‹#›</a:t>
            </a:fld>
            <a:endParaRPr lang="en-US" sz="800" dirty="0" err="1" smtClean="0">
              <a:solidFill>
                <a:srgbClr val="292929">
                  <a:lumMod val="75000"/>
                  <a:lumOff val="25000"/>
                  <a:alpha val="99000"/>
                </a:srgbClr>
              </a:solidFill>
            </a:endParaRPr>
          </a:p>
        </p:txBody>
      </p:sp>
      <p:sp>
        <p:nvSpPr>
          <p:cNvPr id="9" name="TextBox 8"/>
          <p:cNvSpPr txBox="1"/>
          <p:nvPr userDrawn="1"/>
        </p:nvSpPr>
        <p:spPr>
          <a:xfrm>
            <a:off x="1021965" y="6349340"/>
            <a:ext cx="710005"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6/29/2011</a:t>
            </a:r>
          </a:p>
        </p:txBody>
      </p:sp>
      <p:sp>
        <p:nvSpPr>
          <p:cNvPr id="10" name="TextBox 9"/>
          <p:cNvSpPr txBox="1"/>
          <p:nvPr userDrawn="1"/>
        </p:nvSpPr>
        <p:spPr>
          <a:xfrm>
            <a:off x="580913" y="6486482"/>
            <a:ext cx="1366221"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MICROSOFT CONFIDENTIAL</a:t>
            </a:r>
          </a:p>
        </p:txBody>
      </p:sp>
    </p:spTree>
    <p:extLst>
      <p:ext uri="{BB962C8B-B14F-4D97-AF65-F5344CB8AC3E}">
        <p14:creationId xmlns:p14="http://schemas.microsoft.com/office/powerpoint/2010/main" val="1171268507"/>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List with Bullets">
    <p:spTree>
      <p:nvGrpSpPr>
        <p:cNvPr id="1" name=""/>
        <p:cNvGrpSpPr/>
        <p:nvPr/>
      </p:nvGrpSpPr>
      <p:grpSpPr>
        <a:xfrm>
          <a:off x="0" y="0"/>
          <a:ext cx="0" cy="0"/>
          <a:chOff x="0" y="0"/>
          <a:chExt cx="0" cy="0"/>
        </a:xfrm>
      </p:grpSpPr>
      <p:sp>
        <p:nvSpPr>
          <p:cNvPr id="2" name="Title 1"/>
          <p:cNvSpPr>
            <a:spLocks noGrp="1"/>
          </p:cNvSpPr>
          <p:nvPr>
            <p:ph type="title"/>
          </p:nvPr>
        </p:nvSpPr>
        <p:spPr>
          <a:xfrm>
            <a:off x="583660" y="228599"/>
            <a:ext cx="11149013" cy="1131364"/>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605176" y="1931909"/>
            <a:ext cx="11149013"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20526" y="371141"/>
            <a:ext cx="1308489" cy="275328"/>
          </a:xfrm>
          <a:prstGeom prst="rect">
            <a:avLst/>
          </a:prstGeom>
        </p:spPr>
      </p:pic>
      <p:sp>
        <p:nvSpPr>
          <p:cNvPr id="4" name="Text Placeholder 3"/>
          <p:cNvSpPr>
            <a:spLocks noGrp="1"/>
          </p:cNvSpPr>
          <p:nvPr>
            <p:ph type="body" sz="quarter" idx="11"/>
          </p:nvPr>
        </p:nvSpPr>
        <p:spPr>
          <a:xfrm>
            <a:off x="612590" y="1429983"/>
            <a:ext cx="11059457" cy="269725"/>
          </a:xfrm>
        </p:spPr>
        <p:txBody>
          <a:bodyPr/>
          <a:lstStyle>
            <a:lvl1pPr marL="0" indent="0">
              <a:buNone/>
              <a:defRPr sz="1600" b="1" cap="all" baseline="0"/>
            </a:lvl1pPr>
          </a:lstStyle>
          <a:p>
            <a:pPr lvl="0"/>
            <a:r>
              <a:rPr lang="en-US" smtClean="0"/>
              <a:t>Click to edit Master text styles</a:t>
            </a:r>
          </a:p>
        </p:txBody>
      </p:sp>
      <p:sp>
        <p:nvSpPr>
          <p:cNvPr id="8" name="Text Placeholder 8"/>
          <p:cNvSpPr>
            <a:spLocks noGrp="1"/>
          </p:cNvSpPr>
          <p:nvPr>
            <p:ph type="body" sz="quarter" idx="12"/>
          </p:nvPr>
        </p:nvSpPr>
        <p:spPr>
          <a:xfrm>
            <a:off x="601678" y="6078214"/>
            <a:ext cx="5670027" cy="193899"/>
          </a:xfrm>
        </p:spPr>
        <p:txBody>
          <a:bodyPr/>
          <a:lstStyle>
            <a:lvl1pPr marL="0" indent="0">
              <a:buNone/>
              <a:defRPr sz="1400"/>
            </a:lvl1pPr>
          </a:lstStyle>
          <a:p>
            <a:pPr lvl="0"/>
            <a:r>
              <a:rPr lang="en-US" smtClean="0"/>
              <a:t>Click to edit Master text styles</a:t>
            </a:r>
          </a:p>
        </p:txBody>
      </p:sp>
      <p:sp>
        <p:nvSpPr>
          <p:cNvPr id="7" name="TextBox 6"/>
          <p:cNvSpPr txBox="1"/>
          <p:nvPr userDrawn="1"/>
        </p:nvSpPr>
        <p:spPr>
          <a:xfrm>
            <a:off x="591672" y="6349340"/>
            <a:ext cx="441052" cy="123111"/>
          </a:xfrm>
          <a:prstGeom prst="rect">
            <a:avLst/>
          </a:prstGeom>
          <a:noFill/>
        </p:spPr>
        <p:txBody>
          <a:bodyPr wrap="square" lIns="0" tIns="0" rIns="0" bIns="0" rtlCol="0">
            <a:spAutoFit/>
          </a:bodyPr>
          <a:lstStyle/>
          <a:p>
            <a:fld id="{B407DAFF-433B-45E8-A718-D1FBB70E57FD}" type="slidenum">
              <a:rPr lang="en-US" sz="800" smtClean="0">
                <a:solidFill>
                  <a:srgbClr val="292929">
                    <a:lumMod val="75000"/>
                    <a:lumOff val="25000"/>
                    <a:alpha val="99000"/>
                  </a:srgbClr>
                </a:solidFill>
              </a:rPr>
              <a:pPr/>
              <a:t>‹#›</a:t>
            </a:fld>
            <a:endParaRPr lang="en-US" sz="800" dirty="0" err="1" smtClean="0">
              <a:solidFill>
                <a:srgbClr val="292929">
                  <a:lumMod val="75000"/>
                  <a:lumOff val="25000"/>
                  <a:alpha val="99000"/>
                </a:srgbClr>
              </a:solidFill>
            </a:endParaRPr>
          </a:p>
        </p:txBody>
      </p:sp>
      <p:sp>
        <p:nvSpPr>
          <p:cNvPr id="9" name="TextBox 8"/>
          <p:cNvSpPr txBox="1"/>
          <p:nvPr userDrawn="1"/>
        </p:nvSpPr>
        <p:spPr>
          <a:xfrm>
            <a:off x="1021965" y="6349340"/>
            <a:ext cx="710005"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6/29/2011</a:t>
            </a:r>
          </a:p>
        </p:txBody>
      </p:sp>
      <p:sp>
        <p:nvSpPr>
          <p:cNvPr id="10" name="TextBox 9"/>
          <p:cNvSpPr txBox="1"/>
          <p:nvPr userDrawn="1"/>
        </p:nvSpPr>
        <p:spPr>
          <a:xfrm>
            <a:off x="580913" y="6486482"/>
            <a:ext cx="1366221"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MICROSOFT CONFIDENTIAL</a:t>
            </a:r>
          </a:p>
        </p:txBody>
      </p:sp>
    </p:spTree>
    <p:extLst>
      <p:ext uri="{BB962C8B-B14F-4D97-AF65-F5344CB8AC3E}">
        <p14:creationId xmlns:p14="http://schemas.microsoft.com/office/powerpoint/2010/main" val="2289727027"/>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List without Bullets">
    <p:spTree>
      <p:nvGrpSpPr>
        <p:cNvPr id="1" name=""/>
        <p:cNvGrpSpPr/>
        <p:nvPr/>
      </p:nvGrpSpPr>
      <p:grpSpPr>
        <a:xfrm>
          <a:off x="0" y="0"/>
          <a:ext cx="0" cy="0"/>
          <a:chOff x="0" y="0"/>
          <a:chExt cx="0" cy="0"/>
        </a:xfrm>
      </p:grpSpPr>
      <p:sp>
        <p:nvSpPr>
          <p:cNvPr id="2" name="Title 1"/>
          <p:cNvSpPr>
            <a:spLocks noGrp="1"/>
          </p:cNvSpPr>
          <p:nvPr>
            <p:ph type="title"/>
          </p:nvPr>
        </p:nvSpPr>
        <p:spPr>
          <a:xfrm>
            <a:off x="583660" y="228599"/>
            <a:ext cx="11149013" cy="1131364"/>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605176" y="1931909"/>
            <a:ext cx="11149013" cy="332399"/>
          </a:xfrm>
        </p:spPr>
        <p:txBody>
          <a:bodyPr/>
          <a:lstStyle>
            <a:lvl1pPr marL="0" indent="0">
              <a:buNone/>
              <a:defRPr/>
            </a:lvl1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20526" y="371141"/>
            <a:ext cx="1308489" cy="275328"/>
          </a:xfrm>
          <a:prstGeom prst="rect">
            <a:avLst/>
          </a:prstGeom>
        </p:spPr>
      </p:pic>
      <p:sp>
        <p:nvSpPr>
          <p:cNvPr id="4" name="Text Placeholder 3"/>
          <p:cNvSpPr>
            <a:spLocks noGrp="1"/>
          </p:cNvSpPr>
          <p:nvPr>
            <p:ph type="body" sz="quarter" idx="11"/>
          </p:nvPr>
        </p:nvSpPr>
        <p:spPr>
          <a:xfrm>
            <a:off x="612590" y="1429983"/>
            <a:ext cx="11059457" cy="269725"/>
          </a:xfrm>
        </p:spPr>
        <p:txBody>
          <a:bodyPr/>
          <a:lstStyle>
            <a:lvl1pPr marL="0" indent="0">
              <a:buNone/>
              <a:defRPr sz="1600" b="1" cap="all" baseline="0"/>
            </a:lvl1pPr>
          </a:lstStyle>
          <a:p>
            <a:pPr lvl="0"/>
            <a:r>
              <a:rPr lang="en-US" smtClean="0"/>
              <a:t>Click to edit Master text styles</a:t>
            </a:r>
          </a:p>
        </p:txBody>
      </p:sp>
      <p:sp>
        <p:nvSpPr>
          <p:cNvPr id="8" name="Text Placeholder 8"/>
          <p:cNvSpPr>
            <a:spLocks noGrp="1"/>
          </p:cNvSpPr>
          <p:nvPr>
            <p:ph type="body" sz="quarter" idx="12"/>
          </p:nvPr>
        </p:nvSpPr>
        <p:spPr>
          <a:xfrm>
            <a:off x="601678" y="6078214"/>
            <a:ext cx="5670027" cy="193899"/>
          </a:xfrm>
        </p:spPr>
        <p:txBody>
          <a:bodyPr/>
          <a:lstStyle>
            <a:lvl1pPr marL="0" indent="0">
              <a:buNone/>
              <a:defRPr sz="1400"/>
            </a:lvl1pPr>
          </a:lstStyle>
          <a:p>
            <a:pPr lvl="0"/>
            <a:r>
              <a:rPr lang="en-US" smtClean="0"/>
              <a:t>Click to edit Master text styles</a:t>
            </a:r>
          </a:p>
        </p:txBody>
      </p:sp>
      <p:sp>
        <p:nvSpPr>
          <p:cNvPr id="7" name="TextBox 6"/>
          <p:cNvSpPr txBox="1"/>
          <p:nvPr userDrawn="1"/>
        </p:nvSpPr>
        <p:spPr>
          <a:xfrm>
            <a:off x="591672" y="6349340"/>
            <a:ext cx="441052" cy="123111"/>
          </a:xfrm>
          <a:prstGeom prst="rect">
            <a:avLst/>
          </a:prstGeom>
          <a:noFill/>
        </p:spPr>
        <p:txBody>
          <a:bodyPr wrap="square" lIns="0" tIns="0" rIns="0" bIns="0" rtlCol="0">
            <a:spAutoFit/>
          </a:bodyPr>
          <a:lstStyle/>
          <a:p>
            <a:fld id="{B407DAFF-433B-45E8-A718-D1FBB70E57FD}" type="slidenum">
              <a:rPr lang="en-US" sz="800" smtClean="0">
                <a:solidFill>
                  <a:srgbClr val="292929">
                    <a:lumMod val="75000"/>
                    <a:lumOff val="25000"/>
                    <a:alpha val="99000"/>
                  </a:srgbClr>
                </a:solidFill>
              </a:rPr>
              <a:pPr/>
              <a:t>‹#›</a:t>
            </a:fld>
            <a:endParaRPr lang="en-US" sz="800" dirty="0" err="1" smtClean="0">
              <a:solidFill>
                <a:srgbClr val="292929">
                  <a:lumMod val="75000"/>
                  <a:lumOff val="25000"/>
                  <a:alpha val="99000"/>
                </a:srgbClr>
              </a:solidFill>
            </a:endParaRPr>
          </a:p>
        </p:txBody>
      </p:sp>
      <p:sp>
        <p:nvSpPr>
          <p:cNvPr id="9" name="TextBox 8"/>
          <p:cNvSpPr txBox="1"/>
          <p:nvPr userDrawn="1"/>
        </p:nvSpPr>
        <p:spPr>
          <a:xfrm>
            <a:off x="1021965" y="6349340"/>
            <a:ext cx="710005"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6/29/2011</a:t>
            </a:r>
          </a:p>
        </p:txBody>
      </p:sp>
      <p:sp>
        <p:nvSpPr>
          <p:cNvPr id="10" name="TextBox 9"/>
          <p:cNvSpPr txBox="1"/>
          <p:nvPr userDrawn="1"/>
        </p:nvSpPr>
        <p:spPr>
          <a:xfrm>
            <a:off x="580913" y="6486482"/>
            <a:ext cx="1366221"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MICROSOFT CONFIDENTIAL</a:t>
            </a:r>
          </a:p>
        </p:txBody>
      </p:sp>
    </p:spTree>
    <p:extLst>
      <p:ext uri="{BB962C8B-B14F-4D97-AF65-F5344CB8AC3E}">
        <p14:creationId xmlns:p14="http://schemas.microsoft.com/office/powerpoint/2010/main" val="3640143500"/>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Subtitle and Paragraph">
    <p:spTree>
      <p:nvGrpSpPr>
        <p:cNvPr id="1" name=""/>
        <p:cNvGrpSpPr/>
        <p:nvPr/>
      </p:nvGrpSpPr>
      <p:grpSpPr>
        <a:xfrm>
          <a:off x="0" y="0"/>
          <a:ext cx="0" cy="0"/>
          <a:chOff x="0" y="0"/>
          <a:chExt cx="0" cy="0"/>
        </a:xfrm>
      </p:grpSpPr>
      <p:sp>
        <p:nvSpPr>
          <p:cNvPr id="2" name="Title 1"/>
          <p:cNvSpPr>
            <a:spLocks noGrp="1"/>
          </p:cNvSpPr>
          <p:nvPr>
            <p:ph type="title"/>
          </p:nvPr>
        </p:nvSpPr>
        <p:spPr>
          <a:xfrm>
            <a:off x="583660" y="228599"/>
            <a:ext cx="11149013" cy="1131364"/>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605176" y="1931909"/>
            <a:ext cx="11149013" cy="332399"/>
          </a:xfrm>
        </p:spPr>
        <p:txBody>
          <a:bodyPr/>
          <a:lstStyle>
            <a:lvl1pPr marL="0" indent="0">
              <a:buNone/>
              <a:defRPr/>
            </a:lvl1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20526" y="371141"/>
            <a:ext cx="1308489" cy="275328"/>
          </a:xfrm>
          <a:prstGeom prst="rect">
            <a:avLst/>
          </a:prstGeom>
        </p:spPr>
      </p:pic>
      <p:sp>
        <p:nvSpPr>
          <p:cNvPr id="4" name="Text Placeholder 3"/>
          <p:cNvSpPr>
            <a:spLocks noGrp="1"/>
          </p:cNvSpPr>
          <p:nvPr>
            <p:ph type="body" sz="quarter" idx="11"/>
          </p:nvPr>
        </p:nvSpPr>
        <p:spPr>
          <a:xfrm>
            <a:off x="612590" y="1429983"/>
            <a:ext cx="11059457" cy="269725"/>
          </a:xfrm>
        </p:spPr>
        <p:txBody>
          <a:bodyPr/>
          <a:lstStyle>
            <a:lvl1pPr marL="0" indent="0">
              <a:buNone/>
              <a:defRPr sz="1600" b="1" cap="all" baseline="0"/>
            </a:lvl1pPr>
          </a:lstStyle>
          <a:p>
            <a:pPr lvl="0"/>
            <a:r>
              <a:rPr lang="en-US" smtClean="0"/>
              <a:t>Click to edit Master text styles</a:t>
            </a:r>
          </a:p>
        </p:txBody>
      </p:sp>
      <p:sp>
        <p:nvSpPr>
          <p:cNvPr id="8" name="Text Placeholder 8"/>
          <p:cNvSpPr>
            <a:spLocks noGrp="1"/>
          </p:cNvSpPr>
          <p:nvPr>
            <p:ph type="body" sz="quarter" idx="12"/>
          </p:nvPr>
        </p:nvSpPr>
        <p:spPr>
          <a:xfrm>
            <a:off x="601678" y="6078214"/>
            <a:ext cx="5670027" cy="193899"/>
          </a:xfrm>
        </p:spPr>
        <p:txBody>
          <a:bodyPr/>
          <a:lstStyle>
            <a:lvl1pPr marL="0" indent="0">
              <a:buNone/>
              <a:defRPr sz="1400"/>
            </a:lvl1pPr>
          </a:lstStyle>
          <a:p>
            <a:pPr lvl="0"/>
            <a:r>
              <a:rPr lang="en-US" smtClean="0"/>
              <a:t>Click to edit Master text styles</a:t>
            </a:r>
          </a:p>
        </p:txBody>
      </p:sp>
      <p:sp>
        <p:nvSpPr>
          <p:cNvPr id="7" name="TextBox 6"/>
          <p:cNvSpPr txBox="1"/>
          <p:nvPr userDrawn="1"/>
        </p:nvSpPr>
        <p:spPr>
          <a:xfrm>
            <a:off x="591672" y="6349340"/>
            <a:ext cx="441052" cy="123111"/>
          </a:xfrm>
          <a:prstGeom prst="rect">
            <a:avLst/>
          </a:prstGeom>
          <a:noFill/>
        </p:spPr>
        <p:txBody>
          <a:bodyPr wrap="square" lIns="0" tIns="0" rIns="0" bIns="0" rtlCol="0">
            <a:spAutoFit/>
          </a:bodyPr>
          <a:lstStyle/>
          <a:p>
            <a:fld id="{B407DAFF-433B-45E8-A718-D1FBB70E57FD}" type="slidenum">
              <a:rPr lang="en-US" sz="800" smtClean="0">
                <a:solidFill>
                  <a:srgbClr val="292929">
                    <a:lumMod val="75000"/>
                    <a:lumOff val="25000"/>
                    <a:alpha val="99000"/>
                  </a:srgbClr>
                </a:solidFill>
              </a:rPr>
              <a:pPr/>
              <a:t>‹#›</a:t>
            </a:fld>
            <a:endParaRPr lang="en-US" sz="800" dirty="0" err="1" smtClean="0">
              <a:solidFill>
                <a:srgbClr val="292929">
                  <a:lumMod val="75000"/>
                  <a:lumOff val="25000"/>
                  <a:alpha val="99000"/>
                </a:srgbClr>
              </a:solidFill>
            </a:endParaRPr>
          </a:p>
        </p:txBody>
      </p:sp>
      <p:sp>
        <p:nvSpPr>
          <p:cNvPr id="9" name="TextBox 8"/>
          <p:cNvSpPr txBox="1"/>
          <p:nvPr userDrawn="1"/>
        </p:nvSpPr>
        <p:spPr>
          <a:xfrm>
            <a:off x="1021965" y="6349340"/>
            <a:ext cx="710005"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6/29/2011</a:t>
            </a:r>
          </a:p>
        </p:txBody>
      </p:sp>
      <p:sp>
        <p:nvSpPr>
          <p:cNvPr id="10" name="TextBox 9"/>
          <p:cNvSpPr txBox="1"/>
          <p:nvPr userDrawn="1"/>
        </p:nvSpPr>
        <p:spPr>
          <a:xfrm>
            <a:off x="580913" y="6486482"/>
            <a:ext cx="1366221"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MICROSOFT CONFIDENTIAL</a:t>
            </a:r>
          </a:p>
        </p:txBody>
      </p:sp>
    </p:spTree>
    <p:extLst>
      <p:ext uri="{BB962C8B-B14F-4D97-AF65-F5344CB8AC3E}">
        <p14:creationId xmlns:p14="http://schemas.microsoft.com/office/powerpoint/2010/main" val="595576712"/>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Content No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05176" y="155537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20526" y="371141"/>
            <a:ext cx="1308489" cy="275328"/>
          </a:xfrm>
          <a:prstGeom prst="rect">
            <a:avLst/>
          </a:prstGeom>
        </p:spPr>
      </p:pic>
      <p:sp>
        <p:nvSpPr>
          <p:cNvPr id="5" name="Text Placeholder 8"/>
          <p:cNvSpPr>
            <a:spLocks noGrp="1"/>
          </p:cNvSpPr>
          <p:nvPr>
            <p:ph type="body" sz="quarter" idx="11"/>
          </p:nvPr>
        </p:nvSpPr>
        <p:spPr>
          <a:xfrm>
            <a:off x="601678" y="6078214"/>
            <a:ext cx="5670027" cy="193899"/>
          </a:xfrm>
        </p:spPr>
        <p:txBody>
          <a:bodyPr/>
          <a:lstStyle>
            <a:lvl1pPr marL="0" indent="0">
              <a:buNone/>
              <a:defRPr sz="1400"/>
            </a:lvl1pPr>
          </a:lstStyle>
          <a:p>
            <a:pPr lvl="0"/>
            <a:r>
              <a:rPr lang="en-US" smtClean="0"/>
              <a:t>Click to edit Master text styles</a:t>
            </a:r>
          </a:p>
        </p:txBody>
      </p:sp>
      <p:sp>
        <p:nvSpPr>
          <p:cNvPr id="6" name="TextBox 5"/>
          <p:cNvSpPr txBox="1"/>
          <p:nvPr userDrawn="1"/>
        </p:nvSpPr>
        <p:spPr>
          <a:xfrm>
            <a:off x="591672" y="6349340"/>
            <a:ext cx="441052" cy="123111"/>
          </a:xfrm>
          <a:prstGeom prst="rect">
            <a:avLst/>
          </a:prstGeom>
          <a:noFill/>
        </p:spPr>
        <p:txBody>
          <a:bodyPr wrap="square" lIns="0" tIns="0" rIns="0" bIns="0" rtlCol="0">
            <a:spAutoFit/>
          </a:bodyPr>
          <a:lstStyle/>
          <a:p>
            <a:fld id="{B407DAFF-433B-45E8-A718-D1FBB70E57FD}" type="slidenum">
              <a:rPr lang="en-US" sz="800" smtClean="0">
                <a:solidFill>
                  <a:srgbClr val="292929">
                    <a:lumMod val="75000"/>
                    <a:lumOff val="25000"/>
                    <a:alpha val="99000"/>
                  </a:srgbClr>
                </a:solidFill>
              </a:rPr>
              <a:pPr/>
              <a:t>‹#›</a:t>
            </a:fld>
            <a:endParaRPr lang="en-US" sz="800" dirty="0" err="1" smtClean="0">
              <a:solidFill>
                <a:srgbClr val="292929">
                  <a:lumMod val="75000"/>
                  <a:lumOff val="25000"/>
                  <a:alpha val="99000"/>
                </a:srgbClr>
              </a:solidFill>
            </a:endParaRPr>
          </a:p>
        </p:txBody>
      </p:sp>
      <p:sp>
        <p:nvSpPr>
          <p:cNvPr id="7" name="TextBox 6"/>
          <p:cNvSpPr txBox="1"/>
          <p:nvPr userDrawn="1"/>
        </p:nvSpPr>
        <p:spPr>
          <a:xfrm>
            <a:off x="1021965" y="6349340"/>
            <a:ext cx="710005"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6/29/2011</a:t>
            </a:r>
          </a:p>
        </p:txBody>
      </p:sp>
      <p:sp>
        <p:nvSpPr>
          <p:cNvPr id="8" name="TextBox 7"/>
          <p:cNvSpPr txBox="1"/>
          <p:nvPr userDrawn="1"/>
        </p:nvSpPr>
        <p:spPr>
          <a:xfrm>
            <a:off x="580913" y="6486482"/>
            <a:ext cx="1366221"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MICROSOFT CONFIDENTIAL</a:t>
            </a:r>
          </a:p>
        </p:txBody>
      </p:sp>
    </p:spTree>
    <p:extLst>
      <p:ext uri="{BB962C8B-B14F-4D97-AF65-F5344CB8AC3E}">
        <p14:creationId xmlns:p14="http://schemas.microsoft.com/office/powerpoint/2010/main" val="3634489010"/>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6" name="Content Placeholder 5"/>
          <p:cNvSpPr>
            <a:spLocks noGrp="1"/>
          </p:cNvSpPr>
          <p:nvPr>
            <p:ph sz="quarter" idx="4"/>
          </p:nvPr>
        </p:nvSpPr>
        <p:spPr>
          <a:xfrm>
            <a:off x="6558255" y="2262696"/>
            <a:ext cx="4984700"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15935" y="1428623"/>
            <a:ext cx="5150165" cy="221599"/>
          </a:xfrm>
        </p:spPr>
        <p:txBody>
          <a:bodyPr anchor="b"/>
          <a:lstStyle>
            <a:lvl1pPr marL="0" indent="0">
              <a:lnSpc>
                <a:spcPct val="90000"/>
              </a:lnSpc>
              <a:spcBef>
                <a:spcPts val="0"/>
              </a:spcBef>
              <a:buNone/>
              <a:defRPr sz="1600" b="1" cap="all" baseline="0"/>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0608" y="2262696"/>
            <a:ext cx="4935492"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78547" y="1428623"/>
            <a:ext cx="5264408" cy="221599"/>
          </a:xfrm>
        </p:spPr>
        <p:txBody>
          <a:bodyPr anchor="b"/>
          <a:lstStyle>
            <a:lvl1pPr marL="0" indent="0">
              <a:lnSpc>
                <a:spcPct val="90000"/>
              </a:lnSpc>
              <a:spcBef>
                <a:spcPts val="0"/>
              </a:spcBef>
              <a:buNone/>
              <a:defRPr sz="1600" b="1" cap="all" baseline="0"/>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20526" y="371141"/>
            <a:ext cx="1308489" cy="275328"/>
          </a:xfrm>
          <a:prstGeom prst="rect">
            <a:avLst/>
          </a:prstGeom>
        </p:spPr>
      </p:pic>
      <p:sp>
        <p:nvSpPr>
          <p:cNvPr id="8" name="Text Placeholder 8"/>
          <p:cNvSpPr>
            <a:spLocks noGrp="1"/>
          </p:cNvSpPr>
          <p:nvPr>
            <p:ph type="body" sz="quarter" idx="11"/>
          </p:nvPr>
        </p:nvSpPr>
        <p:spPr>
          <a:xfrm>
            <a:off x="601678" y="6078214"/>
            <a:ext cx="5670027" cy="193899"/>
          </a:xfrm>
        </p:spPr>
        <p:txBody>
          <a:bodyPr/>
          <a:lstStyle>
            <a:lvl1pPr marL="0" indent="0">
              <a:buNone/>
              <a:defRPr sz="1400"/>
            </a:lvl1pPr>
          </a:lstStyle>
          <a:p>
            <a:pPr lvl="0"/>
            <a:r>
              <a:rPr lang="en-US" smtClean="0"/>
              <a:t>Click to edit Master text styles</a:t>
            </a:r>
          </a:p>
        </p:txBody>
      </p:sp>
      <p:sp>
        <p:nvSpPr>
          <p:cNvPr id="9" name="TextBox 8"/>
          <p:cNvSpPr txBox="1"/>
          <p:nvPr userDrawn="1"/>
        </p:nvSpPr>
        <p:spPr>
          <a:xfrm>
            <a:off x="591672" y="6349340"/>
            <a:ext cx="441052" cy="123111"/>
          </a:xfrm>
          <a:prstGeom prst="rect">
            <a:avLst/>
          </a:prstGeom>
          <a:noFill/>
        </p:spPr>
        <p:txBody>
          <a:bodyPr wrap="square" lIns="0" tIns="0" rIns="0" bIns="0" rtlCol="0">
            <a:spAutoFit/>
          </a:bodyPr>
          <a:lstStyle/>
          <a:p>
            <a:fld id="{B407DAFF-433B-45E8-A718-D1FBB70E57FD}" type="slidenum">
              <a:rPr lang="en-US" sz="800" smtClean="0">
                <a:solidFill>
                  <a:srgbClr val="292929">
                    <a:lumMod val="75000"/>
                    <a:lumOff val="25000"/>
                    <a:alpha val="99000"/>
                  </a:srgbClr>
                </a:solidFill>
              </a:rPr>
              <a:pPr/>
              <a:t>‹#›</a:t>
            </a:fld>
            <a:endParaRPr lang="en-US" sz="800" dirty="0" err="1" smtClean="0">
              <a:solidFill>
                <a:srgbClr val="292929">
                  <a:lumMod val="75000"/>
                  <a:lumOff val="25000"/>
                  <a:alpha val="99000"/>
                </a:srgbClr>
              </a:solidFill>
            </a:endParaRPr>
          </a:p>
        </p:txBody>
      </p:sp>
      <p:sp>
        <p:nvSpPr>
          <p:cNvPr id="10" name="TextBox 9"/>
          <p:cNvSpPr txBox="1"/>
          <p:nvPr userDrawn="1"/>
        </p:nvSpPr>
        <p:spPr>
          <a:xfrm>
            <a:off x="1021965" y="6349340"/>
            <a:ext cx="710005"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6/29/2011</a:t>
            </a:r>
          </a:p>
        </p:txBody>
      </p:sp>
      <p:sp>
        <p:nvSpPr>
          <p:cNvPr id="11" name="TextBox 10"/>
          <p:cNvSpPr txBox="1"/>
          <p:nvPr userDrawn="1"/>
        </p:nvSpPr>
        <p:spPr>
          <a:xfrm>
            <a:off x="580913" y="6486482"/>
            <a:ext cx="1366221"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MICROSOFT CONFIDENTIAL</a:t>
            </a:r>
          </a:p>
        </p:txBody>
      </p:sp>
    </p:spTree>
    <p:extLst>
      <p:ext uri="{BB962C8B-B14F-4D97-AF65-F5344CB8AC3E}">
        <p14:creationId xmlns:p14="http://schemas.microsoft.com/office/powerpoint/2010/main" val="3223549977"/>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wo Column List with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15935" y="1428623"/>
            <a:ext cx="11109900" cy="271085"/>
          </a:xfrm>
        </p:spPr>
        <p:txBody>
          <a:bodyPr anchor="t" anchorCtr="0">
            <a:noAutofit/>
          </a:bodyPr>
          <a:lstStyle>
            <a:lvl1pPr marL="0" indent="0">
              <a:lnSpc>
                <a:spcPct val="90000"/>
              </a:lnSpc>
              <a:spcBef>
                <a:spcPts val="0"/>
              </a:spcBef>
              <a:buNone/>
              <a:defRPr sz="1600" b="1" cap="all" baseline="0"/>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0608" y="2262696"/>
            <a:ext cx="4935492"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558255" y="2262696"/>
            <a:ext cx="4973943"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20526" y="371141"/>
            <a:ext cx="1308489" cy="275328"/>
          </a:xfrm>
          <a:prstGeom prst="rect">
            <a:avLst/>
          </a:prstGeom>
        </p:spPr>
      </p:pic>
      <p:sp>
        <p:nvSpPr>
          <p:cNvPr id="8" name="Text Placeholder 8"/>
          <p:cNvSpPr>
            <a:spLocks noGrp="1"/>
          </p:cNvSpPr>
          <p:nvPr>
            <p:ph type="body" sz="quarter" idx="11"/>
          </p:nvPr>
        </p:nvSpPr>
        <p:spPr>
          <a:xfrm>
            <a:off x="601678" y="6078214"/>
            <a:ext cx="5670027" cy="193899"/>
          </a:xfrm>
        </p:spPr>
        <p:txBody>
          <a:bodyPr/>
          <a:lstStyle>
            <a:lvl1pPr marL="0" indent="0">
              <a:buNone/>
              <a:defRPr sz="1400"/>
            </a:lvl1pPr>
          </a:lstStyle>
          <a:p>
            <a:pPr lvl="0"/>
            <a:r>
              <a:rPr lang="en-US" smtClean="0"/>
              <a:t>Click to edit Master text styles</a:t>
            </a:r>
          </a:p>
        </p:txBody>
      </p:sp>
      <p:sp>
        <p:nvSpPr>
          <p:cNvPr id="9" name="TextBox 8"/>
          <p:cNvSpPr txBox="1"/>
          <p:nvPr userDrawn="1"/>
        </p:nvSpPr>
        <p:spPr>
          <a:xfrm>
            <a:off x="591672" y="6349340"/>
            <a:ext cx="441052" cy="123111"/>
          </a:xfrm>
          <a:prstGeom prst="rect">
            <a:avLst/>
          </a:prstGeom>
          <a:noFill/>
        </p:spPr>
        <p:txBody>
          <a:bodyPr wrap="square" lIns="0" tIns="0" rIns="0" bIns="0" rtlCol="0">
            <a:spAutoFit/>
          </a:bodyPr>
          <a:lstStyle/>
          <a:p>
            <a:fld id="{B407DAFF-433B-45E8-A718-D1FBB70E57FD}" type="slidenum">
              <a:rPr lang="en-US" sz="800" smtClean="0">
                <a:solidFill>
                  <a:srgbClr val="292929">
                    <a:lumMod val="75000"/>
                    <a:lumOff val="25000"/>
                    <a:alpha val="99000"/>
                  </a:srgbClr>
                </a:solidFill>
              </a:rPr>
              <a:pPr/>
              <a:t>‹#›</a:t>
            </a:fld>
            <a:endParaRPr lang="en-US" sz="800" dirty="0" err="1" smtClean="0">
              <a:solidFill>
                <a:srgbClr val="292929">
                  <a:lumMod val="75000"/>
                  <a:lumOff val="25000"/>
                  <a:alpha val="99000"/>
                </a:srgbClr>
              </a:solidFill>
            </a:endParaRPr>
          </a:p>
        </p:txBody>
      </p:sp>
      <p:sp>
        <p:nvSpPr>
          <p:cNvPr id="10" name="TextBox 9"/>
          <p:cNvSpPr txBox="1"/>
          <p:nvPr userDrawn="1"/>
        </p:nvSpPr>
        <p:spPr>
          <a:xfrm>
            <a:off x="1021965" y="6349340"/>
            <a:ext cx="710005"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6/29/2011</a:t>
            </a:r>
          </a:p>
        </p:txBody>
      </p:sp>
      <p:sp>
        <p:nvSpPr>
          <p:cNvPr id="11" name="TextBox 10"/>
          <p:cNvSpPr txBox="1"/>
          <p:nvPr userDrawn="1"/>
        </p:nvSpPr>
        <p:spPr>
          <a:xfrm>
            <a:off x="580913" y="6486482"/>
            <a:ext cx="1366221"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MICROSOFT CONFIDENTIAL</a:t>
            </a:r>
          </a:p>
        </p:txBody>
      </p:sp>
    </p:spTree>
    <p:extLst>
      <p:ext uri="{BB962C8B-B14F-4D97-AF65-F5344CB8AC3E}">
        <p14:creationId xmlns:p14="http://schemas.microsoft.com/office/powerpoint/2010/main" val="1499993945"/>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Non-shaded Two Column List with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15935" y="1428623"/>
            <a:ext cx="11109900" cy="271085"/>
          </a:xfrm>
        </p:spPr>
        <p:txBody>
          <a:bodyPr anchor="t" anchorCtr="0">
            <a:noAutofit/>
          </a:bodyPr>
          <a:lstStyle>
            <a:lvl1pPr marL="0" indent="0">
              <a:lnSpc>
                <a:spcPct val="90000"/>
              </a:lnSpc>
              <a:spcBef>
                <a:spcPts val="0"/>
              </a:spcBef>
              <a:buNone/>
              <a:defRPr sz="1600" b="1" cap="all" baseline="0"/>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15936" y="2262696"/>
            <a:ext cx="5139406"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558255" y="2262696"/>
            <a:ext cx="4973943"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20526" y="371141"/>
            <a:ext cx="1308489" cy="275328"/>
          </a:xfrm>
          <a:prstGeom prst="rect">
            <a:avLst/>
          </a:prstGeom>
        </p:spPr>
      </p:pic>
      <p:sp>
        <p:nvSpPr>
          <p:cNvPr id="8" name="Text Placeholder 8"/>
          <p:cNvSpPr>
            <a:spLocks noGrp="1"/>
          </p:cNvSpPr>
          <p:nvPr>
            <p:ph type="body" sz="quarter" idx="11"/>
          </p:nvPr>
        </p:nvSpPr>
        <p:spPr>
          <a:xfrm>
            <a:off x="601678" y="6078214"/>
            <a:ext cx="5670027" cy="193899"/>
          </a:xfrm>
        </p:spPr>
        <p:txBody>
          <a:bodyPr/>
          <a:lstStyle>
            <a:lvl1pPr marL="0" indent="0">
              <a:buNone/>
              <a:defRPr sz="1400"/>
            </a:lvl1pPr>
          </a:lstStyle>
          <a:p>
            <a:pPr lvl="0"/>
            <a:r>
              <a:rPr lang="en-US" smtClean="0"/>
              <a:t>Click to edit Master text styles</a:t>
            </a:r>
          </a:p>
        </p:txBody>
      </p:sp>
      <p:sp>
        <p:nvSpPr>
          <p:cNvPr id="9" name="TextBox 8"/>
          <p:cNvSpPr txBox="1"/>
          <p:nvPr userDrawn="1"/>
        </p:nvSpPr>
        <p:spPr>
          <a:xfrm>
            <a:off x="591672" y="6349340"/>
            <a:ext cx="441052" cy="123111"/>
          </a:xfrm>
          <a:prstGeom prst="rect">
            <a:avLst/>
          </a:prstGeom>
          <a:noFill/>
        </p:spPr>
        <p:txBody>
          <a:bodyPr wrap="square" lIns="0" tIns="0" rIns="0" bIns="0" rtlCol="0">
            <a:spAutoFit/>
          </a:bodyPr>
          <a:lstStyle/>
          <a:p>
            <a:fld id="{B407DAFF-433B-45E8-A718-D1FBB70E57FD}" type="slidenum">
              <a:rPr lang="en-US" sz="800" smtClean="0">
                <a:solidFill>
                  <a:srgbClr val="292929">
                    <a:lumMod val="75000"/>
                    <a:lumOff val="25000"/>
                    <a:alpha val="99000"/>
                  </a:srgbClr>
                </a:solidFill>
              </a:rPr>
              <a:pPr/>
              <a:t>‹#›</a:t>
            </a:fld>
            <a:endParaRPr lang="en-US" sz="800" dirty="0" err="1" smtClean="0">
              <a:solidFill>
                <a:srgbClr val="292929">
                  <a:lumMod val="75000"/>
                  <a:lumOff val="25000"/>
                  <a:alpha val="99000"/>
                </a:srgbClr>
              </a:solidFill>
            </a:endParaRPr>
          </a:p>
        </p:txBody>
      </p:sp>
      <p:sp>
        <p:nvSpPr>
          <p:cNvPr id="10" name="TextBox 9"/>
          <p:cNvSpPr txBox="1"/>
          <p:nvPr userDrawn="1"/>
        </p:nvSpPr>
        <p:spPr>
          <a:xfrm>
            <a:off x="1021965" y="6349340"/>
            <a:ext cx="710005"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6/29/2011</a:t>
            </a:r>
          </a:p>
        </p:txBody>
      </p:sp>
      <p:sp>
        <p:nvSpPr>
          <p:cNvPr id="11" name="TextBox 10"/>
          <p:cNvSpPr txBox="1"/>
          <p:nvPr userDrawn="1"/>
        </p:nvSpPr>
        <p:spPr>
          <a:xfrm>
            <a:off x="580913" y="6486482"/>
            <a:ext cx="1366221"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MICROSOFT CONFIDENTIAL</a:t>
            </a:r>
          </a:p>
        </p:txBody>
      </p:sp>
    </p:spTree>
    <p:extLst>
      <p:ext uri="{BB962C8B-B14F-4D97-AF65-F5344CB8AC3E}">
        <p14:creationId xmlns:p14="http://schemas.microsoft.com/office/powerpoint/2010/main" val="2424293128"/>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wo Column List with Bullets and Column Titl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15935" y="1428623"/>
            <a:ext cx="11109900" cy="271085"/>
          </a:xfrm>
        </p:spPr>
        <p:txBody>
          <a:bodyPr anchor="t" anchorCtr="0">
            <a:noAutofit/>
          </a:bodyPr>
          <a:lstStyle>
            <a:lvl1pPr marL="0" indent="0">
              <a:lnSpc>
                <a:spcPct val="90000"/>
              </a:lnSpc>
              <a:spcBef>
                <a:spcPts val="0"/>
              </a:spcBef>
              <a:buNone/>
              <a:defRPr sz="1600" b="1" cap="all" baseline="0"/>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0608" y="2693016"/>
            <a:ext cx="4935492"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558255" y="2693016"/>
            <a:ext cx="4984700"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20526" y="371141"/>
            <a:ext cx="1308489" cy="275328"/>
          </a:xfrm>
          <a:prstGeom prst="rect">
            <a:avLst/>
          </a:prstGeom>
        </p:spPr>
      </p:pic>
      <p:sp>
        <p:nvSpPr>
          <p:cNvPr id="8" name="Text Placeholder 8"/>
          <p:cNvSpPr>
            <a:spLocks noGrp="1"/>
          </p:cNvSpPr>
          <p:nvPr>
            <p:ph type="body" sz="quarter" idx="11"/>
          </p:nvPr>
        </p:nvSpPr>
        <p:spPr>
          <a:xfrm>
            <a:off x="601678" y="6078214"/>
            <a:ext cx="5670027" cy="193899"/>
          </a:xfrm>
        </p:spPr>
        <p:txBody>
          <a:bodyPr/>
          <a:lstStyle>
            <a:lvl1pPr marL="0" indent="0">
              <a:buNone/>
              <a:defRPr sz="1400"/>
            </a:lvl1pPr>
          </a:lstStyle>
          <a:p>
            <a:pPr lvl="0"/>
            <a:r>
              <a:rPr lang="en-US" smtClean="0"/>
              <a:t>Click to edit Master text styles</a:t>
            </a:r>
          </a:p>
        </p:txBody>
      </p:sp>
      <p:sp>
        <p:nvSpPr>
          <p:cNvPr id="9" name="TextBox 8"/>
          <p:cNvSpPr txBox="1"/>
          <p:nvPr userDrawn="1"/>
        </p:nvSpPr>
        <p:spPr>
          <a:xfrm>
            <a:off x="591672" y="6349340"/>
            <a:ext cx="441052" cy="123111"/>
          </a:xfrm>
          <a:prstGeom prst="rect">
            <a:avLst/>
          </a:prstGeom>
          <a:noFill/>
        </p:spPr>
        <p:txBody>
          <a:bodyPr wrap="square" lIns="0" tIns="0" rIns="0" bIns="0" rtlCol="0">
            <a:spAutoFit/>
          </a:bodyPr>
          <a:lstStyle/>
          <a:p>
            <a:fld id="{B407DAFF-433B-45E8-A718-D1FBB70E57FD}" type="slidenum">
              <a:rPr lang="en-US" sz="800" smtClean="0">
                <a:solidFill>
                  <a:srgbClr val="292929">
                    <a:lumMod val="75000"/>
                    <a:lumOff val="25000"/>
                    <a:alpha val="99000"/>
                  </a:srgbClr>
                </a:solidFill>
              </a:rPr>
              <a:pPr/>
              <a:t>‹#›</a:t>
            </a:fld>
            <a:endParaRPr lang="en-US" sz="800" dirty="0" err="1" smtClean="0">
              <a:solidFill>
                <a:srgbClr val="292929">
                  <a:lumMod val="75000"/>
                  <a:lumOff val="25000"/>
                  <a:alpha val="99000"/>
                </a:srgbClr>
              </a:solidFill>
            </a:endParaRPr>
          </a:p>
        </p:txBody>
      </p:sp>
      <p:sp>
        <p:nvSpPr>
          <p:cNvPr id="10" name="TextBox 9"/>
          <p:cNvSpPr txBox="1"/>
          <p:nvPr userDrawn="1"/>
        </p:nvSpPr>
        <p:spPr>
          <a:xfrm>
            <a:off x="1021965" y="6349340"/>
            <a:ext cx="710005"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6/29/2011</a:t>
            </a:r>
          </a:p>
        </p:txBody>
      </p:sp>
      <p:sp>
        <p:nvSpPr>
          <p:cNvPr id="11" name="TextBox 10"/>
          <p:cNvSpPr txBox="1"/>
          <p:nvPr userDrawn="1"/>
        </p:nvSpPr>
        <p:spPr>
          <a:xfrm>
            <a:off x="580913" y="6486482"/>
            <a:ext cx="1366221"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MICROSOFT CONFIDENTIAL</a:t>
            </a:r>
          </a:p>
        </p:txBody>
      </p:sp>
      <p:sp>
        <p:nvSpPr>
          <p:cNvPr id="12" name="Content Placeholder 11"/>
          <p:cNvSpPr>
            <a:spLocks noGrp="1"/>
          </p:cNvSpPr>
          <p:nvPr>
            <p:ph sz="quarter" idx="12"/>
          </p:nvPr>
        </p:nvSpPr>
        <p:spPr>
          <a:xfrm>
            <a:off x="812800" y="2302045"/>
            <a:ext cx="4964056" cy="276999"/>
          </a:xfrm>
        </p:spPr>
        <p:txBody>
          <a:bodyPr/>
          <a:lstStyle>
            <a:lvl1pPr marL="0" indent="0">
              <a:buNone/>
              <a:defRPr sz="2000" b="1" cap="all" baseline="0"/>
            </a:lvl1pPr>
          </a:lstStyle>
          <a:p>
            <a:pPr lvl="0"/>
            <a:r>
              <a:rPr lang="en-US" smtClean="0"/>
              <a:t>Click to edit Master text styles</a:t>
            </a:r>
          </a:p>
        </p:txBody>
      </p:sp>
      <p:sp>
        <p:nvSpPr>
          <p:cNvPr id="14" name="Content Placeholder 13"/>
          <p:cNvSpPr>
            <a:spLocks noGrp="1"/>
          </p:cNvSpPr>
          <p:nvPr>
            <p:ph sz="quarter" idx="13"/>
          </p:nvPr>
        </p:nvSpPr>
        <p:spPr>
          <a:xfrm>
            <a:off x="6519863" y="2302045"/>
            <a:ext cx="5023092" cy="276999"/>
          </a:xfrm>
        </p:spPr>
        <p:txBody>
          <a:bodyPr/>
          <a:lstStyle>
            <a:lvl1pPr marL="0" indent="0">
              <a:buNone/>
              <a:defRPr lang="en-US" sz="2000" b="1" kern="1200" cap="all" baseline="0" dirty="0">
                <a:solidFill>
                  <a:schemeClr val="tx1">
                    <a:lumMod val="75000"/>
                    <a:lumOff val="25000"/>
                    <a:alpha val="99000"/>
                  </a:schemeClr>
                </a:solidFill>
                <a:latin typeface="+mn-lt"/>
                <a:ea typeface="+mn-ea"/>
                <a:cs typeface="+mn-cs"/>
              </a:defRPr>
            </a:lvl1pPr>
          </a:lstStyle>
          <a:p>
            <a:pPr marL="0" lvl="0" indent="0" algn="l" defTabSz="914363" rtl="0" eaLnBrk="1" latinLnBrk="0" hangingPunct="1">
              <a:lnSpc>
                <a:spcPct val="90000"/>
              </a:lnSpc>
              <a:spcBef>
                <a:spcPct val="20000"/>
              </a:spcBef>
              <a:buClr>
                <a:srgbClr val="00DCFF"/>
              </a:buClr>
              <a:buSzPct val="90000"/>
              <a:buFont typeface="Arial" pitchFamily="34" charset="0"/>
              <a:buNone/>
            </a:pPr>
            <a:r>
              <a:rPr lang="en-US" smtClean="0"/>
              <a:t>Click to edit Master text styles</a:t>
            </a:r>
          </a:p>
        </p:txBody>
      </p:sp>
    </p:spTree>
    <p:extLst>
      <p:ext uri="{BB962C8B-B14F-4D97-AF65-F5344CB8AC3E}">
        <p14:creationId xmlns:p14="http://schemas.microsoft.com/office/powerpoint/2010/main" val="169391521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17283" y="3898900"/>
            <a:ext cx="1962441" cy="2047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Non-shaded Two Column List with Bullets and Column Titl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15935" y="1428623"/>
            <a:ext cx="11109900" cy="271085"/>
          </a:xfrm>
        </p:spPr>
        <p:txBody>
          <a:bodyPr anchor="t" anchorCtr="0">
            <a:noAutofit/>
          </a:bodyPr>
          <a:lstStyle>
            <a:lvl1pPr marL="0" indent="0">
              <a:lnSpc>
                <a:spcPct val="90000"/>
              </a:lnSpc>
              <a:spcBef>
                <a:spcPts val="0"/>
              </a:spcBef>
              <a:buNone/>
              <a:defRPr sz="1600" b="1" cap="all" baseline="0"/>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15936" y="2693016"/>
            <a:ext cx="5150164"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558255" y="2693016"/>
            <a:ext cx="4973943"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20526" y="371141"/>
            <a:ext cx="1308489" cy="275328"/>
          </a:xfrm>
          <a:prstGeom prst="rect">
            <a:avLst/>
          </a:prstGeom>
        </p:spPr>
      </p:pic>
      <p:sp>
        <p:nvSpPr>
          <p:cNvPr id="8" name="Text Placeholder 8"/>
          <p:cNvSpPr>
            <a:spLocks noGrp="1"/>
          </p:cNvSpPr>
          <p:nvPr>
            <p:ph type="body" sz="quarter" idx="11"/>
          </p:nvPr>
        </p:nvSpPr>
        <p:spPr>
          <a:xfrm>
            <a:off x="601678" y="6078214"/>
            <a:ext cx="5670027" cy="193899"/>
          </a:xfrm>
        </p:spPr>
        <p:txBody>
          <a:bodyPr/>
          <a:lstStyle>
            <a:lvl1pPr marL="0" indent="0">
              <a:buNone/>
              <a:defRPr sz="1400"/>
            </a:lvl1pPr>
          </a:lstStyle>
          <a:p>
            <a:pPr lvl="0"/>
            <a:r>
              <a:rPr lang="en-US" smtClean="0"/>
              <a:t>Click to edit Master text styles</a:t>
            </a:r>
          </a:p>
        </p:txBody>
      </p:sp>
      <p:sp>
        <p:nvSpPr>
          <p:cNvPr id="9" name="TextBox 8"/>
          <p:cNvSpPr txBox="1"/>
          <p:nvPr userDrawn="1"/>
        </p:nvSpPr>
        <p:spPr>
          <a:xfrm>
            <a:off x="591672" y="6349340"/>
            <a:ext cx="441052" cy="123111"/>
          </a:xfrm>
          <a:prstGeom prst="rect">
            <a:avLst/>
          </a:prstGeom>
          <a:noFill/>
        </p:spPr>
        <p:txBody>
          <a:bodyPr wrap="square" lIns="0" tIns="0" rIns="0" bIns="0" rtlCol="0">
            <a:spAutoFit/>
          </a:bodyPr>
          <a:lstStyle/>
          <a:p>
            <a:fld id="{B407DAFF-433B-45E8-A718-D1FBB70E57FD}" type="slidenum">
              <a:rPr lang="en-US" sz="800" smtClean="0">
                <a:solidFill>
                  <a:srgbClr val="292929">
                    <a:lumMod val="75000"/>
                    <a:lumOff val="25000"/>
                    <a:alpha val="99000"/>
                  </a:srgbClr>
                </a:solidFill>
              </a:rPr>
              <a:pPr/>
              <a:t>‹#›</a:t>
            </a:fld>
            <a:endParaRPr lang="en-US" sz="800" dirty="0" err="1" smtClean="0">
              <a:solidFill>
                <a:srgbClr val="292929">
                  <a:lumMod val="75000"/>
                  <a:lumOff val="25000"/>
                  <a:alpha val="99000"/>
                </a:srgbClr>
              </a:solidFill>
            </a:endParaRPr>
          </a:p>
        </p:txBody>
      </p:sp>
      <p:sp>
        <p:nvSpPr>
          <p:cNvPr id="10" name="TextBox 9"/>
          <p:cNvSpPr txBox="1"/>
          <p:nvPr userDrawn="1"/>
        </p:nvSpPr>
        <p:spPr>
          <a:xfrm>
            <a:off x="1021965" y="6349340"/>
            <a:ext cx="710005"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6/29/2011</a:t>
            </a:r>
          </a:p>
        </p:txBody>
      </p:sp>
      <p:sp>
        <p:nvSpPr>
          <p:cNvPr id="11" name="TextBox 10"/>
          <p:cNvSpPr txBox="1"/>
          <p:nvPr userDrawn="1"/>
        </p:nvSpPr>
        <p:spPr>
          <a:xfrm>
            <a:off x="580913" y="6486482"/>
            <a:ext cx="1366221"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MICROSOFT CONFIDENTIAL</a:t>
            </a:r>
          </a:p>
        </p:txBody>
      </p:sp>
      <p:sp>
        <p:nvSpPr>
          <p:cNvPr id="12" name="Content Placeholder 11"/>
          <p:cNvSpPr>
            <a:spLocks noGrp="1"/>
          </p:cNvSpPr>
          <p:nvPr>
            <p:ph sz="quarter" idx="12"/>
          </p:nvPr>
        </p:nvSpPr>
        <p:spPr>
          <a:xfrm>
            <a:off x="615935" y="2302045"/>
            <a:ext cx="5171679" cy="276999"/>
          </a:xfrm>
        </p:spPr>
        <p:txBody>
          <a:bodyPr/>
          <a:lstStyle>
            <a:lvl1pPr marL="0" indent="0">
              <a:buNone/>
              <a:defRPr sz="2000" b="1" cap="all" baseline="0"/>
            </a:lvl1pPr>
          </a:lstStyle>
          <a:p>
            <a:pPr lvl="0"/>
            <a:r>
              <a:rPr lang="en-US" smtClean="0"/>
              <a:t>Click to edit Master text styles</a:t>
            </a:r>
          </a:p>
        </p:txBody>
      </p:sp>
      <p:sp>
        <p:nvSpPr>
          <p:cNvPr id="14" name="Content Placeholder 13"/>
          <p:cNvSpPr>
            <a:spLocks noGrp="1"/>
          </p:cNvSpPr>
          <p:nvPr>
            <p:ph sz="quarter" idx="13"/>
          </p:nvPr>
        </p:nvSpPr>
        <p:spPr>
          <a:xfrm>
            <a:off x="6519863" y="2302045"/>
            <a:ext cx="5023092" cy="276999"/>
          </a:xfrm>
        </p:spPr>
        <p:txBody>
          <a:bodyPr/>
          <a:lstStyle>
            <a:lvl1pPr marL="0" indent="0">
              <a:buNone/>
              <a:defRPr lang="en-US" sz="2000" b="1" kern="1200" cap="all" baseline="0" dirty="0">
                <a:solidFill>
                  <a:schemeClr val="tx1">
                    <a:lumMod val="75000"/>
                    <a:lumOff val="25000"/>
                    <a:alpha val="99000"/>
                  </a:schemeClr>
                </a:solidFill>
                <a:latin typeface="+mn-lt"/>
                <a:ea typeface="+mn-ea"/>
                <a:cs typeface="+mn-cs"/>
              </a:defRPr>
            </a:lvl1pPr>
          </a:lstStyle>
          <a:p>
            <a:pPr marL="0" lvl="0" indent="0" algn="l" defTabSz="914363" rtl="0" eaLnBrk="1" latinLnBrk="0" hangingPunct="1">
              <a:lnSpc>
                <a:spcPct val="90000"/>
              </a:lnSpc>
              <a:spcBef>
                <a:spcPct val="20000"/>
              </a:spcBef>
              <a:buClr>
                <a:srgbClr val="00DCFF"/>
              </a:buClr>
              <a:buSzPct val="90000"/>
              <a:buFont typeface="Arial" pitchFamily="34" charset="0"/>
              <a:buNone/>
            </a:pPr>
            <a:r>
              <a:rPr lang="en-US" smtClean="0"/>
              <a:t>Click to edit Master text styles</a:t>
            </a:r>
          </a:p>
        </p:txBody>
      </p:sp>
    </p:spTree>
    <p:extLst>
      <p:ext uri="{BB962C8B-B14F-4D97-AF65-F5344CB8AC3E}">
        <p14:creationId xmlns:p14="http://schemas.microsoft.com/office/powerpoint/2010/main" val="3841745823"/>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20526" y="371141"/>
            <a:ext cx="1308489" cy="275328"/>
          </a:xfrm>
          <a:prstGeom prst="rect">
            <a:avLst/>
          </a:prstGeom>
        </p:spPr>
      </p:pic>
      <p:sp>
        <p:nvSpPr>
          <p:cNvPr id="4" name="Text Placeholder 8"/>
          <p:cNvSpPr>
            <a:spLocks noGrp="1"/>
          </p:cNvSpPr>
          <p:nvPr>
            <p:ph type="body" sz="quarter" idx="11"/>
          </p:nvPr>
        </p:nvSpPr>
        <p:spPr>
          <a:xfrm>
            <a:off x="601678" y="6078214"/>
            <a:ext cx="5670027" cy="193899"/>
          </a:xfrm>
        </p:spPr>
        <p:txBody>
          <a:bodyPr/>
          <a:lstStyle>
            <a:lvl1pPr marL="0" indent="0">
              <a:buNone/>
              <a:defRPr sz="1400"/>
            </a:lvl1pPr>
          </a:lstStyle>
          <a:p>
            <a:pPr lvl="0"/>
            <a:r>
              <a:rPr lang="en-US" smtClean="0"/>
              <a:t>Click to edit Master text styles</a:t>
            </a:r>
          </a:p>
        </p:txBody>
      </p:sp>
      <p:sp>
        <p:nvSpPr>
          <p:cNvPr id="5" name="TextBox 4"/>
          <p:cNvSpPr txBox="1"/>
          <p:nvPr userDrawn="1"/>
        </p:nvSpPr>
        <p:spPr>
          <a:xfrm>
            <a:off x="591672" y="6349340"/>
            <a:ext cx="441052" cy="123111"/>
          </a:xfrm>
          <a:prstGeom prst="rect">
            <a:avLst/>
          </a:prstGeom>
          <a:noFill/>
        </p:spPr>
        <p:txBody>
          <a:bodyPr wrap="square" lIns="0" tIns="0" rIns="0" bIns="0" rtlCol="0">
            <a:spAutoFit/>
          </a:bodyPr>
          <a:lstStyle/>
          <a:p>
            <a:fld id="{B407DAFF-433B-45E8-A718-D1FBB70E57FD}" type="slidenum">
              <a:rPr lang="en-US" sz="800" smtClean="0">
                <a:solidFill>
                  <a:srgbClr val="292929">
                    <a:lumMod val="75000"/>
                    <a:lumOff val="25000"/>
                    <a:alpha val="99000"/>
                  </a:srgbClr>
                </a:solidFill>
              </a:rPr>
              <a:pPr/>
              <a:t>‹#›</a:t>
            </a:fld>
            <a:endParaRPr lang="en-US" sz="800" dirty="0" err="1" smtClean="0">
              <a:solidFill>
                <a:srgbClr val="292929">
                  <a:lumMod val="75000"/>
                  <a:lumOff val="25000"/>
                  <a:alpha val="99000"/>
                </a:srgbClr>
              </a:solidFill>
            </a:endParaRPr>
          </a:p>
        </p:txBody>
      </p:sp>
      <p:sp>
        <p:nvSpPr>
          <p:cNvPr id="6" name="TextBox 5"/>
          <p:cNvSpPr txBox="1"/>
          <p:nvPr userDrawn="1"/>
        </p:nvSpPr>
        <p:spPr>
          <a:xfrm>
            <a:off x="1021965" y="6349340"/>
            <a:ext cx="710005"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6/29/2011</a:t>
            </a:r>
          </a:p>
        </p:txBody>
      </p:sp>
      <p:sp>
        <p:nvSpPr>
          <p:cNvPr id="7" name="TextBox 6"/>
          <p:cNvSpPr txBox="1"/>
          <p:nvPr userDrawn="1"/>
        </p:nvSpPr>
        <p:spPr>
          <a:xfrm>
            <a:off x="580913" y="6486482"/>
            <a:ext cx="1366221"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MICROSOFT CONFIDENTIAL</a:t>
            </a:r>
          </a:p>
        </p:txBody>
      </p:sp>
    </p:spTree>
    <p:extLst>
      <p:ext uri="{BB962C8B-B14F-4D97-AF65-F5344CB8AC3E}">
        <p14:creationId xmlns:p14="http://schemas.microsoft.com/office/powerpoint/2010/main" val="3629144678"/>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5541991"/>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4" y="2722608"/>
            <a:ext cx="10242549" cy="1523497"/>
          </a:xfrm>
        </p:spPr>
        <p:txBody>
          <a:bodyPr anchor="ctr">
            <a:noAutofit/>
          </a:bodyPr>
          <a:lstStyle>
            <a:lvl1pPr algn="ctr">
              <a:lnSpc>
                <a:spcPct val="90000"/>
              </a:lnSpc>
              <a:defRPr sz="6000" spc="-300" baseline="0">
                <a:solidFill>
                  <a:schemeClr val="accent6">
                    <a:alpha val="99000"/>
                  </a:schemeClr>
                </a:solidFill>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657982" y="5677392"/>
            <a:ext cx="10242550" cy="463255"/>
          </a:xfrm>
        </p:spPr>
        <p:txBody>
          <a:bodyPr>
            <a:noAutofit/>
          </a:bodyPr>
          <a:lstStyle>
            <a:lvl1pPr marL="0" indent="0" algn="l">
              <a:lnSpc>
                <a:spcPct val="90000"/>
              </a:lnSpc>
              <a:spcBef>
                <a:spcPts val="0"/>
              </a:spcBef>
              <a:buNone/>
              <a:defRPr sz="2000" b="1" cap="all" baseline="0">
                <a:solidFill>
                  <a:schemeClr val="tx1">
                    <a:lumMod val="75000"/>
                    <a:lumOff val="25000"/>
                    <a:alpha val="99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3" name="Text Placeholder 12"/>
          <p:cNvSpPr>
            <a:spLocks noGrp="1"/>
          </p:cNvSpPr>
          <p:nvPr>
            <p:ph type="body" sz="quarter" idx="10" hasCustomPrompt="1"/>
          </p:nvPr>
        </p:nvSpPr>
        <p:spPr>
          <a:xfrm>
            <a:off x="657982" y="6121400"/>
            <a:ext cx="5335587" cy="221599"/>
          </a:xfrm>
        </p:spPr>
        <p:txBody>
          <a:bodyPr/>
          <a:lstStyle>
            <a:lvl1pPr marL="0" indent="0">
              <a:buNone/>
              <a:defRPr sz="1600" baseline="0">
                <a:solidFill>
                  <a:schemeClr val="tx1">
                    <a:lumMod val="75000"/>
                    <a:lumOff val="25000"/>
                    <a:alpha val="99000"/>
                  </a:schemeClr>
                </a:solidFill>
              </a:defRPr>
            </a:lvl1pPr>
          </a:lstStyle>
          <a:p>
            <a:pPr lvl="0"/>
            <a:r>
              <a:rPr lang="en-US" dirty="0" smtClean="0"/>
              <a:t>Click to edit presenter and date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20526" y="371141"/>
            <a:ext cx="1308489" cy="275328"/>
          </a:xfrm>
          <a:prstGeom prst="rect">
            <a:avLst/>
          </a:prstGeom>
        </p:spPr>
      </p:pic>
    </p:spTree>
    <p:extLst>
      <p:ext uri="{BB962C8B-B14F-4D97-AF65-F5344CB8AC3E}">
        <p14:creationId xmlns:p14="http://schemas.microsoft.com/office/powerpoint/2010/main" val="1231922166"/>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20526" y="371141"/>
            <a:ext cx="1308489" cy="275328"/>
          </a:xfrm>
          <a:prstGeom prst="rect">
            <a:avLst/>
          </a:prstGeom>
        </p:spPr>
      </p:pic>
    </p:spTree>
    <p:extLst>
      <p:ext uri="{BB962C8B-B14F-4D97-AF65-F5344CB8AC3E}">
        <p14:creationId xmlns:p14="http://schemas.microsoft.com/office/powerpoint/2010/main" val="1943602844"/>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20748514"/>
      </p:ext>
    </p:extLst>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6301205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image" Target="../media/image6.png"/><Relationship Id="rId5" Type="http://schemas.openxmlformats.org/officeDocument/2006/relationships/theme" Target="../theme/theme2.xml"/><Relationship Id="rId4"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3" Type="http://schemas.openxmlformats.org/officeDocument/2006/relationships/slideLayout" Target="../slideLayouts/slideLayout24.xml"/><Relationship Id="rId21" Type="http://schemas.openxmlformats.org/officeDocument/2006/relationships/image" Target="../media/image1.png"/><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20" Type="http://schemas.openxmlformats.org/officeDocument/2006/relationships/theme" Target="../theme/theme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19" Type="http://schemas.openxmlformats.org/officeDocument/2006/relationships/slideLayout" Target="../slideLayouts/slideLayout40.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18" Type="http://schemas.openxmlformats.org/officeDocument/2006/relationships/slideLayout" Target="../slideLayouts/slideLayout58.xml"/><Relationship Id="rId3" Type="http://schemas.openxmlformats.org/officeDocument/2006/relationships/slideLayout" Target="../slideLayouts/slideLayout43.xml"/><Relationship Id="rId21" Type="http://schemas.openxmlformats.org/officeDocument/2006/relationships/image" Target="../media/image1.png"/><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slideLayout" Target="../slideLayouts/slideLayout57.xml"/><Relationship Id="rId2" Type="http://schemas.openxmlformats.org/officeDocument/2006/relationships/slideLayout" Target="../slideLayouts/slideLayout42.xml"/><Relationship Id="rId16" Type="http://schemas.openxmlformats.org/officeDocument/2006/relationships/slideLayout" Target="../slideLayouts/slideLayout56.xml"/><Relationship Id="rId20" Type="http://schemas.openxmlformats.org/officeDocument/2006/relationships/theme" Target="../theme/theme4.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10" Type="http://schemas.openxmlformats.org/officeDocument/2006/relationships/slideLayout" Target="../slideLayouts/slideLayout50.xml"/><Relationship Id="rId19" Type="http://schemas.openxmlformats.org/officeDocument/2006/relationships/slideLayout" Target="../slideLayouts/slideLayout59.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5.xml"/><Relationship Id="rId1" Type="http://schemas.openxmlformats.org/officeDocument/2006/relationships/slideLayout" Target="../slideLayouts/slideLayout60.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image" Target="../media/image1.png"/><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theme" Target="../theme/theme6.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9.xml"/><Relationship Id="rId13" Type="http://schemas.openxmlformats.org/officeDocument/2006/relationships/slideLayout" Target="../slideLayouts/slideLayout84.xml"/><Relationship Id="rId18" Type="http://schemas.openxmlformats.org/officeDocument/2006/relationships/slideLayout" Target="../slideLayouts/slideLayout89.xml"/><Relationship Id="rId26" Type="http://schemas.openxmlformats.org/officeDocument/2006/relationships/theme" Target="../theme/theme7.xml"/><Relationship Id="rId3" Type="http://schemas.openxmlformats.org/officeDocument/2006/relationships/slideLayout" Target="../slideLayouts/slideLayout74.xml"/><Relationship Id="rId21" Type="http://schemas.openxmlformats.org/officeDocument/2006/relationships/slideLayout" Target="../slideLayouts/slideLayout92.xml"/><Relationship Id="rId7" Type="http://schemas.openxmlformats.org/officeDocument/2006/relationships/slideLayout" Target="../slideLayouts/slideLayout78.xml"/><Relationship Id="rId12" Type="http://schemas.openxmlformats.org/officeDocument/2006/relationships/slideLayout" Target="../slideLayouts/slideLayout83.xml"/><Relationship Id="rId17" Type="http://schemas.openxmlformats.org/officeDocument/2006/relationships/slideLayout" Target="../slideLayouts/slideLayout88.xml"/><Relationship Id="rId25" Type="http://schemas.openxmlformats.org/officeDocument/2006/relationships/slideLayout" Target="../slideLayouts/slideLayout96.xml"/><Relationship Id="rId2" Type="http://schemas.openxmlformats.org/officeDocument/2006/relationships/slideLayout" Target="../slideLayouts/slideLayout73.xml"/><Relationship Id="rId16" Type="http://schemas.openxmlformats.org/officeDocument/2006/relationships/slideLayout" Target="../slideLayouts/slideLayout87.xml"/><Relationship Id="rId20" Type="http://schemas.openxmlformats.org/officeDocument/2006/relationships/slideLayout" Target="../slideLayouts/slideLayout91.xml"/><Relationship Id="rId1" Type="http://schemas.openxmlformats.org/officeDocument/2006/relationships/slideLayout" Target="../slideLayouts/slideLayout72.xml"/><Relationship Id="rId6" Type="http://schemas.openxmlformats.org/officeDocument/2006/relationships/slideLayout" Target="../slideLayouts/slideLayout77.xml"/><Relationship Id="rId11" Type="http://schemas.openxmlformats.org/officeDocument/2006/relationships/slideLayout" Target="../slideLayouts/slideLayout82.xml"/><Relationship Id="rId24" Type="http://schemas.openxmlformats.org/officeDocument/2006/relationships/slideLayout" Target="../slideLayouts/slideLayout95.xml"/><Relationship Id="rId5" Type="http://schemas.openxmlformats.org/officeDocument/2006/relationships/slideLayout" Target="../slideLayouts/slideLayout76.xml"/><Relationship Id="rId15" Type="http://schemas.openxmlformats.org/officeDocument/2006/relationships/slideLayout" Target="../slideLayouts/slideLayout86.xml"/><Relationship Id="rId23" Type="http://schemas.openxmlformats.org/officeDocument/2006/relationships/slideLayout" Target="../slideLayouts/slideLayout94.xml"/><Relationship Id="rId10" Type="http://schemas.openxmlformats.org/officeDocument/2006/relationships/slideLayout" Target="../slideLayouts/slideLayout81.xml"/><Relationship Id="rId19" Type="http://schemas.openxmlformats.org/officeDocument/2006/relationships/slideLayout" Target="../slideLayouts/slideLayout90.xml"/><Relationship Id="rId4" Type="http://schemas.openxmlformats.org/officeDocument/2006/relationships/slideLayout" Target="../slideLayouts/slideLayout75.xml"/><Relationship Id="rId9" Type="http://schemas.openxmlformats.org/officeDocument/2006/relationships/slideLayout" Target="../slideLayouts/slideLayout80.xml"/><Relationship Id="rId14" Type="http://schemas.openxmlformats.org/officeDocument/2006/relationships/slideLayout" Target="../slideLayouts/slideLayout85.xml"/><Relationship Id="rId22" Type="http://schemas.openxmlformats.org/officeDocument/2006/relationships/slideLayout" Target="../slideLayouts/slideLayout9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9">
            <a:lum/>
          </a:blip>
          <a:srcRect/>
          <a:stretch>
            <a:fillRect t="-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4"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25" r:id="rId12"/>
    <p:sldLayoutId id="2147483726" r:id="rId13"/>
    <p:sldLayoutId id="2147483727" r:id="rId14"/>
    <p:sldLayoutId id="2147483728" r:id="rId15"/>
    <p:sldLayoutId id="2147483732" r:id="rId16"/>
    <p:sldLayoutId id="2147483817" r:id="rId17"/>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 typeface="Arial" pitchFamily="34" charset="0"/>
        <a:buChar char="•"/>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 typeface="Arial" pitchFamily="34" charset="0"/>
        <a:buChar char="•"/>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 typeface="Arial" pitchFamily="34" charset="0"/>
        <a:buChar char="•"/>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1"/>
            <a:ext cx="11149013" cy="60939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4" y="1905000"/>
            <a:ext cx="11149011"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dk1" tx1="lt1" bg2="dk2" tx2="lt2" accent1="accent1" accent2="accent2" accent3="accent3" accent4="accent4" accent5="accent5" accent6="accent6" hlink="hlink" folHlink="folHlink"/>
  <p:sldLayoutIdLst>
    <p:sldLayoutId id="2147483721" r:id="rId1"/>
    <p:sldLayoutId id="2147483724" r:id="rId2"/>
    <p:sldLayoutId id="2147483753" r:id="rId3"/>
    <p:sldLayoutId id="2147483818" r:id="rId4"/>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a:ln w="3175">
            <a:noFill/>
          </a:ln>
          <a:gradFill flip="none" rotWithShape="1">
            <a:gsLst>
              <a:gs pos="0">
                <a:schemeClr val="bg1"/>
              </a:gs>
              <a:gs pos="86000">
                <a:schemeClr val="bg1"/>
              </a:gs>
            </a:gsLst>
            <a:lin ang="5400000" scaled="0"/>
            <a:tileRect/>
          </a:gradFill>
          <a:effectLst/>
          <a:latin typeface="Segoe UI Semibold"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000000"/>
              </a:gs>
              <a:gs pos="86000">
                <a:srgbClr val="000000"/>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000000"/>
              </a:gs>
              <a:gs pos="86000">
                <a:srgbClr val="000000"/>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000000"/>
              </a:gs>
              <a:gs pos="86000">
                <a:srgbClr val="000000"/>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000000"/>
              </a:gs>
              <a:gs pos="86000">
                <a:srgbClr val="000000"/>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1">
            <a:duotone>
              <a:prstClr val="black"/>
              <a:schemeClr val="accent4">
                <a:tint val="45000"/>
                <a:satMod val="400000"/>
              </a:schemeClr>
            </a:duotone>
          </a:blip>
          <a:srcRect/>
          <a:stretch>
            <a:fillRect t="-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4"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38825435"/>
      </p:ext>
    </p:extLst>
  </p:cSld>
  <p:clrMap bg1="dk1" tx1="lt1" bg2="dk2" tx2="lt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 id="2147483747" r:id="rId14"/>
    <p:sldLayoutId id="2147483748" r:id="rId15"/>
    <p:sldLayoutId id="2147483749" r:id="rId16"/>
    <p:sldLayoutId id="2147483750" r:id="rId17"/>
    <p:sldLayoutId id="2147483751" r:id="rId18"/>
    <p:sldLayoutId id="2147483752"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 typeface="Arial" pitchFamily="34" charset="0"/>
        <a:buChar char="•"/>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 typeface="Arial" pitchFamily="34" charset="0"/>
        <a:buChar char="•"/>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 typeface="Arial" pitchFamily="34" charset="0"/>
        <a:buChar char="•"/>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1">
            <a:duotone>
              <a:prstClr val="black"/>
              <a:schemeClr val="accent4">
                <a:tint val="45000"/>
                <a:satMod val="400000"/>
              </a:schemeClr>
            </a:duotone>
          </a:blip>
          <a:srcRect/>
          <a:stretch>
            <a:fillRect t="-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4"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20770895"/>
      </p:ext>
    </p:extLst>
  </p:cSld>
  <p:clrMap bg1="dk1" tx1="lt1" bg2="dk2" tx2="lt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 id="2147483771" r:id="rId17"/>
    <p:sldLayoutId id="2147483772" r:id="rId18"/>
    <p:sldLayoutId id="2147483773"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 typeface="Arial" pitchFamily="34" charset="0"/>
        <a:buChar char="•"/>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 typeface="Arial" pitchFamily="34" charset="0"/>
        <a:buChar char="•"/>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 typeface="Arial" pitchFamily="34" charset="0"/>
        <a:buChar char="•"/>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1"/>
            <a:ext cx="11149013" cy="60939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4" y="1905000"/>
            <a:ext cx="11149011"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02164768"/>
      </p:ext>
    </p:extLst>
  </p:cSld>
  <p:clrMap bg1="dk1" tx1="lt1" bg2="dk2" tx2="lt2" accent1="accent1" accent2="accent2" accent3="accent3" accent4="accent4" accent5="accent5" accent6="accent6" hlink="hlink" folHlink="folHlink"/>
  <p:sldLayoutIdLst>
    <p:sldLayoutId id="2147483775"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a:ln w="3175">
            <a:noFill/>
          </a:ln>
          <a:gradFill flip="none" rotWithShape="1">
            <a:gsLst>
              <a:gs pos="0">
                <a:schemeClr val="bg1"/>
              </a:gs>
              <a:gs pos="86000">
                <a:schemeClr val="bg1"/>
              </a:gs>
            </a:gsLst>
            <a:lin ang="5400000" scaled="0"/>
            <a:tileRect/>
          </a:gradFill>
          <a:effectLst/>
          <a:latin typeface="Segoe UI Semibold"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000000"/>
              </a:gs>
              <a:gs pos="86000">
                <a:srgbClr val="000000"/>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000000"/>
              </a:gs>
              <a:gs pos="86000">
                <a:srgbClr val="000000"/>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000000"/>
              </a:gs>
              <a:gs pos="86000">
                <a:srgbClr val="000000"/>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000000"/>
              </a:gs>
              <a:gs pos="86000">
                <a:srgbClr val="000000"/>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t="-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85243304"/>
      </p:ext>
    </p:extLst>
  </p:cSld>
  <p:clrMap bg1="dk1" tx1="lt1" bg2="dk2" tx2="lt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 typeface="Arial" pitchFamily="34" charset="0"/>
        <a:buChar char="•"/>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 typeface="Arial" pitchFamily="34" charset="0"/>
        <a:buChar char="•"/>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 typeface="Arial" pitchFamily="34" charset="0"/>
        <a:buChar char="•"/>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3660" y="196326"/>
            <a:ext cx="11149013" cy="1163637"/>
          </a:xfrm>
          <a:prstGeom prst="rect">
            <a:avLst/>
          </a:prstGeom>
        </p:spPr>
        <p:txBody>
          <a:bodyPr vert="horz" wrap="square" lIns="0" tIns="0" rIns="0" bIns="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5177" y="1684476"/>
            <a:ext cx="11149012" cy="1551194"/>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0877497"/>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 id="2147483804" r:id="rId16"/>
    <p:sldLayoutId id="2147483805" r:id="rId17"/>
    <p:sldLayoutId id="2147483806" r:id="rId18"/>
    <p:sldLayoutId id="2147483807" r:id="rId19"/>
    <p:sldLayoutId id="2147483808" r:id="rId20"/>
    <p:sldLayoutId id="2147483809" r:id="rId21"/>
    <p:sldLayoutId id="2147483810" r:id="rId22"/>
    <p:sldLayoutId id="2147483811" r:id="rId23"/>
    <p:sldLayoutId id="2147483812" r:id="rId24"/>
    <p:sldLayoutId id="2147483813" r:id="rId25"/>
  </p:sldLayoutIdLst>
  <p:transition>
    <p:fade/>
  </p:transition>
  <p:hf hdr="0"/>
  <p:txStyles>
    <p:titleStyle>
      <a:lvl1pPr algn="l" defTabSz="914363" rtl="0" eaLnBrk="1" latinLnBrk="0" hangingPunct="1">
        <a:lnSpc>
          <a:spcPct val="90000"/>
        </a:lnSpc>
        <a:spcBef>
          <a:spcPct val="0"/>
        </a:spcBef>
        <a:buNone/>
        <a:defRPr lang="en-US" sz="4800" b="0" kern="1200" cap="none" spc="-200"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Clr>
          <a:srgbClr val="00DCFF"/>
        </a:buClr>
        <a:buSzPct val="90000"/>
        <a:buFont typeface="Arial" pitchFamily="34" charset="0"/>
        <a:buChar char="•"/>
        <a:defRPr sz="2400" kern="1200">
          <a:solidFill>
            <a:schemeClr val="tx1">
              <a:lumMod val="75000"/>
              <a:lumOff val="25000"/>
              <a:alpha val="99000"/>
            </a:schemeClr>
          </a:solidFill>
          <a:latin typeface="+mn-lt"/>
          <a:ea typeface="+mn-ea"/>
          <a:cs typeface="+mn-cs"/>
        </a:defRPr>
      </a:lvl1pPr>
      <a:lvl2pPr marL="855663" indent="-395288" algn="l" defTabSz="914363" rtl="0" eaLnBrk="1" latinLnBrk="0" hangingPunct="1">
        <a:lnSpc>
          <a:spcPct val="90000"/>
        </a:lnSpc>
        <a:spcBef>
          <a:spcPct val="20000"/>
        </a:spcBef>
        <a:buClr>
          <a:srgbClr val="00DCFF"/>
        </a:buClr>
        <a:buSzPct val="90000"/>
        <a:buFont typeface="Arial" pitchFamily="34" charset="0"/>
        <a:buChar char="•"/>
        <a:defRPr sz="2000" kern="1200">
          <a:solidFill>
            <a:schemeClr val="tx1">
              <a:lumMod val="75000"/>
              <a:lumOff val="25000"/>
              <a:alpha val="99000"/>
            </a:schemeClr>
          </a:solidFill>
          <a:latin typeface="+mn-lt"/>
          <a:ea typeface="+mn-ea"/>
          <a:cs typeface="+mn-cs"/>
        </a:defRPr>
      </a:lvl2pPr>
      <a:lvl3pPr marL="1258888" indent="-403225" algn="l" defTabSz="914363" rtl="0" eaLnBrk="1" latinLnBrk="0" hangingPunct="1">
        <a:lnSpc>
          <a:spcPct val="90000"/>
        </a:lnSpc>
        <a:spcBef>
          <a:spcPct val="20000"/>
        </a:spcBef>
        <a:buClr>
          <a:srgbClr val="00DCFF"/>
        </a:buClr>
        <a:buSzPct val="90000"/>
        <a:buFont typeface="Arial" pitchFamily="34" charset="0"/>
        <a:buChar char="•"/>
        <a:defRPr sz="1800" kern="1200">
          <a:solidFill>
            <a:schemeClr val="tx1">
              <a:lumMod val="75000"/>
              <a:lumOff val="25000"/>
              <a:alpha val="99000"/>
            </a:schemeClr>
          </a:solidFill>
          <a:latin typeface="+mn-lt"/>
          <a:ea typeface="+mn-ea"/>
          <a:cs typeface="+mn-cs"/>
        </a:defRPr>
      </a:lvl3pPr>
      <a:lvl4pPr marL="1604963" indent="-346075" algn="l" defTabSz="914363" rtl="0" eaLnBrk="1" latinLnBrk="0" hangingPunct="1">
        <a:lnSpc>
          <a:spcPct val="90000"/>
        </a:lnSpc>
        <a:spcBef>
          <a:spcPct val="20000"/>
        </a:spcBef>
        <a:buClr>
          <a:srgbClr val="00DCFF"/>
        </a:buClr>
        <a:buSzPct val="90000"/>
        <a:buFont typeface="Arial" pitchFamily="34" charset="0"/>
        <a:buChar char="•"/>
        <a:defRPr sz="1600" kern="1200">
          <a:solidFill>
            <a:schemeClr val="tx1">
              <a:lumMod val="75000"/>
              <a:lumOff val="25000"/>
              <a:alpha val="99000"/>
            </a:schemeClr>
          </a:solidFill>
          <a:latin typeface="+mn-lt"/>
          <a:ea typeface="+mn-ea"/>
          <a:cs typeface="+mn-cs"/>
        </a:defRPr>
      </a:lvl4pPr>
      <a:lvl5pPr marL="1941513" indent="-336550" algn="l" defTabSz="914363" rtl="0" eaLnBrk="1" latinLnBrk="0" hangingPunct="1">
        <a:lnSpc>
          <a:spcPct val="90000"/>
        </a:lnSpc>
        <a:spcBef>
          <a:spcPct val="20000"/>
        </a:spcBef>
        <a:buClr>
          <a:srgbClr val="00DCFF"/>
        </a:buClr>
        <a:buSzPct val="90000"/>
        <a:buFont typeface="Arial" pitchFamily="34" charset="0"/>
        <a:buChar char="•"/>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datamarket.azure.com/" TargetMode="Externa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hyperlink" Target="http://bldw.in/SessionFeedback" TargetMode="External"/><Relationship Id="rId2" Type="http://schemas.openxmlformats.org/officeDocument/2006/relationships/hyperlink" Target="http://forums.dev.windows.com/"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yfrog.com/nupkap" TargetMode="Externa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 3.0: data, services, Web, cloud, at your fingertips</a:t>
            </a:r>
            <a:br>
              <a:rPr lang="en-US" dirty="0"/>
            </a:br>
            <a:endParaRPr lang="en-US" dirty="0"/>
          </a:p>
        </p:txBody>
      </p:sp>
      <p:sp>
        <p:nvSpPr>
          <p:cNvPr id="3" name="Subtitle 2"/>
          <p:cNvSpPr>
            <a:spLocks noGrp="1"/>
          </p:cNvSpPr>
          <p:nvPr>
            <p:ph type="subTitle" idx="1"/>
          </p:nvPr>
        </p:nvSpPr>
        <p:spPr/>
        <p:txBody>
          <a:bodyPr/>
          <a:lstStyle/>
          <a:p>
            <a:r>
              <a:rPr lang="en-US" dirty="0" smtClean="0">
                <a:latin typeface="+mj-lt"/>
              </a:rPr>
              <a:t>Don Syme</a:t>
            </a:r>
          </a:p>
          <a:p>
            <a:r>
              <a:rPr lang="en-US" dirty="0" smtClean="0"/>
              <a:t>Principal Researcher</a:t>
            </a:r>
          </a:p>
          <a:p>
            <a:r>
              <a:rPr lang="en-US" dirty="0" smtClean="0"/>
              <a:t>Microsoft Research</a:t>
            </a:r>
            <a:endParaRPr lang="en-US" dirty="0"/>
          </a:p>
        </p:txBody>
      </p:sp>
      <p:sp>
        <p:nvSpPr>
          <p:cNvPr id="9" name="Text Placeholder 8"/>
          <p:cNvSpPr>
            <a:spLocks noGrp="1"/>
          </p:cNvSpPr>
          <p:nvPr>
            <p:ph type="body" sz="quarter" idx="10"/>
          </p:nvPr>
        </p:nvSpPr>
        <p:spPr/>
        <p:txBody>
          <a:bodyPr/>
          <a:lstStyle/>
          <a:p>
            <a:r>
              <a:rPr lang="en-US" dirty="0"/>
              <a:t>SAC-904T</a:t>
            </a:r>
          </a:p>
        </p:txBody>
      </p:sp>
    </p:spTree>
    <p:extLst>
      <p:ext uri="{BB962C8B-B14F-4D97-AF65-F5344CB8AC3E}">
        <p14:creationId xmlns:p14="http://schemas.microsoft.com/office/powerpoint/2010/main" val="1082811341"/>
      </p:ext>
    </p:extLst>
  </p:cSld>
  <p:clrMapOvr>
    <a:masterClrMapping/>
  </p:clrMapOvr>
  <p:transition>
    <p:strips dir="l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idx="4294967295"/>
          </p:nvPr>
        </p:nvSpPr>
        <p:spPr>
          <a:xfrm>
            <a:off x="383451" y="1002906"/>
            <a:ext cx="7406640" cy="5486400"/>
          </a:xfrm>
        </p:spPr>
        <p:txBody>
          <a:bodyPr anchor="b">
            <a:noAutofit/>
          </a:bodyPr>
          <a:lstStyle/>
          <a:p>
            <a:r>
              <a:rPr lang="en-US" sz="5000" dirty="0" smtClean="0">
                <a:latin typeface="+mn-lt"/>
              </a:rPr>
              <a:t/>
            </a:r>
            <a:br>
              <a:rPr lang="en-US" sz="5000" dirty="0" smtClean="0">
                <a:latin typeface="+mn-lt"/>
              </a:rPr>
            </a:br>
            <a:r>
              <a:rPr lang="en-US" sz="5000" dirty="0" smtClean="0">
                <a:latin typeface="+mn-lt"/>
              </a:rPr>
              <a:t/>
            </a:r>
            <a:br>
              <a:rPr lang="en-US" sz="5000" dirty="0" smtClean="0">
                <a:latin typeface="+mn-lt"/>
              </a:rPr>
            </a:br>
            <a:r>
              <a:rPr lang="en-US" sz="5000" dirty="0" smtClean="0">
                <a:latin typeface="+mn-lt"/>
              </a:rPr>
              <a:t>F# 3.0 is about fixing this</a:t>
            </a:r>
            <a:br>
              <a:rPr lang="en-US" sz="5000" dirty="0" smtClean="0">
                <a:latin typeface="+mn-lt"/>
              </a:rPr>
            </a:br>
            <a:r>
              <a:rPr lang="en-US" sz="5000" dirty="0" smtClean="0">
                <a:latin typeface="+mn-lt"/>
              </a:rPr>
              <a:t/>
            </a:r>
            <a:br>
              <a:rPr lang="en-US" sz="5000" dirty="0" smtClean="0">
                <a:latin typeface="+mn-lt"/>
              </a:rPr>
            </a:br>
            <a:r>
              <a:rPr lang="en-US" sz="5000" dirty="0" smtClean="0">
                <a:latin typeface="+mn-lt"/>
              </a:rPr>
              <a:t/>
            </a:r>
            <a:br>
              <a:rPr lang="en-US" sz="5000" dirty="0" smtClean="0">
                <a:latin typeface="+mn-lt"/>
              </a:rPr>
            </a:br>
            <a:r>
              <a:rPr lang="en-US" sz="3200" dirty="0" smtClean="0">
                <a:latin typeface="+mn-lt"/>
              </a:rPr>
              <a:t>and you can use F# components with C#, VB etc. </a:t>
            </a:r>
            <a:br>
              <a:rPr lang="en-US" sz="3200" dirty="0" smtClean="0">
                <a:latin typeface="+mn-lt"/>
              </a:rPr>
            </a:br>
            <a:endParaRPr lang="en-US" sz="5000" dirty="0">
              <a:latin typeface="+mn-lt"/>
            </a:endParaRPr>
          </a:p>
        </p:txBody>
      </p:sp>
      <p:sp>
        <p:nvSpPr>
          <p:cNvPr id="3" name="Title 2"/>
          <p:cNvSpPr txBox="1">
            <a:spLocks/>
          </p:cNvSpPr>
          <p:nvPr/>
        </p:nvSpPr>
        <p:spPr>
          <a:xfrm>
            <a:off x="519112" y="228600"/>
            <a:ext cx="11149013" cy="1128252"/>
          </a:xfrm>
          <a:prstGeom prst="rect">
            <a:avLst/>
          </a:prstGeom>
        </p:spPr>
        <p:txBody>
          <a:bodyPr/>
          <a:lst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endParaRPr lang="en-US" sz="3200" dirty="0"/>
          </a:p>
        </p:txBody>
      </p:sp>
    </p:spTree>
    <p:extLst>
      <p:ext uri="{BB962C8B-B14F-4D97-AF65-F5344CB8AC3E}">
        <p14:creationId xmlns:p14="http://schemas.microsoft.com/office/powerpoint/2010/main" val="3260049326"/>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idx="4294967295"/>
          </p:nvPr>
        </p:nvSpPr>
        <p:spPr>
          <a:xfrm>
            <a:off x="383451" y="1002906"/>
            <a:ext cx="7406640" cy="5486400"/>
          </a:xfrm>
        </p:spPr>
        <p:txBody>
          <a:bodyPr anchor="b">
            <a:noAutofit/>
          </a:bodyPr>
          <a:lstStyle/>
          <a:p>
            <a:r>
              <a:rPr lang="en-US" sz="5000" dirty="0">
                <a:latin typeface="+mn-lt"/>
              </a:rPr>
              <a:t>But first, a bit about F#...</a:t>
            </a:r>
            <a:r>
              <a:rPr lang="en-US" sz="5000" dirty="0" smtClean="0">
                <a:latin typeface="+mn-lt"/>
              </a:rPr>
              <a:t/>
            </a:r>
            <a:br>
              <a:rPr lang="en-US" sz="5000" dirty="0" smtClean="0">
                <a:latin typeface="+mn-lt"/>
              </a:rPr>
            </a:br>
            <a:r>
              <a:rPr lang="en-US" sz="5000" dirty="0">
                <a:latin typeface="+mn-lt"/>
              </a:rPr>
              <a:t/>
            </a:r>
            <a:br>
              <a:rPr lang="en-US" sz="5000" dirty="0">
                <a:latin typeface="+mn-lt"/>
              </a:rPr>
            </a:br>
            <a:r>
              <a:rPr lang="en-US" sz="5000" dirty="0" smtClean="0">
                <a:latin typeface="+mn-lt"/>
              </a:rPr>
              <a:t/>
            </a:r>
            <a:br>
              <a:rPr lang="en-US" sz="5000" dirty="0" smtClean="0">
                <a:latin typeface="+mn-lt"/>
              </a:rPr>
            </a:br>
            <a:r>
              <a:rPr lang="en-US" sz="5000" dirty="0">
                <a:latin typeface="+mn-lt"/>
              </a:rPr>
              <a:t/>
            </a:r>
            <a:br>
              <a:rPr lang="en-US" sz="5000" dirty="0">
                <a:latin typeface="+mn-lt"/>
              </a:rPr>
            </a:br>
            <a:endParaRPr lang="en-US" sz="5000" dirty="0">
              <a:latin typeface="+mn-lt"/>
            </a:endParaRPr>
          </a:p>
        </p:txBody>
      </p:sp>
      <p:sp>
        <p:nvSpPr>
          <p:cNvPr id="3" name="Title 2"/>
          <p:cNvSpPr txBox="1">
            <a:spLocks/>
          </p:cNvSpPr>
          <p:nvPr/>
        </p:nvSpPr>
        <p:spPr>
          <a:xfrm>
            <a:off x="519112" y="228600"/>
            <a:ext cx="11149013" cy="1128252"/>
          </a:xfrm>
          <a:prstGeom prst="rect">
            <a:avLst/>
          </a:prstGeom>
        </p:spPr>
        <p:txBody>
          <a:bodyPr/>
          <a:lst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endParaRPr lang="en-US" sz="3200" dirty="0"/>
          </a:p>
        </p:txBody>
      </p:sp>
    </p:spTree>
    <p:extLst>
      <p:ext uri="{BB962C8B-B14F-4D97-AF65-F5344CB8AC3E}">
        <p14:creationId xmlns:p14="http://schemas.microsoft.com/office/powerpoint/2010/main" val="2130362315"/>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defRPr/>
            </a:pPr>
            <a:r>
              <a:rPr lang="en-US" b="1" dirty="0" smtClean="0"/>
              <a:t>F# is…</a:t>
            </a:r>
            <a:endParaRPr b="1" dirty="0" smtClean="0"/>
          </a:p>
        </p:txBody>
      </p:sp>
      <p:sp>
        <p:nvSpPr>
          <p:cNvPr id="6147" name="Text Placeholder 2"/>
          <p:cNvSpPr>
            <a:spLocks noGrp="1"/>
          </p:cNvSpPr>
          <p:nvPr>
            <p:ph type="body" sz="quarter" idx="10"/>
          </p:nvPr>
        </p:nvSpPr>
        <p:spPr>
          <a:xfrm>
            <a:off x="519112" y="3104321"/>
            <a:ext cx="11149012" cy="2000548"/>
          </a:xfrm>
        </p:spPr>
        <p:txBody>
          <a:bodyPr anchor="ctr">
            <a:noAutofit/>
          </a:bodyPr>
          <a:lstStyle/>
          <a:p>
            <a:pPr lvl="0" algn="ctr">
              <a:lnSpc>
                <a:spcPct val="150000"/>
              </a:lnSpc>
              <a:buNone/>
              <a:defRPr/>
            </a:pPr>
            <a:r>
              <a:rPr lang="en-GB" sz="3600" dirty="0" smtClean="0"/>
              <a:t>...a </a:t>
            </a:r>
            <a:r>
              <a:rPr lang="en-GB" sz="3600" b="1" dirty="0" smtClean="0">
                <a:solidFill>
                  <a:srgbClr val="FFFF00"/>
                </a:solidFill>
              </a:rPr>
              <a:t>productive</a:t>
            </a:r>
            <a:r>
              <a:rPr lang="en-GB" sz="3600" dirty="0" smtClean="0"/>
              <a:t>, </a:t>
            </a:r>
            <a:r>
              <a:rPr lang="en-GB" sz="3600" b="1" dirty="0" smtClean="0">
                <a:solidFill>
                  <a:srgbClr val="FFFF00"/>
                </a:solidFill>
              </a:rPr>
              <a:t>supported</a:t>
            </a:r>
            <a:r>
              <a:rPr lang="en-GB" sz="3600" dirty="0" smtClean="0"/>
              <a:t>, </a:t>
            </a:r>
            <a:r>
              <a:rPr lang="en-GB" sz="3600" b="1" dirty="0" smtClean="0">
                <a:solidFill>
                  <a:srgbClr val="FFFF00"/>
                </a:solidFill>
              </a:rPr>
              <a:t>interoperable</a:t>
            </a:r>
            <a:r>
              <a:rPr lang="en-GB" sz="3600" dirty="0" smtClean="0"/>
              <a:t>, </a:t>
            </a:r>
            <a:r>
              <a:rPr lang="en-GB" sz="3600" b="1" dirty="0" smtClean="0">
                <a:solidFill>
                  <a:srgbClr val="FFFF00"/>
                </a:solidFill>
              </a:rPr>
              <a:t>functional language </a:t>
            </a:r>
            <a:r>
              <a:rPr lang="en-GB" sz="3600" dirty="0" smtClean="0"/>
              <a:t>that allows you to write </a:t>
            </a:r>
            <a:r>
              <a:rPr lang="en-GB" sz="3600" b="1" dirty="0" smtClean="0">
                <a:solidFill>
                  <a:srgbClr val="FFFF00"/>
                </a:solidFill>
              </a:rPr>
              <a:t>simple code</a:t>
            </a:r>
            <a:r>
              <a:rPr lang="en-GB" sz="3600" b="1" dirty="0" smtClean="0"/>
              <a:t> </a:t>
            </a:r>
            <a:r>
              <a:rPr lang="en-GB" sz="3600" dirty="0" smtClean="0"/>
              <a:t>to solve </a:t>
            </a:r>
            <a:r>
              <a:rPr lang="en-GB" sz="3600" b="1" dirty="0" smtClean="0">
                <a:solidFill>
                  <a:srgbClr val="FFFF00"/>
                </a:solidFill>
              </a:rPr>
              <a:t>complex problems</a:t>
            </a:r>
            <a:r>
              <a:rPr lang="en-GB" sz="3600" dirty="0" smtClean="0"/>
              <a:t>. </a:t>
            </a:r>
          </a:p>
          <a:p>
            <a:pPr algn="ctr">
              <a:lnSpc>
                <a:spcPct val="150000"/>
              </a:lnSpc>
              <a:buFontTx/>
              <a:buNone/>
              <a:defRPr/>
            </a:pPr>
            <a:endParaRPr lang="en-US" sz="3600" dirty="0" smtClean="0"/>
          </a:p>
        </p:txBody>
      </p:sp>
      <p:sp>
        <p:nvSpPr>
          <p:cNvPr id="5" name="Text Placeholder 2"/>
          <p:cNvSpPr txBox="1">
            <a:spLocks/>
          </p:cNvSpPr>
          <p:nvPr/>
        </p:nvSpPr>
        <p:spPr>
          <a:xfrm>
            <a:off x="843478" y="1503555"/>
            <a:ext cx="10728705" cy="1428083"/>
          </a:xfrm>
          <a:prstGeom prst="rect">
            <a:avLst/>
          </a:prstGeom>
        </p:spPr>
        <p:txBody>
          <a:bodyPr vert="horz" wrap="square" lIns="0" tIns="0" rIns="0" bIns="0" rtlCol="0" anchor="ctr">
            <a:normAutofit/>
          </a:bodyPr>
          <a:lstStyle/>
          <a:p>
            <a:pPr marL="460375" lvl="0" indent="-460375" algn="ctr">
              <a:lnSpc>
                <a:spcPct val="90000"/>
              </a:lnSpc>
              <a:spcBef>
                <a:spcPct val="20000"/>
              </a:spcBef>
              <a:defRPr/>
            </a:pPr>
            <a:endParaRPr lang="en-GB" sz="3200" dirty="0" smtClean="0">
              <a:gradFill>
                <a:gsLst>
                  <a:gs pos="0">
                    <a:schemeClr val="tx1"/>
                  </a:gs>
                  <a:gs pos="86000">
                    <a:schemeClr val="tx1"/>
                  </a:gs>
                </a:gsLst>
                <a:lin ang="5400000" scaled="0"/>
              </a:gradFill>
            </a:endParaRPr>
          </a:p>
        </p:txBody>
      </p:sp>
    </p:spTree>
    <p:extLst>
      <p:ext uri="{BB962C8B-B14F-4D97-AF65-F5344CB8AC3E}">
        <p14:creationId xmlns:p14="http://schemas.microsoft.com/office/powerpoint/2010/main" val="31274610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smtClean="0">
                <a:solidFill>
                  <a:schemeClr val="tx1"/>
                </a:solidFill>
              </a:rPr>
              <a:t>Some Basic F#</a:t>
            </a:r>
            <a:endParaRPr lang="en-GB" dirty="0">
              <a:solidFill>
                <a:schemeClr val="tx1"/>
              </a:solidFill>
            </a:endParaRPr>
          </a:p>
        </p:txBody>
      </p:sp>
      <p:sp>
        <p:nvSpPr>
          <p:cNvPr id="5" name="Subtitle 4"/>
          <p:cNvSpPr>
            <a:spLocks noGrp="1"/>
          </p:cNvSpPr>
          <p:nvPr>
            <p:ph type="subTitle" idx="1"/>
          </p:nvPr>
        </p:nvSpPr>
        <p:spPr/>
        <p:txBody>
          <a:bodyPr/>
          <a:lstStyle/>
          <a:p>
            <a:r>
              <a:rPr lang="en-GB" dirty="0"/>
              <a:t/>
            </a:r>
            <a:br>
              <a:rPr lang="en-GB" dirty="0"/>
            </a:br>
            <a:endParaRPr lang="en-GB" dirty="0"/>
          </a:p>
        </p:txBody>
      </p:sp>
      <p:sp>
        <p:nvSpPr>
          <p:cNvPr id="6" name="Text Placeholder 5"/>
          <p:cNvSpPr>
            <a:spLocks noGrp="1"/>
          </p:cNvSpPr>
          <p:nvPr>
            <p:ph type="body" sz="quarter" idx="10"/>
          </p:nvPr>
        </p:nvSpPr>
        <p:spPr/>
        <p:txBody>
          <a:bodyPr/>
          <a:lstStyle/>
          <a:p>
            <a:r>
              <a:rPr lang="en-GB" i="0" dirty="0" smtClean="0"/>
              <a:t>demo</a:t>
            </a:r>
            <a:endParaRPr lang="en-GB" i="0" dirty="0"/>
          </a:p>
        </p:txBody>
      </p:sp>
    </p:spTree>
    <p:extLst>
      <p:ext uri="{BB962C8B-B14F-4D97-AF65-F5344CB8AC3E}">
        <p14:creationId xmlns:p14="http://schemas.microsoft.com/office/powerpoint/2010/main" val="35422226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idx="4294967295"/>
          </p:nvPr>
        </p:nvSpPr>
        <p:spPr>
          <a:xfrm>
            <a:off x="383451" y="1002906"/>
            <a:ext cx="7406640" cy="5486400"/>
          </a:xfrm>
        </p:spPr>
        <p:txBody>
          <a:bodyPr anchor="b">
            <a:noAutofit/>
          </a:bodyPr>
          <a:lstStyle/>
          <a:p>
            <a:r>
              <a:rPr lang="en-US" dirty="0">
                <a:latin typeface="+mn-lt"/>
              </a:rPr>
              <a:t>F# </a:t>
            </a:r>
            <a:r>
              <a:rPr lang="en-US" dirty="0" smtClean="0">
                <a:latin typeface="+mn-lt"/>
              </a:rPr>
              <a:t>can be used for just about everything, but excels at </a:t>
            </a:r>
            <a:r>
              <a:rPr lang="en-US" b="1" dirty="0" smtClean="0">
                <a:solidFill>
                  <a:srgbClr val="FFFF00"/>
                </a:solidFill>
                <a:latin typeface="+mn-lt"/>
              </a:rPr>
              <a:t>analytical programming</a:t>
            </a:r>
            <a:br>
              <a:rPr lang="en-US" b="1" dirty="0" smtClean="0">
                <a:solidFill>
                  <a:srgbClr val="FFFF00"/>
                </a:solidFill>
                <a:latin typeface="+mn-lt"/>
              </a:rPr>
            </a:br>
            <a:r>
              <a:rPr lang="en-US" dirty="0" smtClean="0">
                <a:latin typeface="+mn-lt"/>
              </a:rPr>
              <a:t/>
            </a:r>
            <a:br>
              <a:rPr lang="en-US" dirty="0" smtClean="0">
                <a:latin typeface="+mn-lt"/>
              </a:rPr>
            </a:br>
            <a:r>
              <a:rPr lang="en-US" dirty="0">
                <a:latin typeface="+mn-lt"/>
              </a:rPr>
              <a:t/>
            </a:r>
            <a:br>
              <a:rPr lang="en-US" dirty="0">
                <a:latin typeface="+mn-lt"/>
              </a:rPr>
            </a:br>
            <a:endParaRPr lang="en-US" dirty="0">
              <a:latin typeface="+mn-lt"/>
            </a:endParaRPr>
          </a:p>
        </p:txBody>
      </p:sp>
      <p:sp>
        <p:nvSpPr>
          <p:cNvPr id="3" name="Title 2"/>
          <p:cNvSpPr txBox="1">
            <a:spLocks/>
          </p:cNvSpPr>
          <p:nvPr/>
        </p:nvSpPr>
        <p:spPr>
          <a:xfrm>
            <a:off x="519112" y="228600"/>
            <a:ext cx="11149013" cy="1128252"/>
          </a:xfrm>
          <a:prstGeom prst="rect">
            <a:avLst/>
          </a:prstGeom>
        </p:spPr>
        <p:txBody>
          <a:bodyPr/>
          <a:lst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endParaRPr lang="en-US" sz="3200" dirty="0"/>
          </a:p>
        </p:txBody>
      </p:sp>
    </p:spTree>
    <p:extLst>
      <p:ext uri="{BB962C8B-B14F-4D97-AF65-F5344CB8AC3E}">
        <p14:creationId xmlns:p14="http://schemas.microsoft.com/office/powerpoint/2010/main" val="3196559736"/>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(Power </a:t>
            </a:r>
            <a:r>
              <a:rPr lang="en-US" b="1" dirty="0"/>
              <a:t>C</a:t>
            </a:r>
            <a:r>
              <a:rPr lang="en-US" b="1" dirty="0" smtClean="0"/>
              <a:t>ompany)</a:t>
            </a:r>
            <a:endParaRPr lang="en-US" b="1" dirty="0"/>
          </a:p>
        </p:txBody>
      </p:sp>
      <p:sp>
        <p:nvSpPr>
          <p:cNvPr id="4" name="Content Placeholder 3"/>
          <p:cNvSpPr>
            <a:spLocks noGrp="1"/>
          </p:cNvSpPr>
          <p:nvPr>
            <p:ph idx="1"/>
          </p:nvPr>
        </p:nvSpPr>
        <p:spPr>
          <a:xfrm>
            <a:off x="519112" y="1447799"/>
            <a:ext cx="11149013" cy="4395049"/>
          </a:xfrm>
        </p:spPr>
        <p:txBody>
          <a:bodyPr/>
          <a:lstStyle/>
          <a:p>
            <a:pPr marL="177800" indent="-177800">
              <a:buNone/>
            </a:pPr>
            <a:r>
              <a:rPr lang="en-GB" sz="2800" dirty="0" smtClean="0">
                <a:latin typeface="Segoe UI Light (Body)"/>
              </a:rPr>
              <a:t>I have written </a:t>
            </a:r>
            <a:r>
              <a:rPr lang="en-GB" sz="2800" dirty="0" smtClean="0">
                <a:solidFill>
                  <a:srgbClr val="FFFF00"/>
                </a:solidFill>
                <a:latin typeface="Segoe UI Light (Body)"/>
              </a:rPr>
              <a:t>an application to balance the national power generation schedule</a:t>
            </a:r>
            <a:r>
              <a:rPr lang="en-GB" sz="2800" dirty="0" smtClean="0">
                <a:solidFill>
                  <a:schemeClr val="bg2">
                    <a:lumMod val="50000"/>
                  </a:schemeClr>
                </a:solidFill>
                <a:latin typeface="Segoe UI Light (Body)"/>
              </a:rPr>
              <a:t> </a:t>
            </a:r>
            <a:r>
              <a:rPr lang="en-GB" sz="2800" dirty="0" smtClean="0">
                <a:latin typeface="Segoe UI Light (Body)"/>
              </a:rPr>
              <a:t>… for an energy company. </a:t>
            </a:r>
          </a:p>
          <a:p>
            <a:pPr marL="177800" indent="-177800">
              <a:buNone/>
            </a:pPr>
            <a:endParaRPr lang="en-GB" sz="2800" dirty="0">
              <a:latin typeface="Segoe UI Light (Body)"/>
            </a:endParaRPr>
          </a:p>
          <a:p>
            <a:pPr marL="177800" indent="-177800">
              <a:buNone/>
            </a:pPr>
            <a:r>
              <a:rPr lang="en-GB" sz="2800" dirty="0" smtClean="0">
                <a:latin typeface="Segoe UI Light (Body)"/>
              </a:rPr>
              <a:t>...</a:t>
            </a:r>
            <a:r>
              <a:rPr lang="en-GB" sz="2800" dirty="0" smtClean="0">
                <a:solidFill>
                  <a:srgbClr val="FFFF00"/>
                </a:solidFill>
                <a:latin typeface="Segoe UI Light (Body)"/>
              </a:rPr>
              <a:t>the calculation engine was written in F#</a:t>
            </a:r>
            <a:r>
              <a:rPr lang="en-GB" sz="2800" dirty="0" smtClean="0">
                <a:latin typeface="Segoe UI Light (Body)"/>
              </a:rPr>
              <a:t>. </a:t>
            </a:r>
          </a:p>
          <a:p>
            <a:pPr marL="177800" indent="-177800">
              <a:buNone/>
            </a:pPr>
            <a:endParaRPr lang="en-GB" sz="2800" dirty="0" smtClean="0">
              <a:latin typeface="Segoe UI Light (Body)"/>
            </a:endParaRPr>
          </a:p>
          <a:p>
            <a:pPr marL="177800" indent="-177800">
              <a:buNone/>
            </a:pPr>
            <a:r>
              <a:rPr lang="en-GB" sz="2800" dirty="0" smtClean="0">
                <a:latin typeface="Segoe UI Light (Body)"/>
              </a:rPr>
              <a:t>The use of F# to </a:t>
            </a:r>
            <a:r>
              <a:rPr lang="en-GB" sz="2800" dirty="0" smtClean="0">
                <a:solidFill>
                  <a:srgbClr val="FFFF00"/>
                </a:solidFill>
                <a:latin typeface="Segoe UI Light (Body)"/>
              </a:rPr>
              <a:t>address the complexity at the heart of this application </a:t>
            </a:r>
            <a:r>
              <a:rPr lang="en-GB" sz="2800" dirty="0" smtClean="0">
                <a:latin typeface="Segoe UI Light (Body)"/>
              </a:rPr>
              <a:t>clearly demonstrates a sweet spot for the language … </a:t>
            </a:r>
            <a:r>
              <a:rPr lang="en-GB" sz="2800" dirty="0" smtClean="0">
                <a:solidFill>
                  <a:srgbClr val="FFFF00"/>
                </a:solidFill>
                <a:latin typeface="Segoe UI Light (Body)"/>
              </a:rPr>
              <a:t>algorithmic analysis of large data sets</a:t>
            </a:r>
            <a:r>
              <a:rPr lang="en-GB" sz="2800" dirty="0" smtClean="0">
                <a:latin typeface="Segoe UI Light (Body)"/>
              </a:rPr>
              <a:t>. </a:t>
            </a:r>
          </a:p>
          <a:p>
            <a:pPr marL="177800" indent="-177800">
              <a:buNone/>
            </a:pPr>
            <a:endParaRPr lang="en-GB" sz="2800" dirty="0" smtClean="0">
              <a:latin typeface="Segoe UI Light (Body)"/>
            </a:endParaRPr>
          </a:p>
          <a:p>
            <a:pPr marL="177800" indent="-177800" algn="r">
              <a:buNone/>
            </a:pPr>
            <a:r>
              <a:rPr lang="en-GB" sz="2800" dirty="0" smtClean="0">
                <a:latin typeface="Segoe UI Light (Body)"/>
              </a:rPr>
              <a:t>Simon Cousins (Eon </a:t>
            </a:r>
            <a:r>
              <a:rPr lang="en-GB" sz="2800" dirty="0" err="1" smtClean="0">
                <a:latin typeface="Segoe UI Light (Body)"/>
              </a:rPr>
              <a:t>Powergen</a:t>
            </a:r>
            <a:r>
              <a:rPr lang="en-GB" sz="2800" dirty="0" smtClean="0">
                <a:latin typeface="Segoe UI Light (Body)"/>
              </a:rPr>
              <a:t>)</a:t>
            </a:r>
            <a:endParaRPr lang="en-GB" sz="2800" dirty="0">
              <a:latin typeface="Segoe UI Light (Body)"/>
            </a:endParaRPr>
          </a:p>
        </p:txBody>
      </p:sp>
    </p:spTree>
    <p:extLst>
      <p:ext uri="{BB962C8B-B14F-4D97-AF65-F5344CB8AC3E}">
        <p14:creationId xmlns:p14="http://schemas.microsoft.com/office/powerpoint/2010/main" val="34389314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smtClean="0">
                <a:solidFill>
                  <a:schemeClr val="tx1"/>
                </a:solidFill>
              </a:rPr>
              <a:t>Language Integrated Web &amp; Cloud Data</a:t>
            </a:r>
            <a:endParaRPr lang="en-GB" dirty="0">
              <a:solidFill>
                <a:schemeClr val="tx1"/>
              </a:solidFill>
            </a:endParaRPr>
          </a:p>
        </p:txBody>
      </p:sp>
      <p:sp>
        <p:nvSpPr>
          <p:cNvPr id="5" name="Subtitle 4"/>
          <p:cNvSpPr>
            <a:spLocks noGrp="1"/>
          </p:cNvSpPr>
          <p:nvPr>
            <p:ph type="subTitle" idx="1"/>
          </p:nvPr>
        </p:nvSpPr>
        <p:spPr/>
        <p:txBody>
          <a:bodyPr/>
          <a:lstStyle/>
          <a:p>
            <a:r>
              <a:rPr lang="en-GB" dirty="0"/>
              <a:t/>
            </a:r>
            <a:br>
              <a:rPr lang="en-GB" dirty="0"/>
            </a:br>
            <a:endParaRPr lang="en-GB" dirty="0"/>
          </a:p>
        </p:txBody>
      </p:sp>
      <p:sp>
        <p:nvSpPr>
          <p:cNvPr id="6" name="Text Placeholder 5"/>
          <p:cNvSpPr>
            <a:spLocks noGrp="1"/>
          </p:cNvSpPr>
          <p:nvPr>
            <p:ph type="body" sz="quarter" idx="10"/>
          </p:nvPr>
        </p:nvSpPr>
        <p:spPr/>
        <p:txBody>
          <a:bodyPr/>
          <a:lstStyle/>
          <a:p>
            <a:r>
              <a:rPr lang="en-GB" i="0" dirty="0" smtClean="0"/>
              <a:t>demo</a:t>
            </a:r>
            <a:endParaRPr lang="en-GB" i="0" dirty="0"/>
          </a:p>
        </p:txBody>
      </p:sp>
    </p:spTree>
    <p:extLst>
      <p:ext uri="{BB962C8B-B14F-4D97-AF65-F5344CB8AC3E}">
        <p14:creationId xmlns:p14="http://schemas.microsoft.com/office/powerpoint/2010/main" val="2347701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322905" y="1532022"/>
            <a:ext cx="3665622" cy="3793956"/>
            <a:chOff x="471767" y="1714204"/>
            <a:chExt cx="3665622" cy="3793956"/>
          </a:xfrm>
        </p:grpSpPr>
        <p:sp>
          <p:nvSpPr>
            <p:cNvPr id="10" name="Rectangle 9"/>
            <p:cNvSpPr/>
            <p:nvPr/>
          </p:nvSpPr>
          <p:spPr bwMode="auto">
            <a:xfrm>
              <a:off x="479789" y="1714204"/>
              <a:ext cx="3657600" cy="3657600"/>
            </a:xfrm>
            <a:prstGeom prst="rect">
              <a:avLst/>
            </a:prstGeom>
            <a:solidFill>
              <a:srgbClr val="65BC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endParaRPr lang="en-US" sz="3200" dirty="0" smtClean="0">
                <a:gradFill>
                  <a:gsLst>
                    <a:gs pos="0">
                      <a:schemeClr val="tx1"/>
                    </a:gs>
                    <a:gs pos="100000">
                      <a:schemeClr val="tx1"/>
                    </a:gs>
                  </a:gsLst>
                  <a:lin ang="5400000" scaled="0"/>
                </a:gradFill>
              </a:endParaRPr>
            </a:p>
          </p:txBody>
        </p:sp>
        <p:sp>
          <p:nvSpPr>
            <p:cNvPr id="4" name="Rectangle 3"/>
            <p:cNvSpPr/>
            <p:nvPr/>
          </p:nvSpPr>
          <p:spPr bwMode="auto">
            <a:xfrm>
              <a:off x="471767" y="1850560"/>
              <a:ext cx="3657600" cy="3657600"/>
            </a:xfrm>
            <a:prstGeom prst="rect">
              <a:avLst/>
            </a:prstGeom>
            <a:noFill/>
            <a:ln w="571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US" sz="3200" b="1" dirty="0">
                  <a:solidFill>
                    <a:schemeClr val="tx1"/>
                  </a:solidFill>
                </a:rPr>
                <a:t>A design-time component that provides a computed space of </a:t>
              </a:r>
              <a:r>
                <a:rPr lang="en-US" sz="3200" b="1" dirty="0" smtClean="0">
                  <a:solidFill>
                    <a:schemeClr val="tx1"/>
                  </a:solidFill>
                </a:rPr>
                <a:t>types</a:t>
              </a:r>
            </a:p>
            <a:p>
              <a:pPr algn="ctr"/>
              <a:endParaRPr lang="en-US" sz="3200" b="1" dirty="0">
                <a:solidFill>
                  <a:schemeClr val="tx1"/>
                </a:solidFill>
              </a:endParaRPr>
            </a:p>
            <a:p>
              <a:pPr algn="ctr"/>
              <a:endParaRPr lang="en-US" sz="3200" dirty="0" smtClean="0">
                <a:gradFill>
                  <a:gsLst>
                    <a:gs pos="0">
                      <a:schemeClr val="tx1"/>
                    </a:gs>
                    <a:gs pos="100000">
                      <a:schemeClr val="tx1"/>
                    </a:gs>
                  </a:gsLst>
                  <a:lin ang="5400000" scaled="0"/>
                </a:gradFill>
              </a:endParaRPr>
            </a:p>
          </p:txBody>
        </p:sp>
      </p:grpSp>
      <p:grpSp>
        <p:nvGrpSpPr>
          <p:cNvPr id="3" name="Group 2"/>
          <p:cNvGrpSpPr/>
          <p:nvPr/>
        </p:nvGrpSpPr>
        <p:grpSpPr>
          <a:xfrm>
            <a:off x="4261601" y="1532022"/>
            <a:ext cx="3665622" cy="3793956"/>
            <a:chOff x="4426943" y="1714204"/>
            <a:chExt cx="3665622" cy="3793956"/>
          </a:xfrm>
        </p:grpSpPr>
        <p:sp>
          <p:nvSpPr>
            <p:cNvPr id="11" name="Rectangle 10"/>
            <p:cNvSpPr/>
            <p:nvPr/>
          </p:nvSpPr>
          <p:spPr bwMode="auto">
            <a:xfrm>
              <a:off x="4434965" y="1714204"/>
              <a:ext cx="3657600" cy="3657600"/>
            </a:xfrm>
            <a:prstGeom prst="rect">
              <a:avLst/>
            </a:prstGeom>
            <a:solidFill>
              <a:srgbClr val="65BC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3200" dirty="0" smtClean="0">
                <a:gradFill>
                  <a:gsLst>
                    <a:gs pos="0">
                      <a:schemeClr val="tx1"/>
                    </a:gs>
                    <a:gs pos="100000">
                      <a:schemeClr val="tx1"/>
                    </a:gs>
                  </a:gsLst>
                  <a:lin ang="5400000" scaled="0"/>
                </a:gradFill>
              </a:endParaRPr>
            </a:p>
          </p:txBody>
        </p:sp>
        <p:sp>
          <p:nvSpPr>
            <p:cNvPr id="5" name="Rectangle 4"/>
            <p:cNvSpPr/>
            <p:nvPr/>
          </p:nvSpPr>
          <p:spPr bwMode="auto">
            <a:xfrm>
              <a:off x="4426943" y="1850560"/>
              <a:ext cx="3657600" cy="3657600"/>
            </a:xfrm>
            <a:prstGeom prst="rect">
              <a:avLst/>
            </a:prstGeom>
            <a:noFill/>
            <a:ln w="571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US" sz="3200" b="1" dirty="0">
                  <a:solidFill>
                    <a:schemeClr val="tx1"/>
                  </a:solidFill>
                </a:rPr>
                <a:t>A compiler/IDE extension…</a:t>
              </a:r>
              <a:br>
                <a:rPr lang="en-US" sz="3200" b="1" dirty="0">
                  <a:solidFill>
                    <a:schemeClr val="tx1"/>
                  </a:solidFill>
                </a:rPr>
              </a:br>
              <a:endParaRPr lang="en-US" sz="3200" dirty="0" smtClean="0">
                <a:gradFill>
                  <a:gsLst>
                    <a:gs pos="0">
                      <a:schemeClr val="tx1"/>
                    </a:gs>
                    <a:gs pos="100000">
                      <a:schemeClr val="tx1"/>
                    </a:gs>
                  </a:gsLst>
                  <a:lin ang="5400000" scaled="0"/>
                </a:gradFill>
              </a:endParaRPr>
            </a:p>
          </p:txBody>
        </p:sp>
      </p:grpSp>
      <p:grpSp>
        <p:nvGrpSpPr>
          <p:cNvPr id="13" name="Group 12"/>
          <p:cNvGrpSpPr/>
          <p:nvPr/>
        </p:nvGrpSpPr>
        <p:grpSpPr>
          <a:xfrm>
            <a:off x="8236895" y="1532022"/>
            <a:ext cx="3665622" cy="3793956"/>
            <a:chOff x="8385757" y="1714204"/>
            <a:chExt cx="3665622" cy="3793956"/>
          </a:xfrm>
        </p:grpSpPr>
        <p:sp>
          <p:nvSpPr>
            <p:cNvPr id="12" name="Rectangle 11"/>
            <p:cNvSpPr/>
            <p:nvPr/>
          </p:nvSpPr>
          <p:spPr bwMode="auto">
            <a:xfrm>
              <a:off x="8393779" y="1714204"/>
              <a:ext cx="3657600" cy="3657600"/>
            </a:xfrm>
            <a:prstGeom prst="rect">
              <a:avLst/>
            </a:prstGeom>
            <a:solidFill>
              <a:srgbClr val="65BC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3200" b="1" dirty="0">
                <a:solidFill>
                  <a:schemeClr val="tx1"/>
                </a:solidFill>
              </a:endParaRPr>
            </a:p>
          </p:txBody>
        </p:sp>
        <p:sp>
          <p:nvSpPr>
            <p:cNvPr id="6" name="Rectangle 5"/>
            <p:cNvSpPr/>
            <p:nvPr/>
          </p:nvSpPr>
          <p:spPr bwMode="auto">
            <a:xfrm>
              <a:off x="8385757" y="1850560"/>
              <a:ext cx="3657600" cy="3657600"/>
            </a:xfrm>
            <a:prstGeom prst="rect">
              <a:avLst/>
            </a:prstGeom>
            <a:noFill/>
            <a:ln w="571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US" sz="3200" b="1" dirty="0" smtClean="0">
                  <a:solidFill>
                    <a:schemeClr val="tx1"/>
                  </a:solidFill>
                </a:rPr>
                <a:t>The static counterpart to dynamic languages…</a:t>
              </a:r>
            </a:p>
            <a:p>
              <a:pPr algn="ctr"/>
              <a:endParaRPr lang="en-US" sz="3200" b="1" dirty="0">
                <a:solidFill>
                  <a:schemeClr val="tx1"/>
                </a:solidFill>
                <a:latin typeface="Segoe UI Light" pitchFamily="34" charset="0"/>
              </a:endParaRPr>
            </a:p>
            <a:p>
              <a:pPr algn="ctr"/>
              <a:endParaRPr lang="en-US" sz="3200" b="1" dirty="0">
                <a:solidFill>
                  <a:schemeClr val="tx1"/>
                </a:solidFill>
                <a:latin typeface="Segoe UI Light" pitchFamily="34" charset="0"/>
              </a:endParaRPr>
            </a:p>
          </p:txBody>
        </p:sp>
      </p:grpSp>
      <p:sp>
        <p:nvSpPr>
          <p:cNvPr id="7" name="Title 1"/>
          <p:cNvSpPr txBox="1">
            <a:spLocks/>
          </p:cNvSpPr>
          <p:nvPr/>
        </p:nvSpPr>
        <p:spPr>
          <a:xfrm>
            <a:off x="519112" y="228600"/>
            <a:ext cx="11149013" cy="609398"/>
          </a:xfrm>
          <a:prstGeom prst="rect">
            <a:avLst/>
          </a:prstGeom>
        </p:spPr>
        <p:txBody>
          <a:bodyPr/>
          <a:lst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endParaRPr lang="en-US" dirty="0"/>
          </a:p>
        </p:txBody>
      </p:sp>
      <p:sp>
        <p:nvSpPr>
          <p:cNvPr id="2" name="Title 1"/>
          <p:cNvSpPr>
            <a:spLocks noGrp="1"/>
          </p:cNvSpPr>
          <p:nvPr>
            <p:ph type="title"/>
          </p:nvPr>
        </p:nvSpPr>
        <p:spPr>
          <a:xfrm>
            <a:off x="519112" y="228600"/>
            <a:ext cx="11149013" cy="609398"/>
          </a:xfrm>
        </p:spPr>
        <p:txBody>
          <a:bodyPr/>
          <a:lstStyle/>
          <a:p>
            <a:r>
              <a:rPr lang="en-US" dirty="0" smtClean="0"/>
              <a:t>A Type Provider is…</a:t>
            </a:r>
            <a:endParaRPr lang="en-US" dirty="0"/>
          </a:p>
        </p:txBody>
      </p:sp>
      <p:sp>
        <p:nvSpPr>
          <p:cNvPr id="15" name="Rectangle 14"/>
          <p:cNvSpPr/>
          <p:nvPr/>
        </p:nvSpPr>
        <p:spPr bwMode="auto">
          <a:xfrm>
            <a:off x="327388" y="4540444"/>
            <a:ext cx="3657600" cy="6400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400" b="1" dirty="0" err="1" smtClean="0">
                <a:solidFill>
                  <a:schemeClr val="bg1"/>
                </a:solidFill>
              </a:rPr>
              <a:t>Intellisense</a:t>
            </a:r>
            <a:r>
              <a:rPr lang="en-US" sz="2400" b="1" dirty="0" smtClean="0">
                <a:solidFill>
                  <a:schemeClr val="bg1"/>
                </a:solidFill>
              </a:rPr>
              <a:t> for data</a:t>
            </a:r>
            <a:endParaRPr lang="en-US" sz="2400" b="1" dirty="0">
              <a:solidFill>
                <a:schemeClr val="bg1"/>
              </a:solidFill>
            </a:endParaRPr>
          </a:p>
        </p:txBody>
      </p:sp>
      <p:sp>
        <p:nvSpPr>
          <p:cNvPr id="16" name="Rectangle 15"/>
          <p:cNvSpPr/>
          <p:nvPr/>
        </p:nvSpPr>
        <p:spPr bwMode="auto">
          <a:xfrm>
            <a:off x="4266798" y="4535193"/>
            <a:ext cx="3657600" cy="6400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400" b="1" dirty="0" smtClean="0">
                <a:solidFill>
                  <a:schemeClr val="bg1"/>
                </a:solidFill>
              </a:rPr>
              <a:t>Extensible and open</a:t>
            </a:r>
            <a:endParaRPr lang="en-US" sz="2400" b="1" dirty="0">
              <a:solidFill>
                <a:schemeClr val="bg1"/>
              </a:solidFill>
            </a:endParaRPr>
          </a:p>
        </p:txBody>
      </p:sp>
      <p:sp>
        <p:nvSpPr>
          <p:cNvPr id="17" name="Rectangle 16"/>
          <p:cNvSpPr/>
          <p:nvPr/>
        </p:nvSpPr>
        <p:spPr bwMode="auto">
          <a:xfrm>
            <a:off x="8241378" y="4541464"/>
            <a:ext cx="3657600" cy="6400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400" b="1" dirty="0" smtClean="0">
                <a:solidFill>
                  <a:schemeClr val="bg1"/>
                </a:solidFill>
              </a:rPr>
              <a:t>Breaking down walls</a:t>
            </a:r>
            <a:endParaRPr lang="en-US" sz="2400" b="1" dirty="0">
              <a:solidFill>
                <a:schemeClr val="bg1"/>
              </a:solidFill>
            </a:endParaRPr>
          </a:p>
        </p:txBody>
      </p:sp>
    </p:spTree>
    <p:extLst>
      <p:ext uri="{BB962C8B-B14F-4D97-AF65-F5344CB8AC3E}">
        <p14:creationId xmlns:p14="http://schemas.microsoft.com/office/powerpoint/2010/main" val="4534936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22" presetClass="entr" presetSubtype="4"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animEffect transition="in" filter="wipe(down)">
                                      <p:cBhvr>
                                        <p:cTn id="9" dur="500"/>
                                        <p:tgtEl>
                                          <p:spTgt spid="15"/>
                                        </p:tgtEl>
                                      </p:cBhvr>
                                    </p:animEffect>
                                  </p:childTnLst>
                                </p:cTn>
                              </p:par>
                              <p:par>
                                <p:cTn id="10" presetID="1"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childTnLst>
                                </p:cTn>
                              </p:par>
                              <p:par>
                                <p:cTn id="12" presetID="22" presetClass="entr" presetSubtype="4"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down)">
                                      <p:cBhvr>
                                        <p:cTn id="14" dur="500"/>
                                        <p:tgtEl>
                                          <p:spTgt spid="16"/>
                                        </p:tgtEl>
                                      </p:cBhvr>
                                    </p:animEffec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22" presetClass="entr" presetSubtype="4"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down)">
                                      <p:cBhvr>
                                        <p:cTn id="1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0391" y="381000"/>
            <a:ext cx="10258425" cy="605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74045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smtClean="0">
                <a:solidFill>
                  <a:schemeClr val="tx1"/>
                </a:solidFill>
              </a:rPr>
              <a:t>The Enterprise Data Sources You Need</a:t>
            </a:r>
            <a:endParaRPr lang="en-GB" dirty="0">
              <a:solidFill>
                <a:schemeClr val="tx1"/>
              </a:solidFill>
            </a:endParaRPr>
          </a:p>
        </p:txBody>
      </p:sp>
      <p:sp>
        <p:nvSpPr>
          <p:cNvPr id="5" name="Subtitle 4"/>
          <p:cNvSpPr>
            <a:spLocks noGrp="1"/>
          </p:cNvSpPr>
          <p:nvPr>
            <p:ph type="subTitle" idx="1"/>
          </p:nvPr>
        </p:nvSpPr>
        <p:spPr/>
        <p:txBody>
          <a:bodyPr/>
          <a:lstStyle/>
          <a:p>
            <a:r>
              <a:rPr lang="en-GB" dirty="0"/>
              <a:t/>
            </a:r>
            <a:br>
              <a:rPr lang="en-GB" dirty="0"/>
            </a:br>
            <a:endParaRPr lang="en-GB" dirty="0"/>
          </a:p>
        </p:txBody>
      </p:sp>
      <p:sp>
        <p:nvSpPr>
          <p:cNvPr id="6" name="Text Placeholder 5"/>
          <p:cNvSpPr>
            <a:spLocks noGrp="1"/>
          </p:cNvSpPr>
          <p:nvPr>
            <p:ph type="body" sz="quarter" idx="10"/>
          </p:nvPr>
        </p:nvSpPr>
        <p:spPr/>
        <p:txBody>
          <a:bodyPr/>
          <a:lstStyle/>
          <a:p>
            <a:r>
              <a:rPr lang="en-GB" i="0" dirty="0" smtClean="0"/>
              <a:t>demo</a:t>
            </a:r>
            <a:endParaRPr lang="en-GB" i="0" dirty="0"/>
          </a:p>
        </p:txBody>
      </p:sp>
    </p:spTree>
    <p:extLst>
      <p:ext uri="{BB962C8B-B14F-4D97-AF65-F5344CB8AC3E}">
        <p14:creationId xmlns:p14="http://schemas.microsoft.com/office/powerpoint/2010/main" val="26607599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slide</a:t>
            </a:r>
            <a:endParaRPr lang="en-US" dirty="0"/>
          </a:p>
        </p:txBody>
      </p:sp>
      <p:sp>
        <p:nvSpPr>
          <p:cNvPr id="4" name="Rectangle 3"/>
          <p:cNvSpPr/>
          <p:nvPr/>
        </p:nvSpPr>
        <p:spPr bwMode="auto">
          <a:xfrm>
            <a:off x="4274323" y="3905140"/>
            <a:ext cx="3657600" cy="914400"/>
          </a:xfrm>
          <a:prstGeom prst="rect">
            <a:avLst/>
          </a:prstGeom>
          <a:noFill/>
          <a:ln w="38100">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36" tIns="1828800" rIns="91436" bIns="45718" numCol="1" rtlCol="0" anchor="t" anchorCtr="0" compatLnSpc="1">
            <a:prstTxWarp prst="textNoShape">
              <a:avLst/>
            </a:prstTxWarp>
          </a:bodyPr>
          <a:lstStyle/>
          <a:p>
            <a:pPr marL="18"/>
            <a:endParaRPr lang="en-US" sz="1700" b="1" dirty="0" smtClean="0">
              <a:solidFill>
                <a:schemeClr val="tx1"/>
              </a:solidFill>
            </a:endParaRPr>
          </a:p>
          <a:p>
            <a:pPr marL="342918" indent="-342900">
              <a:buFont typeface="Arial" pitchFamily="34" charset="0"/>
              <a:buChar char="•"/>
            </a:pPr>
            <a:endParaRPr lang="en-US" sz="1700" b="1" dirty="0">
              <a:solidFill>
                <a:schemeClr val="tx1"/>
              </a:solidFill>
            </a:endParaRPr>
          </a:p>
          <a:p>
            <a:pPr marL="342918" indent="-342900">
              <a:buFont typeface="Arial" pitchFamily="34" charset="0"/>
              <a:buChar char="•"/>
            </a:pPr>
            <a:endParaRPr lang="en-US" sz="1700" b="1" dirty="0" smtClean="0">
              <a:solidFill>
                <a:schemeClr val="tx1"/>
              </a:solidFill>
            </a:endParaRPr>
          </a:p>
          <a:p>
            <a:pPr marL="342918" indent="-342900">
              <a:buFont typeface="Arial" pitchFamily="34" charset="0"/>
              <a:buChar char="•"/>
            </a:pPr>
            <a:endParaRPr lang="en-US" sz="1700" b="1" dirty="0">
              <a:solidFill>
                <a:schemeClr val="tx1"/>
              </a:solidFill>
            </a:endParaRPr>
          </a:p>
          <a:p>
            <a:pPr marL="342918" indent="-342900">
              <a:buFont typeface="Arial" pitchFamily="34" charset="0"/>
              <a:buChar char="•"/>
            </a:pPr>
            <a:endParaRPr lang="en-US" sz="1700" b="1" dirty="0" smtClean="0">
              <a:solidFill>
                <a:schemeClr val="tx1"/>
              </a:solidFill>
            </a:endParaRPr>
          </a:p>
          <a:p>
            <a:pPr marL="342918" indent="-342900">
              <a:buFont typeface="Arial" pitchFamily="34" charset="0"/>
              <a:buChar char="•"/>
            </a:pPr>
            <a:endParaRPr lang="en-US" sz="1700" b="1" dirty="0">
              <a:solidFill>
                <a:schemeClr val="tx1"/>
              </a:solidFill>
            </a:endParaRPr>
          </a:p>
          <a:p>
            <a:pPr marL="342918" indent="-342900">
              <a:buFont typeface="Arial" pitchFamily="34" charset="0"/>
              <a:buChar char="•"/>
            </a:pPr>
            <a:endParaRPr lang="en-US" sz="1700" b="1" dirty="0" smtClean="0">
              <a:solidFill>
                <a:schemeClr val="tx1"/>
              </a:solidFill>
            </a:endParaRPr>
          </a:p>
          <a:p>
            <a:pPr marL="342918" indent="-342900">
              <a:buFont typeface="Arial" pitchFamily="34" charset="0"/>
              <a:buChar char="•"/>
            </a:pPr>
            <a:endParaRPr lang="en-US" sz="1700" b="1" dirty="0">
              <a:solidFill>
                <a:schemeClr val="tx1"/>
              </a:solidFill>
            </a:endParaRPr>
          </a:p>
          <a:p>
            <a:pPr marL="342918" indent="-342900">
              <a:buFont typeface="Arial" pitchFamily="34" charset="0"/>
              <a:buChar char="•"/>
            </a:pPr>
            <a:endParaRPr lang="en-US" sz="1700" b="1" dirty="0" smtClean="0">
              <a:solidFill>
                <a:schemeClr val="tx1"/>
              </a:solidFill>
            </a:endParaRPr>
          </a:p>
          <a:p>
            <a:pPr marL="342918" indent="-342900">
              <a:buFont typeface="Arial" pitchFamily="34" charset="0"/>
              <a:buChar char="•"/>
            </a:pPr>
            <a:endParaRPr lang="en-US" sz="1700" b="1" dirty="0">
              <a:solidFill>
                <a:schemeClr val="tx1"/>
              </a:solidFill>
            </a:endParaRPr>
          </a:p>
          <a:p>
            <a:pPr marL="342918" indent="-342900">
              <a:buFont typeface="Arial" pitchFamily="34" charset="0"/>
              <a:buChar char="•"/>
            </a:pPr>
            <a:endParaRPr lang="en-US" sz="1700" b="1" dirty="0" smtClean="0">
              <a:solidFill>
                <a:schemeClr val="tx1"/>
              </a:solidFill>
            </a:endParaRPr>
          </a:p>
          <a:p>
            <a:pPr marL="342918" indent="-342900">
              <a:buFont typeface="Arial" pitchFamily="34" charset="0"/>
              <a:buChar char="•"/>
            </a:pPr>
            <a:endParaRPr lang="en-US" sz="1700" b="1" dirty="0">
              <a:solidFill>
                <a:schemeClr val="tx1"/>
              </a:solidFill>
            </a:endParaRPr>
          </a:p>
        </p:txBody>
      </p:sp>
      <p:sp>
        <p:nvSpPr>
          <p:cNvPr id="6" name="Rectangle 5"/>
          <p:cNvSpPr/>
          <p:nvPr/>
        </p:nvSpPr>
        <p:spPr bwMode="auto">
          <a:xfrm>
            <a:off x="327387" y="1570588"/>
            <a:ext cx="3657600" cy="640080"/>
          </a:xfrm>
          <a:prstGeom prst="rect">
            <a:avLst/>
          </a:prstGeom>
          <a:solidFill>
            <a:srgbClr val="65BC46"/>
          </a:solidFill>
          <a:ln>
            <a:no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1700" b="1" dirty="0">
                <a:solidFill>
                  <a:schemeClr val="tx1"/>
                </a:solidFill>
              </a:rPr>
              <a:t>WHO WILL BENEFIT FROM THIS </a:t>
            </a:r>
            <a:r>
              <a:rPr lang="en-US" sz="1700" b="1" dirty="0" smtClean="0">
                <a:solidFill>
                  <a:schemeClr val="tx1"/>
                </a:solidFill>
              </a:rPr>
              <a:t>TALK</a:t>
            </a:r>
            <a:endParaRPr lang="en-US" sz="1700" b="1" dirty="0">
              <a:solidFill>
                <a:schemeClr val="tx1"/>
              </a:solidFill>
            </a:endParaRPr>
          </a:p>
        </p:txBody>
      </p:sp>
      <p:sp>
        <p:nvSpPr>
          <p:cNvPr id="7" name="Rectangle 6"/>
          <p:cNvSpPr/>
          <p:nvPr/>
        </p:nvSpPr>
        <p:spPr bwMode="auto">
          <a:xfrm>
            <a:off x="4274322" y="1570588"/>
            <a:ext cx="3657600" cy="640080"/>
          </a:xfrm>
          <a:prstGeom prst="rect">
            <a:avLst/>
          </a:prstGeom>
          <a:solidFill>
            <a:srgbClr val="65BC46"/>
          </a:solidFill>
          <a:ln>
            <a:no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1700" b="1" dirty="0" smtClean="0">
                <a:solidFill>
                  <a:schemeClr val="tx1"/>
                </a:solidFill>
              </a:rPr>
              <a:t>TOPICS</a:t>
            </a:r>
            <a:endParaRPr lang="en-US" sz="1700" b="1" dirty="0">
              <a:solidFill>
                <a:schemeClr val="tx1"/>
              </a:solidFill>
            </a:endParaRPr>
          </a:p>
        </p:txBody>
      </p:sp>
      <p:sp>
        <p:nvSpPr>
          <p:cNvPr id="8" name="Rectangle 7"/>
          <p:cNvSpPr/>
          <p:nvPr/>
        </p:nvSpPr>
        <p:spPr bwMode="auto">
          <a:xfrm>
            <a:off x="8255742" y="1570588"/>
            <a:ext cx="3657600" cy="640080"/>
          </a:xfrm>
          <a:prstGeom prst="rect">
            <a:avLst/>
          </a:prstGeom>
          <a:solidFill>
            <a:srgbClr val="65BC46"/>
          </a:solidFill>
          <a:ln>
            <a:no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1700" b="1" dirty="0">
                <a:solidFill>
                  <a:schemeClr val="tx1"/>
                </a:solidFill>
              </a:rPr>
              <a:t>WHAT YOU’LL LEAVE </a:t>
            </a:r>
            <a:r>
              <a:rPr lang="en-US" sz="1700" b="1" dirty="0" smtClean="0">
                <a:solidFill>
                  <a:schemeClr val="tx1"/>
                </a:solidFill>
              </a:rPr>
              <a:t>WITH</a:t>
            </a:r>
            <a:endParaRPr lang="en-US" sz="1700" b="1" dirty="0">
              <a:solidFill>
                <a:schemeClr val="tx1"/>
              </a:solidFill>
            </a:endParaRPr>
          </a:p>
        </p:txBody>
      </p:sp>
      <p:sp>
        <p:nvSpPr>
          <p:cNvPr id="9" name="TextBox 8"/>
          <p:cNvSpPr txBox="1"/>
          <p:nvPr/>
        </p:nvSpPr>
        <p:spPr>
          <a:xfrm>
            <a:off x="368569" y="2269661"/>
            <a:ext cx="3566160" cy="1107996"/>
          </a:xfrm>
          <a:prstGeom prst="rect">
            <a:avLst/>
          </a:prstGeom>
          <a:noFill/>
        </p:spPr>
        <p:txBody>
          <a:bodyPr wrap="square" lIns="0" tIns="0" rIns="0" bIns="0" rtlCol="0">
            <a:spAutoFit/>
          </a:bodyPr>
          <a:lstStyle/>
          <a:p>
            <a:pPr marL="342918" indent="-342900">
              <a:buFont typeface="Arial" pitchFamily="34" charset="0"/>
              <a:buChar char="•"/>
            </a:pPr>
            <a:r>
              <a:rPr lang="en-US" b="1" dirty="0" smtClean="0"/>
              <a:t>Enterprise Developers</a:t>
            </a:r>
          </a:p>
          <a:p>
            <a:pPr marL="342918" indent="-342900">
              <a:buFont typeface="Arial" pitchFamily="34" charset="0"/>
              <a:buChar char="•"/>
            </a:pPr>
            <a:r>
              <a:rPr lang="en-US" b="1" dirty="0" smtClean="0"/>
              <a:t>Data Developers</a:t>
            </a:r>
            <a:endParaRPr lang="en-US" b="1" dirty="0"/>
          </a:p>
          <a:p>
            <a:pPr marL="342918" indent="-342900">
              <a:buFont typeface="Arial" pitchFamily="34" charset="0"/>
              <a:buChar char="•"/>
            </a:pPr>
            <a:r>
              <a:rPr lang="en-US" b="1" dirty="0" smtClean="0"/>
              <a:t>Service Developers</a:t>
            </a:r>
          </a:p>
          <a:p>
            <a:pPr marL="342918" indent="-342900">
              <a:buFont typeface="Arial" pitchFamily="34" charset="0"/>
              <a:buChar char="•"/>
            </a:pPr>
            <a:r>
              <a:rPr lang="en-US" b="1" dirty="0" smtClean="0"/>
              <a:t>Analytical Programmers</a:t>
            </a:r>
          </a:p>
        </p:txBody>
      </p:sp>
      <p:sp>
        <p:nvSpPr>
          <p:cNvPr id="10" name="TextBox 9"/>
          <p:cNvSpPr txBox="1"/>
          <p:nvPr/>
        </p:nvSpPr>
        <p:spPr>
          <a:xfrm>
            <a:off x="4274322" y="2253321"/>
            <a:ext cx="3566160" cy="830997"/>
          </a:xfrm>
          <a:prstGeom prst="rect">
            <a:avLst/>
          </a:prstGeom>
          <a:noFill/>
        </p:spPr>
        <p:txBody>
          <a:bodyPr wrap="square" lIns="0" tIns="0" rIns="0" bIns="0" rtlCol="0">
            <a:spAutoFit/>
          </a:bodyPr>
          <a:lstStyle/>
          <a:p>
            <a:pPr marL="342918" indent="-342900">
              <a:buFont typeface="Arial" pitchFamily="34" charset="0"/>
              <a:buChar char="•"/>
            </a:pPr>
            <a:r>
              <a:rPr lang="en-US" b="1" dirty="0" smtClean="0"/>
              <a:t>F# 3.0: Making Data Simple</a:t>
            </a:r>
          </a:p>
          <a:p>
            <a:pPr marL="342918" indent="-342900">
              <a:buFont typeface="Arial" pitchFamily="34" charset="0"/>
              <a:buChar char="•"/>
            </a:pPr>
            <a:r>
              <a:rPr lang="en-US" b="1" dirty="0" smtClean="0"/>
              <a:t>F# 3.0: Making Data Regular</a:t>
            </a:r>
          </a:p>
          <a:p>
            <a:pPr marL="342918" indent="-342900">
              <a:buFont typeface="Arial" pitchFamily="34" charset="0"/>
              <a:buChar char="•"/>
            </a:pPr>
            <a:r>
              <a:rPr lang="en-US" b="1" dirty="0"/>
              <a:t>F# 3.0: Making Data </a:t>
            </a:r>
            <a:r>
              <a:rPr lang="en-US" b="1" dirty="0" smtClean="0"/>
              <a:t>Efficient</a:t>
            </a:r>
          </a:p>
        </p:txBody>
      </p:sp>
      <p:sp>
        <p:nvSpPr>
          <p:cNvPr id="11" name="TextBox 10"/>
          <p:cNvSpPr txBox="1"/>
          <p:nvPr/>
        </p:nvSpPr>
        <p:spPr>
          <a:xfrm>
            <a:off x="8243917" y="2240164"/>
            <a:ext cx="3944908" cy="830997"/>
          </a:xfrm>
          <a:prstGeom prst="rect">
            <a:avLst/>
          </a:prstGeom>
          <a:noFill/>
        </p:spPr>
        <p:txBody>
          <a:bodyPr wrap="square" lIns="0" tIns="0" rIns="0" bIns="0" rtlCol="0">
            <a:spAutoFit/>
          </a:bodyPr>
          <a:lstStyle/>
          <a:p>
            <a:pPr marL="285768" indent="-285750">
              <a:buFont typeface="Arial" pitchFamily="34" charset="0"/>
              <a:buChar char="•"/>
            </a:pPr>
            <a:r>
              <a:rPr lang="en-US" b="1" dirty="0" smtClean="0"/>
              <a:t>How to access data with F# 3.0</a:t>
            </a:r>
          </a:p>
          <a:p>
            <a:pPr marL="285768" indent="-285750">
              <a:buFont typeface="Arial" pitchFamily="34" charset="0"/>
              <a:buChar char="•"/>
            </a:pPr>
            <a:r>
              <a:rPr lang="en-US" b="1" dirty="0" smtClean="0"/>
              <a:t>How to access services with F# 3.0</a:t>
            </a:r>
          </a:p>
          <a:p>
            <a:pPr marL="285768" indent="-285750">
              <a:buFont typeface="Arial" pitchFamily="34" charset="0"/>
              <a:buChar char="•"/>
            </a:pPr>
            <a:r>
              <a:rPr lang="en-US" b="1" dirty="0" smtClean="0"/>
              <a:t>Using F# 3.0 on servers and devices</a:t>
            </a:r>
          </a:p>
        </p:txBody>
      </p:sp>
    </p:spTree>
    <p:extLst>
      <p:ext uri="{BB962C8B-B14F-4D97-AF65-F5344CB8AC3E}">
        <p14:creationId xmlns:p14="http://schemas.microsoft.com/office/powerpoint/2010/main" val="2248971310"/>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F# 3.0: SQL + Linq2SQL</a:t>
            </a:r>
            <a:endParaRPr lang="en-GB" dirty="0"/>
          </a:p>
        </p:txBody>
      </p:sp>
      <p:sp>
        <p:nvSpPr>
          <p:cNvPr id="3" name="Text Placeholder 2"/>
          <p:cNvSpPr>
            <a:spLocks noGrp="1"/>
          </p:cNvSpPr>
          <p:nvPr>
            <p:ph type="body" sz="quarter" idx="10"/>
          </p:nvPr>
        </p:nvSpPr>
        <p:spPr>
          <a:xfrm>
            <a:off x="519115" y="1905001"/>
            <a:ext cx="11149012" cy="861774"/>
          </a:xfrm>
        </p:spPr>
        <p:txBody>
          <a:bodyPr/>
          <a:lstStyle/>
          <a:p>
            <a:endParaRPr lang="nb-NO" sz="2800" dirty="0" smtClean="0">
              <a:solidFill>
                <a:schemeClr val="tx1">
                  <a:lumMod val="85000"/>
                </a:schemeClr>
              </a:solidFill>
              <a:latin typeface="Consolas"/>
            </a:endParaRPr>
          </a:p>
          <a:p>
            <a:r>
              <a:rPr lang="nb-NO" sz="2800" dirty="0" smtClean="0">
                <a:solidFill>
                  <a:srgbClr val="0070C0"/>
                </a:solidFill>
                <a:latin typeface="Consolas"/>
              </a:rPr>
              <a:t>type</a:t>
            </a:r>
            <a:r>
              <a:rPr lang="nb-NO" sz="2800" dirty="0" smtClean="0">
                <a:latin typeface="Consolas"/>
              </a:rPr>
              <a:t> SQL = SqlDataConnection&lt;</a:t>
            </a:r>
            <a:r>
              <a:rPr lang="nb-NO" sz="2800" dirty="0">
                <a:solidFill>
                  <a:srgbClr val="00B050"/>
                </a:solidFill>
                <a:latin typeface="Consolas"/>
              </a:rPr>
              <a:t>"Server</a:t>
            </a:r>
            <a:r>
              <a:rPr lang="nb-NO" sz="2800" dirty="0" smtClean="0">
                <a:solidFill>
                  <a:srgbClr val="00B050"/>
                </a:solidFill>
                <a:latin typeface="Consolas"/>
              </a:rPr>
              <a:t>='.\\SQLEXPRESS'..."</a:t>
            </a:r>
            <a:r>
              <a:rPr lang="nb-NO" sz="2800" dirty="0" smtClean="0">
                <a:latin typeface="Consolas"/>
              </a:rPr>
              <a:t>&gt;</a:t>
            </a:r>
          </a:p>
        </p:txBody>
      </p:sp>
    </p:spTree>
    <p:extLst>
      <p:ext uri="{BB962C8B-B14F-4D97-AF65-F5344CB8AC3E}">
        <p14:creationId xmlns:p14="http://schemas.microsoft.com/office/powerpoint/2010/main" val="23403019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F# 3.0: SQL + Linq2SQL</a:t>
            </a:r>
            <a:endParaRPr lang="en-GB" dirty="0"/>
          </a:p>
        </p:txBody>
      </p:sp>
      <p:sp>
        <p:nvSpPr>
          <p:cNvPr id="3" name="Text Placeholder 2"/>
          <p:cNvSpPr>
            <a:spLocks noGrp="1"/>
          </p:cNvSpPr>
          <p:nvPr>
            <p:ph type="body" sz="quarter" idx="10"/>
          </p:nvPr>
        </p:nvSpPr>
        <p:spPr>
          <a:xfrm>
            <a:off x="519115" y="1905001"/>
            <a:ext cx="11149012" cy="861774"/>
          </a:xfrm>
        </p:spPr>
        <p:txBody>
          <a:bodyPr/>
          <a:lstStyle/>
          <a:p>
            <a:r>
              <a:rPr lang="nb-NO" sz="2800" dirty="0" smtClean="0">
                <a:solidFill>
                  <a:schemeClr val="bg1"/>
                </a:solidFill>
                <a:latin typeface="Consolas"/>
              </a:rPr>
              <a:t>[&lt;Generate&gt;]</a:t>
            </a:r>
          </a:p>
          <a:p>
            <a:r>
              <a:rPr lang="nb-NO" sz="2800" dirty="0" smtClean="0">
                <a:solidFill>
                  <a:srgbClr val="0070C0"/>
                </a:solidFill>
                <a:latin typeface="Consolas"/>
              </a:rPr>
              <a:t>type</a:t>
            </a:r>
            <a:r>
              <a:rPr lang="nb-NO" sz="2800" dirty="0" smtClean="0">
                <a:latin typeface="Consolas"/>
              </a:rPr>
              <a:t> SQL = SqlDataConnection&lt;</a:t>
            </a:r>
            <a:r>
              <a:rPr lang="nb-NO" sz="2800" dirty="0">
                <a:solidFill>
                  <a:srgbClr val="00B050"/>
                </a:solidFill>
                <a:latin typeface="Consolas"/>
              </a:rPr>
              <a:t>"Server</a:t>
            </a:r>
            <a:r>
              <a:rPr lang="nb-NO" sz="2800" dirty="0" smtClean="0">
                <a:solidFill>
                  <a:srgbClr val="00B050"/>
                </a:solidFill>
                <a:latin typeface="Consolas"/>
              </a:rPr>
              <a:t>='.\\SQLEXPRESS'..."</a:t>
            </a:r>
            <a:r>
              <a:rPr lang="nb-NO" sz="2800" dirty="0" smtClean="0">
                <a:latin typeface="Consolas"/>
              </a:rPr>
              <a:t>&gt;</a:t>
            </a:r>
          </a:p>
        </p:txBody>
      </p:sp>
      <p:sp>
        <p:nvSpPr>
          <p:cNvPr id="4" name="Rectangular Callout 3"/>
          <p:cNvSpPr/>
          <p:nvPr/>
        </p:nvSpPr>
        <p:spPr bwMode="auto">
          <a:xfrm>
            <a:off x="5079927" y="727510"/>
            <a:ext cx="2464904" cy="707882"/>
          </a:xfrm>
          <a:prstGeom prst="wedgeRectCallout">
            <a:avLst>
              <a:gd name="adj1" fmla="val -127823"/>
              <a:gd name="adj2" fmla="val 136791"/>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spAutoFit/>
          </a:bodyPr>
          <a:lstStyle/>
          <a:p>
            <a:pPr algn="ctr" defTabSz="914099" fontAlgn="base">
              <a:spcBef>
                <a:spcPct val="0"/>
              </a:spcBef>
              <a:spcAft>
                <a:spcPct val="0"/>
              </a:spcAft>
            </a:pPr>
            <a:r>
              <a:rPr lang="en-GB" sz="2000" dirty="0" smtClean="0">
                <a:gradFill>
                  <a:gsLst>
                    <a:gs pos="0">
                      <a:srgbClr val="FFFFFF"/>
                    </a:gs>
                    <a:gs pos="100000">
                      <a:srgbClr val="FFFFFF"/>
                    </a:gs>
                  </a:gsLst>
                  <a:lin ang="5400000" scaled="0"/>
                </a:gradFill>
              </a:rPr>
              <a:t>Needed in Developer Preview</a:t>
            </a:r>
            <a:endParaRPr lang="en-US" sz="20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0851964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F# 3.0: SQL + Linq2SQL</a:t>
            </a:r>
            <a:endParaRPr lang="en-GB" dirty="0"/>
          </a:p>
        </p:txBody>
      </p:sp>
      <p:sp>
        <p:nvSpPr>
          <p:cNvPr id="3" name="Text Placeholder 2"/>
          <p:cNvSpPr>
            <a:spLocks noGrp="1"/>
          </p:cNvSpPr>
          <p:nvPr>
            <p:ph type="body" sz="quarter" idx="10"/>
          </p:nvPr>
        </p:nvSpPr>
        <p:spPr>
          <a:xfrm>
            <a:off x="519115" y="1905001"/>
            <a:ext cx="11149012" cy="861774"/>
          </a:xfrm>
        </p:spPr>
        <p:txBody>
          <a:bodyPr/>
          <a:lstStyle/>
          <a:p>
            <a:endParaRPr lang="nb-NO" sz="2800" dirty="0" smtClean="0">
              <a:solidFill>
                <a:schemeClr val="tx1">
                  <a:lumMod val="85000"/>
                </a:schemeClr>
              </a:solidFill>
              <a:latin typeface="Consolas"/>
            </a:endParaRPr>
          </a:p>
          <a:p>
            <a:r>
              <a:rPr lang="nb-NO" sz="2800" dirty="0" smtClean="0">
                <a:solidFill>
                  <a:srgbClr val="0070C0"/>
                </a:solidFill>
                <a:latin typeface="Consolas"/>
              </a:rPr>
              <a:t>type</a:t>
            </a:r>
            <a:r>
              <a:rPr lang="nb-NO" sz="2800" dirty="0" smtClean="0">
                <a:latin typeface="Consolas"/>
              </a:rPr>
              <a:t> SQL = SqlDataConnection&lt;</a:t>
            </a:r>
            <a:r>
              <a:rPr lang="nb-NO" sz="2800" dirty="0">
                <a:solidFill>
                  <a:srgbClr val="00B050"/>
                </a:solidFill>
                <a:latin typeface="Consolas"/>
              </a:rPr>
              <a:t>"Server</a:t>
            </a:r>
            <a:r>
              <a:rPr lang="nb-NO" sz="2800" dirty="0" smtClean="0">
                <a:solidFill>
                  <a:srgbClr val="00B050"/>
                </a:solidFill>
                <a:latin typeface="Consolas"/>
              </a:rPr>
              <a:t>='.\\SQLEXPRESS'..."</a:t>
            </a:r>
            <a:r>
              <a:rPr lang="nb-NO" sz="2800" dirty="0" smtClean="0">
                <a:latin typeface="Consolas"/>
              </a:rPr>
              <a:t>&gt;</a:t>
            </a:r>
          </a:p>
        </p:txBody>
      </p:sp>
    </p:spTree>
    <p:extLst>
      <p:ext uri="{BB962C8B-B14F-4D97-AF65-F5344CB8AC3E}">
        <p14:creationId xmlns:p14="http://schemas.microsoft.com/office/powerpoint/2010/main" val="13176320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F# 3.0: SQL Server/Entity Framework</a:t>
            </a:r>
            <a:endParaRPr lang="en-GB" dirty="0"/>
          </a:p>
        </p:txBody>
      </p:sp>
      <p:sp>
        <p:nvSpPr>
          <p:cNvPr id="3" name="Text Placeholder 2"/>
          <p:cNvSpPr>
            <a:spLocks noGrp="1"/>
          </p:cNvSpPr>
          <p:nvPr>
            <p:ph type="body" sz="quarter" idx="10"/>
          </p:nvPr>
        </p:nvSpPr>
        <p:spPr>
          <a:xfrm>
            <a:off x="519115" y="1905001"/>
            <a:ext cx="11149012" cy="861774"/>
          </a:xfrm>
        </p:spPr>
        <p:txBody>
          <a:bodyPr/>
          <a:lstStyle/>
          <a:p>
            <a:endParaRPr lang="nb-NO" sz="2800" dirty="0" smtClean="0">
              <a:solidFill>
                <a:srgbClr val="0070C0"/>
              </a:solidFill>
              <a:latin typeface="Consolas"/>
            </a:endParaRPr>
          </a:p>
          <a:p>
            <a:r>
              <a:rPr lang="nb-NO" sz="2800" dirty="0" smtClean="0">
                <a:solidFill>
                  <a:srgbClr val="0070C0"/>
                </a:solidFill>
                <a:latin typeface="Consolas"/>
              </a:rPr>
              <a:t>type</a:t>
            </a:r>
            <a:r>
              <a:rPr lang="nb-NO" sz="2800" dirty="0" smtClean="0">
                <a:latin typeface="Consolas"/>
              </a:rPr>
              <a:t> SQL = SqlEntityConnection&lt;</a:t>
            </a:r>
            <a:r>
              <a:rPr lang="nb-NO" sz="2800" dirty="0">
                <a:solidFill>
                  <a:srgbClr val="00B050"/>
                </a:solidFill>
                <a:latin typeface="Consolas"/>
              </a:rPr>
              <a:t>"Server</a:t>
            </a:r>
            <a:r>
              <a:rPr lang="nb-NO" sz="2800" dirty="0" smtClean="0">
                <a:solidFill>
                  <a:srgbClr val="00B050"/>
                </a:solidFill>
                <a:latin typeface="Consolas"/>
              </a:rPr>
              <a:t>='.\\SQLEXPRESS'"</a:t>
            </a:r>
            <a:r>
              <a:rPr lang="nb-NO" sz="2800" dirty="0" smtClean="0">
                <a:latin typeface="Consolas"/>
              </a:rPr>
              <a:t>&gt;</a:t>
            </a:r>
          </a:p>
        </p:txBody>
      </p:sp>
    </p:spTree>
    <p:extLst>
      <p:ext uri="{BB962C8B-B14F-4D97-AF65-F5344CB8AC3E}">
        <p14:creationId xmlns:p14="http://schemas.microsoft.com/office/powerpoint/2010/main" val="6030213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F# 3.0: </a:t>
            </a:r>
            <a:r>
              <a:rPr lang="en-GB" dirty="0" err="1" smtClean="0"/>
              <a:t>OData</a:t>
            </a:r>
            <a:endParaRPr lang="en-GB" dirty="0"/>
          </a:p>
        </p:txBody>
      </p:sp>
      <p:sp>
        <p:nvSpPr>
          <p:cNvPr id="3" name="Text Placeholder 2"/>
          <p:cNvSpPr>
            <a:spLocks noGrp="1"/>
          </p:cNvSpPr>
          <p:nvPr>
            <p:ph type="body" sz="quarter" idx="10"/>
          </p:nvPr>
        </p:nvSpPr>
        <p:spPr>
          <a:xfrm>
            <a:off x="519115" y="1905001"/>
            <a:ext cx="11149012" cy="861774"/>
          </a:xfrm>
        </p:spPr>
        <p:txBody>
          <a:bodyPr/>
          <a:lstStyle/>
          <a:p>
            <a:endParaRPr lang="nb-NO" sz="2800" dirty="0" smtClean="0">
              <a:solidFill>
                <a:srgbClr val="0070C0"/>
              </a:solidFill>
              <a:latin typeface="Consolas"/>
            </a:endParaRPr>
          </a:p>
          <a:p>
            <a:r>
              <a:rPr lang="nb-NO" sz="2800" dirty="0" smtClean="0">
                <a:solidFill>
                  <a:srgbClr val="0070C0"/>
                </a:solidFill>
                <a:latin typeface="Consolas"/>
              </a:rPr>
              <a:t>type</a:t>
            </a:r>
            <a:r>
              <a:rPr lang="nb-NO" sz="2800" dirty="0" smtClean="0">
                <a:latin typeface="Consolas"/>
              </a:rPr>
              <a:t> Netflix = ODataService&lt;</a:t>
            </a:r>
            <a:r>
              <a:rPr lang="nb-NO" sz="2800" dirty="0" smtClean="0">
                <a:solidFill>
                  <a:srgbClr val="00B050"/>
                </a:solidFill>
                <a:latin typeface="Consolas"/>
              </a:rPr>
              <a:t>"http://odata.netflix.com"</a:t>
            </a:r>
            <a:r>
              <a:rPr lang="nb-NO" sz="2800" dirty="0" smtClean="0">
                <a:latin typeface="Consolas"/>
              </a:rPr>
              <a:t>&gt;</a:t>
            </a:r>
          </a:p>
        </p:txBody>
      </p:sp>
    </p:spTree>
    <p:extLst>
      <p:ext uri="{BB962C8B-B14F-4D97-AF65-F5344CB8AC3E}">
        <p14:creationId xmlns:p14="http://schemas.microsoft.com/office/powerpoint/2010/main" val="29859781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smtClean="0"/>
              <a:t>F# 3.0: Queries</a:t>
            </a:r>
            <a:endParaRPr lang="en-GB" dirty="0"/>
          </a:p>
        </p:txBody>
      </p:sp>
      <p:sp>
        <p:nvSpPr>
          <p:cNvPr id="3" name="Text Placeholder 2"/>
          <p:cNvSpPr>
            <a:spLocks noGrp="1"/>
          </p:cNvSpPr>
          <p:nvPr>
            <p:ph type="body" sz="quarter" idx="10"/>
          </p:nvPr>
        </p:nvSpPr>
        <p:spPr>
          <a:xfrm>
            <a:off x="519115" y="1905001"/>
            <a:ext cx="11149012" cy="2474524"/>
          </a:xfrm>
        </p:spPr>
        <p:txBody>
          <a:bodyPr/>
          <a:lstStyle/>
          <a:p>
            <a:endParaRPr lang="en-GB" sz="3200" dirty="0" smtClean="0">
              <a:solidFill>
                <a:srgbClr val="0000FF"/>
              </a:solidFill>
              <a:latin typeface="Consolas"/>
            </a:endParaRPr>
          </a:p>
          <a:p>
            <a:r>
              <a:rPr lang="en-GB" sz="3200" dirty="0" smtClean="0">
                <a:solidFill>
                  <a:srgbClr val="0000FF"/>
                </a:solidFill>
                <a:latin typeface="Consolas"/>
              </a:rPr>
              <a:t>let</a:t>
            </a:r>
            <a:r>
              <a:rPr lang="en-GB" sz="3200" dirty="0" smtClean="0">
                <a:solidFill>
                  <a:prstClr val="black"/>
                </a:solidFill>
                <a:latin typeface="Consolas"/>
              </a:rPr>
              <a:t> </a:t>
            </a:r>
            <a:r>
              <a:rPr lang="en-GB" sz="3200" dirty="0" err="1" smtClean="0">
                <a:solidFill>
                  <a:prstClr val="black"/>
                </a:solidFill>
                <a:latin typeface="Consolas"/>
              </a:rPr>
              <a:t>avatarTitles</a:t>
            </a:r>
            <a:r>
              <a:rPr lang="en-GB" sz="3200" dirty="0" smtClean="0">
                <a:solidFill>
                  <a:prstClr val="black"/>
                </a:solidFill>
                <a:latin typeface="Consolas"/>
              </a:rPr>
              <a:t> = </a:t>
            </a:r>
          </a:p>
          <a:p>
            <a:r>
              <a:rPr lang="en-US" sz="3200" dirty="0" smtClean="0">
                <a:solidFill>
                  <a:prstClr val="black"/>
                </a:solidFill>
                <a:latin typeface="Consolas"/>
              </a:rPr>
              <a:t>     query { </a:t>
            </a:r>
            <a:r>
              <a:rPr lang="en-US" sz="3200" dirty="0" smtClean="0">
                <a:solidFill>
                  <a:srgbClr val="0000FF"/>
                </a:solidFill>
                <a:latin typeface="Consolas"/>
              </a:rPr>
              <a:t>for</a:t>
            </a:r>
            <a:r>
              <a:rPr lang="en-US" sz="3200" dirty="0" smtClean="0">
                <a:solidFill>
                  <a:prstClr val="black"/>
                </a:solidFill>
                <a:latin typeface="Consolas"/>
              </a:rPr>
              <a:t> t </a:t>
            </a:r>
            <a:r>
              <a:rPr lang="en-US" sz="3200" dirty="0" smtClean="0">
                <a:solidFill>
                  <a:srgbClr val="0000FF"/>
                </a:solidFill>
                <a:latin typeface="Consolas"/>
              </a:rPr>
              <a:t>in</a:t>
            </a:r>
            <a:r>
              <a:rPr lang="en-US" sz="3200" dirty="0" smtClean="0">
                <a:solidFill>
                  <a:prstClr val="black"/>
                </a:solidFill>
                <a:latin typeface="Consolas"/>
              </a:rPr>
              <a:t> </a:t>
            </a:r>
            <a:r>
              <a:rPr lang="en-US" sz="3200" dirty="0" err="1" smtClean="0">
                <a:solidFill>
                  <a:prstClr val="black"/>
                </a:solidFill>
                <a:latin typeface="Consolas"/>
              </a:rPr>
              <a:t>netflix.Titles</a:t>
            </a:r>
            <a:r>
              <a:rPr lang="en-US" sz="3200" dirty="0" smtClean="0">
                <a:solidFill>
                  <a:prstClr val="black"/>
                </a:solidFill>
                <a:latin typeface="Consolas"/>
              </a:rPr>
              <a:t> </a:t>
            </a:r>
            <a:r>
              <a:rPr lang="en-US" sz="3200" dirty="0" smtClean="0">
                <a:solidFill>
                  <a:srgbClr val="0000FF"/>
                </a:solidFill>
                <a:latin typeface="Consolas"/>
              </a:rPr>
              <a:t>do</a:t>
            </a:r>
            <a:r>
              <a:rPr lang="en-US" sz="3200" dirty="0" smtClean="0">
                <a:solidFill>
                  <a:prstClr val="black"/>
                </a:solidFill>
                <a:latin typeface="Consolas"/>
              </a:rPr>
              <a:t> </a:t>
            </a:r>
          </a:p>
          <a:p>
            <a:r>
              <a:rPr lang="en-GB" sz="3200" dirty="0" smtClean="0">
                <a:solidFill>
                  <a:prstClr val="black"/>
                </a:solidFill>
                <a:latin typeface="Consolas"/>
              </a:rPr>
              <a:t>             </a:t>
            </a:r>
            <a:r>
              <a:rPr lang="en-GB" sz="3200" dirty="0" smtClean="0">
                <a:solidFill>
                  <a:srgbClr val="0000FF"/>
                </a:solidFill>
                <a:latin typeface="Consolas"/>
              </a:rPr>
              <a:t>where</a:t>
            </a:r>
            <a:r>
              <a:rPr lang="en-GB" sz="3200" dirty="0" smtClean="0">
                <a:solidFill>
                  <a:prstClr val="black"/>
                </a:solidFill>
                <a:latin typeface="Consolas"/>
              </a:rPr>
              <a:t>  (</a:t>
            </a:r>
            <a:r>
              <a:rPr lang="en-GB" sz="3200" dirty="0" err="1" smtClean="0">
                <a:solidFill>
                  <a:prstClr val="black"/>
                </a:solidFill>
                <a:latin typeface="Consolas"/>
              </a:rPr>
              <a:t>t.Name.Contains</a:t>
            </a:r>
            <a:r>
              <a:rPr lang="en-GB" sz="3200" dirty="0" smtClean="0">
                <a:solidFill>
                  <a:prstClr val="black"/>
                </a:solidFill>
                <a:latin typeface="Consolas"/>
              </a:rPr>
              <a:t> </a:t>
            </a:r>
            <a:r>
              <a:rPr lang="en-GB" sz="3200" dirty="0" smtClean="0">
                <a:solidFill>
                  <a:srgbClr val="800000"/>
                </a:solidFill>
                <a:latin typeface="Consolas"/>
              </a:rPr>
              <a:t>"Avatar"</a:t>
            </a:r>
            <a:r>
              <a:rPr lang="en-GB" sz="3200" dirty="0" smtClean="0">
                <a:solidFill>
                  <a:prstClr val="black"/>
                </a:solidFill>
                <a:latin typeface="Consolas"/>
              </a:rPr>
              <a:t>) }  </a:t>
            </a:r>
          </a:p>
          <a:p>
            <a:endParaRPr lang="en-GB" dirty="0"/>
          </a:p>
        </p:txBody>
      </p:sp>
    </p:spTree>
    <p:extLst>
      <p:ext uri="{BB962C8B-B14F-4D97-AF65-F5344CB8AC3E}">
        <p14:creationId xmlns:p14="http://schemas.microsoft.com/office/powerpoint/2010/main" val="3367133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F# 3.0: Queries</a:t>
            </a:r>
            <a:endParaRPr lang="en-GB" dirty="0"/>
          </a:p>
        </p:txBody>
      </p:sp>
      <p:sp>
        <p:nvSpPr>
          <p:cNvPr id="3" name="Text Placeholder 2"/>
          <p:cNvSpPr>
            <a:spLocks noGrp="1"/>
          </p:cNvSpPr>
          <p:nvPr>
            <p:ph type="body" sz="quarter" idx="10"/>
          </p:nvPr>
        </p:nvSpPr>
        <p:spPr>
          <a:xfrm>
            <a:off x="519115" y="1905001"/>
            <a:ext cx="11149012" cy="3557897"/>
          </a:xfrm>
        </p:spPr>
        <p:txBody>
          <a:bodyPr/>
          <a:lstStyle/>
          <a:p>
            <a:r>
              <a:rPr lang="en-GB" sz="3200" dirty="0" smtClean="0">
                <a:latin typeface="Consolas"/>
              </a:rPr>
              <a:t> </a:t>
            </a:r>
          </a:p>
          <a:p>
            <a:r>
              <a:rPr lang="en-GB" sz="3200" dirty="0" smtClean="0">
                <a:solidFill>
                  <a:srgbClr val="0000FF"/>
                </a:solidFill>
                <a:latin typeface="Consolas"/>
              </a:rPr>
              <a:t>let</a:t>
            </a:r>
            <a:r>
              <a:rPr lang="en-GB" sz="3200" dirty="0" smtClean="0">
                <a:solidFill>
                  <a:prstClr val="black"/>
                </a:solidFill>
                <a:latin typeface="Consolas"/>
              </a:rPr>
              <a:t> </a:t>
            </a:r>
            <a:r>
              <a:rPr lang="en-GB" sz="3200" dirty="0" err="1" smtClean="0">
                <a:solidFill>
                  <a:prstClr val="black"/>
                </a:solidFill>
                <a:latin typeface="Consolas"/>
              </a:rPr>
              <a:t>avatarTitles</a:t>
            </a:r>
            <a:r>
              <a:rPr lang="en-GB" sz="3200" dirty="0" smtClean="0">
                <a:solidFill>
                  <a:prstClr val="black"/>
                </a:solidFill>
                <a:latin typeface="Consolas"/>
              </a:rPr>
              <a:t> = </a:t>
            </a:r>
          </a:p>
          <a:p>
            <a:r>
              <a:rPr lang="en-US" sz="3200" dirty="0" smtClean="0">
                <a:solidFill>
                  <a:prstClr val="black"/>
                </a:solidFill>
                <a:latin typeface="Consolas"/>
              </a:rPr>
              <a:t>     query { </a:t>
            </a:r>
            <a:r>
              <a:rPr lang="en-US" sz="3200" dirty="0" smtClean="0">
                <a:solidFill>
                  <a:srgbClr val="0000FF"/>
                </a:solidFill>
                <a:latin typeface="Consolas"/>
              </a:rPr>
              <a:t>for</a:t>
            </a:r>
            <a:r>
              <a:rPr lang="en-US" sz="3200" dirty="0" smtClean="0">
                <a:solidFill>
                  <a:prstClr val="black"/>
                </a:solidFill>
                <a:latin typeface="Consolas"/>
              </a:rPr>
              <a:t> t </a:t>
            </a:r>
            <a:r>
              <a:rPr lang="en-US" sz="3200" dirty="0" smtClean="0">
                <a:solidFill>
                  <a:srgbClr val="0000FF"/>
                </a:solidFill>
                <a:latin typeface="Consolas"/>
              </a:rPr>
              <a:t>in</a:t>
            </a:r>
            <a:r>
              <a:rPr lang="en-US" sz="3200" dirty="0" smtClean="0">
                <a:solidFill>
                  <a:prstClr val="black"/>
                </a:solidFill>
                <a:latin typeface="Consolas"/>
              </a:rPr>
              <a:t> </a:t>
            </a:r>
            <a:r>
              <a:rPr lang="en-US" sz="3200" dirty="0" err="1" smtClean="0">
                <a:solidFill>
                  <a:prstClr val="black"/>
                </a:solidFill>
                <a:latin typeface="Consolas"/>
              </a:rPr>
              <a:t>netflix.Titles</a:t>
            </a:r>
            <a:r>
              <a:rPr lang="en-US" sz="3200" dirty="0" smtClean="0">
                <a:solidFill>
                  <a:prstClr val="black"/>
                </a:solidFill>
                <a:latin typeface="Consolas"/>
              </a:rPr>
              <a:t> </a:t>
            </a:r>
            <a:r>
              <a:rPr lang="en-US" sz="3200" dirty="0" smtClean="0">
                <a:solidFill>
                  <a:srgbClr val="0000FF"/>
                </a:solidFill>
                <a:latin typeface="Consolas"/>
              </a:rPr>
              <a:t>do</a:t>
            </a:r>
            <a:r>
              <a:rPr lang="en-US" sz="3200" dirty="0" smtClean="0">
                <a:solidFill>
                  <a:prstClr val="black"/>
                </a:solidFill>
                <a:latin typeface="Consolas"/>
              </a:rPr>
              <a:t> </a:t>
            </a:r>
          </a:p>
          <a:p>
            <a:r>
              <a:rPr lang="en-GB" sz="3200" dirty="0" smtClean="0">
                <a:solidFill>
                  <a:prstClr val="black"/>
                </a:solidFill>
                <a:latin typeface="Consolas"/>
              </a:rPr>
              <a:t>             </a:t>
            </a:r>
            <a:r>
              <a:rPr lang="en-GB" sz="3200" dirty="0" smtClean="0">
                <a:solidFill>
                  <a:srgbClr val="0000FF"/>
                </a:solidFill>
                <a:latin typeface="Consolas"/>
              </a:rPr>
              <a:t>where</a:t>
            </a:r>
            <a:r>
              <a:rPr lang="en-GB" sz="3200" dirty="0" smtClean="0">
                <a:solidFill>
                  <a:prstClr val="black"/>
                </a:solidFill>
                <a:latin typeface="Consolas"/>
              </a:rPr>
              <a:t>  (</a:t>
            </a:r>
            <a:r>
              <a:rPr lang="en-GB" sz="3200" dirty="0" err="1" smtClean="0">
                <a:solidFill>
                  <a:prstClr val="black"/>
                </a:solidFill>
                <a:latin typeface="Consolas"/>
              </a:rPr>
              <a:t>t.Name.Contains</a:t>
            </a:r>
            <a:r>
              <a:rPr lang="en-GB" sz="3200" dirty="0" smtClean="0">
                <a:solidFill>
                  <a:prstClr val="black"/>
                </a:solidFill>
                <a:latin typeface="Consolas"/>
              </a:rPr>
              <a:t> </a:t>
            </a:r>
            <a:r>
              <a:rPr lang="en-GB" sz="3200" dirty="0" smtClean="0">
                <a:solidFill>
                  <a:srgbClr val="800000"/>
                </a:solidFill>
                <a:latin typeface="Consolas"/>
              </a:rPr>
              <a:t>"Avatar"</a:t>
            </a:r>
            <a:r>
              <a:rPr lang="en-GB" sz="3200" dirty="0" smtClean="0">
                <a:solidFill>
                  <a:prstClr val="black"/>
                </a:solidFill>
                <a:latin typeface="Consolas"/>
              </a:rPr>
              <a:t>)</a:t>
            </a:r>
          </a:p>
          <a:p>
            <a:r>
              <a:rPr lang="en-GB" sz="3200" dirty="0" smtClean="0">
                <a:solidFill>
                  <a:prstClr val="black"/>
                </a:solidFill>
                <a:latin typeface="Consolas"/>
              </a:rPr>
              <a:t>             </a:t>
            </a:r>
            <a:r>
              <a:rPr lang="en-GB" sz="3200" dirty="0" err="1" smtClean="0">
                <a:solidFill>
                  <a:srgbClr val="0000FF"/>
                </a:solidFill>
                <a:latin typeface="Consolas"/>
              </a:rPr>
              <a:t>sortBy</a:t>
            </a:r>
            <a:r>
              <a:rPr lang="en-GB" sz="3200" dirty="0" smtClean="0">
                <a:solidFill>
                  <a:prstClr val="black"/>
                </a:solidFill>
                <a:latin typeface="Consolas"/>
              </a:rPr>
              <a:t> </a:t>
            </a:r>
            <a:r>
              <a:rPr lang="en-GB" sz="3200" dirty="0" err="1" smtClean="0">
                <a:solidFill>
                  <a:prstClr val="black"/>
                </a:solidFill>
                <a:latin typeface="Consolas"/>
              </a:rPr>
              <a:t>t.Name</a:t>
            </a:r>
            <a:endParaRPr lang="en-GB" sz="3200" dirty="0" smtClean="0">
              <a:solidFill>
                <a:prstClr val="black"/>
              </a:solidFill>
              <a:latin typeface="Consolas"/>
            </a:endParaRPr>
          </a:p>
          <a:p>
            <a:r>
              <a:rPr lang="en-GB" sz="3200" dirty="0" smtClean="0">
                <a:solidFill>
                  <a:prstClr val="black"/>
                </a:solidFill>
                <a:latin typeface="Consolas"/>
              </a:rPr>
              <a:t>             </a:t>
            </a:r>
            <a:r>
              <a:rPr lang="en-GB" sz="3200" dirty="0" smtClean="0">
                <a:solidFill>
                  <a:srgbClr val="0000FF"/>
                </a:solidFill>
                <a:latin typeface="Consolas"/>
              </a:rPr>
              <a:t>take</a:t>
            </a:r>
            <a:r>
              <a:rPr lang="en-GB" sz="3200" dirty="0" smtClean="0">
                <a:solidFill>
                  <a:prstClr val="black"/>
                </a:solidFill>
                <a:latin typeface="Consolas"/>
              </a:rPr>
              <a:t> 100  }  </a:t>
            </a:r>
          </a:p>
          <a:p>
            <a:endParaRPr lang="en-GB" dirty="0"/>
          </a:p>
        </p:txBody>
      </p:sp>
    </p:spTree>
    <p:extLst>
      <p:ext uri="{BB962C8B-B14F-4D97-AF65-F5344CB8AC3E}">
        <p14:creationId xmlns:p14="http://schemas.microsoft.com/office/powerpoint/2010/main" val="7700934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smtClean="0">
                <a:solidFill>
                  <a:schemeClr val="tx1"/>
                </a:solidFill>
              </a:rPr>
              <a:t>Extensible and Open</a:t>
            </a:r>
            <a:endParaRPr lang="en-GB" dirty="0">
              <a:solidFill>
                <a:schemeClr val="tx1"/>
              </a:solidFill>
            </a:endParaRPr>
          </a:p>
        </p:txBody>
      </p:sp>
      <p:sp>
        <p:nvSpPr>
          <p:cNvPr id="5" name="Subtitle 4"/>
          <p:cNvSpPr>
            <a:spLocks noGrp="1"/>
          </p:cNvSpPr>
          <p:nvPr>
            <p:ph type="subTitle" idx="1"/>
          </p:nvPr>
        </p:nvSpPr>
        <p:spPr/>
        <p:txBody>
          <a:bodyPr/>
          <a:lstStyle/>
          <a:p>
            <a:r>
              <a:rPr lang="en-GB" dirty="0"/>
              <a:t/>
            </a:r>
            <a:br>
              <a:rPr lang="en-GB" dirty="0"/>
            </a:br>
            <a:endParaRPr lang="en-GB" dirty="0"/>
          </a:p>
        </p:txBody>
      </p:sp>
      <p:sp>
        <p:nvSpPr>
          <p:cNvPr id="6" name="Text Placeholder 5"/>
          <p:cNvSpPr>
            <a:spLocks noGrp="1"/>
          </p:cNvSpPr>
          <p:nvPr>
            <p:ph type="body" sz="quarter" idx="10"/>
          </p:nvPr>
        </p:nvSpPr>
        <p:spPr/>
        <p:txBody>
          <a:bodyPr/>
          <a:lstStyle/>
          <a:p>
            <a:r>
              <a:rPr lang="en-GB" i="0" dirty="0" smtClean="0"/>
              <a:t>demo</a:t>
            </a:r>
            <a:endParaRPr lang="en-GB" i="0" dirty="0"/>
          </a:p>
        </p:txBody>
      </p:sp>
    </p:spTree>
    <p:extLst>
      <p:ext uri="{BB962C8B-B14F-4D97-AF65-F5344CB8AC3E}">
        <p14:creationId xmlns:p14="http://schemas.microsoft.com/office/powerpoint/2010/main" val="31630416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F# 3.0: SharePoint (via sample)</a:t>
            </a:r>
            <a:endParaRPr lang="en-GB" dirty="0"/>
          </a:p>
        </p:txBody>
      </p:sp>
      <p:sp>
        <p:nvSpPr>
          <p:cNvPr id="3" name="Text Placeholder 2"/>
          <p:cNvSpPr>
            <a:spLocks noGrp="1"/>
          </p:cNvSpPr>
          <p:nvPr>
            <p:ph type="body" sz="quarter" idx="10"/>
          </p:nvPr>
        </p:nvSpPr>
        <p:spPr>
          <a:xfrm>
            <a:off x="519115" y="1905001"/>
            <a:ext cx="11149012" cy="861774"/>
          </a:xfrm>
        </p:spPr>
        <p:txBody>
          <a:bodyPr/>
          <a:lstStyle/>
          <a:p>
            <a:r>
              <a:rPr lang="nb-NO" sz="2800" dirty="0" smtClean="0">
                <a:solidFill>
                  <a:schemeClr val="tx1">
                    <a:lumMod val="85000"/>
                  </a:schemeClr>
                </a:solidFill>
                <a:latin typeface="Consolas"/>
              </a:rPr>
              <a:t> </a:t>
            </a:r>
          </a:p>
          <a:p>
            <a:r>
              <a:rPr lang="nb-NO" sz="2800" dirty="0" smtClean="0">
                <a:solidFill>
                  <a:srgbClr val="0070C0"/>
                </a:solidFill>
                <a:latin typeface="Consolas"/>
              </a:rPr>
              <a:t>type</a:t>
            </a:r>
            <a:r>
              <a:rPr lang="nb-NO" sz="2800" dirty="0" smtClean="0">
                <a:latin typeface="Consolas"/>
              </a:rPr>
              <a:t> EmeaSite </a:t>
            </a:r>
            <a:r>
              <a:rPr lang="nb-NO" sz="2800" dirty="0">
                <a:latin typeface="Consolas"/>
              </a:rPr>
              <a:t>= </a:t>
            </a:r>
            <a:r>
              <a:rPr lang="nb-NO" sz="2800" dirty="0" smtClean="0">
                <a:latin typeface="Consolas"/>
              </a:rPr>
              <a:t>SharePointSite</a:t>
            </a:r>
            <a:r>
              <a:rPr lang="nb-NO" sz="2800" dirty="0">
                <a:latin typeface="Consolas"/>
              </a:rPr>
              <a:t>&lt;</a:t>
            </a:r>
            <a:r>
              <a:rPr lang="nb-NO" sz="2800" dirty="0">
                <a:solidFill>
                  <a:srgbClr val="00B050"/>
                </a:solidFill>
                <a:latin typeface="Consolas"/>
              </a:rPr>
              <a:t>"http://myemea</a:t>
            </a:r>
            <a:r>
              <a:rPr lang="nb-NO" sz="2800" dirty="0" smtClean="0">
                <a:solidFill>
                  <a:srgbClr val="00B050"/>
                </a:solidFill>
                <a:latin typeface="Consolas"/>
              </a:rPr>
              <a:t>/"</a:t>
            </a:r>
            <a:r>
              <a:rPr lang="nb-NO" sz="2800" dirty="0" smtClean="0">
                <a:latin typeface="Consolas"/>
              </a:rPr>
              <a:t>&gt;</a:t>
            </a:r>
          </a:p>
        </p:txBody>
      </p:sp>
    </p:spTree>
    <p:extLst>
      <p:ext uri="{BB962C8B-B14F-4D97-AF65-F5344CB8AC3E}">
        <p14:creationId xmlns:p14="http://schemas.microsoft.com/office/powerpoint/2010/main" val="29939475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1218795"/>
          </a:xfrm>
        </p:spPr>
        <p:txBody>
          <a:bodyPr/>
          <a:lstStyle/>
          <a:p>
            <a:r>
              <a:rPr lang="en-US" dirty="0" smtClean="0"/>
              <a:t>F# 3.0 – Details</a:t>
            </a:r>
            <a:br>
              <a:rPr lang="en-US" dirty="0" smtClean="0"/>
            </a:br>
            <a:endParaRPr lang="en-US" dirty="0">
              <a:gradFill flip="none" rotWithShape="1">
                <a:gsLst>
                  <a:gs pos="5417">
                    <a:schemeClr val="tx2"/>
                  </a:gs>
                  <a:gs pos="98000">
                    <a:schemeClr val="tx2"/>
                  </a:gs>
                </a:gsLst>
                <a:lin ang="5400000" scaled="0"/>
                <a:tileRect/>
              </a:gradFill>
              <a:latin typeface="+mn-lt"/>
            </a:endParaRPr>
          </a:p>
        </p:txBody>
      </p:sp>
      <p:sp>
        <p:nvSpPr>
          <p:cNvPr id="3" name="Text Placeholder 2"/>
          <p:cNvSpPr>
            <a:spLocks noGrp="1"/>
          </p:cNvSpPr>
          <p:nvPr>
            <p:ph type="body" sz="quarter" idx="4294967295"/>
          </p:nvPr>
        </p:nvSpPr>
        <p:spPr>
          <a:xfrm>
            <a:off x="519113" y="1905000"/>
            <a:ext cx="11149012" cy="4235006"/>
          </a:xfrm>
        </p:spPr>
        <p:txBody>
          <a:bodyPr/>
          <a:lstStyle/>
          <a:p>
            <a:r>
              <a:rPr lang="en-GB" dirty="0"/>
              <a:t>Much Better </a:t>
            </a:r>
            <a:r>
              <a:rPr lang="en-GB" dirty="0" err="1" smtClean="0"/>
              <a:t>Intellisense</a:t>
            </a:r>
            <a:endParaRPr lang="en-GB" dirty="0" smtClean="0"/>
          </a:p>
          <a:p>
            <a:r>
              <a:rPr lang="en-GB" dirty="0" smtClean="0"/>
              <a:t>Auto-properties</a:t>
            </a:r>
            <a:endParaRPr lang="en-GB" dirty="0"/>
          </a:p>
          <a:p>
            <a:r>
              <a:rPr lang="en-GB" dirty="0"/>
              <a:t>Parameter </a:t>
            </a:r>
            <a:r>
              <a:rPr lang="en-GB" dirty="0" smtClean="0"/>
              <a:t>help </a:t>
            </a:r>
            <a:r>
              <a:rPr lang="en-GB" dirty="0"/>
              <a:t>when using </a:t>
            </a:r>
            <a:r>
              <a:rPr lang="en-GB" dirty="0" smtClean="0"/>
              <a:t>methods</a:t>
            </a:r>
            <a:endParaRPr lang="en-GB" dirty="0"/>
          </a:p>
          <a:p>
            <a:r>
              <a:rPr lang="en-GB" dirty="0"/>
              <a:t>Many more samples and documentation</a:t>
            </a:r>
            <a:endParaRPr lang="en-US" dirty="0"/>
          </a:p>
          <a:p>
            <a:r>
              <a:rPr lang="en-US" dirty="0" smtClean="0"/>
              <a:t>Better </a:t>
            </a:r>
            <a:r>
              <a:rPr lang="en-US" dirty="0" err="1" smtClean="0"/>
              <a:t>Nullable</a:t>
            </a:r>
            <a:r>
              <a:rPr lang="en-US" dirty="0" smtClean="0"/>
              <a:t> Support</a:t>
            </a:r>
          </a:p>
          <a:p>
            <a:r>
              <a:rPr lang="en-US" dirty="0"/>
              <a:t>F# Type Providers can work with Units of Measure</a:t>
            </a:r>
          </a:p>
          <a:p>
            <a:r>
              <a:rPr lang="en-GB" dirty="0" smtClean="0"/>
              <a:t>Standard SI Units of Measure in F# Core Library</a:t>
            </a:r>
          </a:p>
          <a:p>
            <a:r>
              <a:rPr lang="en-GB" dirty="0" smtClean="0"/>
              <a:t>Benefit from many improvements in .NET and Visual Studio</a:t>
            </a:r>
          </a:p>
        </p:txBody>
      </p:sp>
    </p:spTree>
    <p:extLst>
      <p:ext uri="{BB962C8B-B14F-4D97-AF65-F5344CB8AC3E}">
        <p14:creationId xmlns:p14="http://schemas.microsoft.com/office/powerpoint/2010/main" val="462977374"/>
      </p:ext>
    </p:extLst>
  </p:cSld>
  <p:clrMapOvr>
    <a:masterClrMapping/>
  </p:clrMapOvr>
  <p:transition>
    <p:strips dir="l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F# </a:t>
            </a:r>
            <a:endParaRPr lang="en-US" dirty="0"/>
          </a:p>
        </p:txBody>
      </p:sp>
      <p:sp>
        <p:nvSpPr>
          <p:cNvPr id="21" name="Rectangle 20"/>
          <p:cNvSpPr/>
          <p:nvPr/>
        </p:nvSpPr>
        <p:spPr>
          <a:xfrm>
            <a:off x="328806" y="1576552"/>
            <a:ext cx="3657600" cy="3657600"/>
          </a:xfrm>
          <a:prstGeom prst="rect">
            <a:avLst/>
          </a:prstGeom>
          <a:solidFill>
            <a:srgbClr val="00B9F2">
              <a:alpha val="15000"/>
            </a:srgbClr>
          </a:solidFill>
          <a:ln w="25400" cap="flat" cmpd="sng" algn="ctr">
            <a:solidFill>
              <a:srgbClr val="00B9F2">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1A1A1A">
                  <a:lumMod val="75000"/>
                  <a:lumOff val="25000"/>
                </a:srgbClr>
              </a:solidFill>
              <a:effectLst/>
              <a:uLnTx/>
              <a:uFillTx/>
              <a:latin typeface="Segoe UI"/>
              <a:ea typeface="+mn-ea"/>
              <a:cs typeface="+mn-cs"/>
            </a:endParaRPr>
          </a:p>
        </p:txBody>
      </p:sp>
      <p:sp>
        <p:nvSpPr>
          <p:cNvPr id="32" name="Rectangle 31"/>
          <p:cNvSpPr/>
          <p:nvPr/>
        </p:nvSpPr>
        <p:spPr>
          <a:xfrm>
            <a:off x="4282651" y="1582399"/>
            <a:ext cx="3657600" cy="3657600"/>
          </a:xfrm>
          <a:prstGeom prst="rect">
            <a:avLst/>
          </a:prstGeom>
          <a:solidFill>
            <a:srgbClr val="00B9F2">
              <a:alpha val="15000"/>
            </a:srgbClr>
          </a:solidFill>
          <a:ln w="25400" cap="flat" cmpd="sng" algn="ctr">
            <a:solidFill>
              <a:srgbClr val="00B9F2">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1A1A1A">
                  <a:lumMod val="75000"/>
                  <a:lumOff val="25000"/>
                </a:srgbClr>
              </a:solidFill>
              <a:effectLst/>
              <a:uLnTx/>
              <a:uFillTx/>
              <a:latin typeface="Segoe UI"/>
              <a:ea typeface="+mn-ea"/>
              <a:cs typeface="+mn-cs"/>
            </a:endParaRPr>
          </a:p>
        </p:txBody>
      </p:sp>
      <p:sp>
        <p:nvSpPr>
          <p:cNvPr id="34" name="Rectangle 33"/>
          <p:cNvSpPr/>
          <p:nvPr/>
        </p:nvSpPr>
        <p:spPr>
          <a:xfrm>
            <a:off x="8238654" y="1581472"/>
            <a:ext cx="3657600" cy="3657600"/>
          </a:xfrm>
          <a:prstGeom prst="rect">
            <a:avLst/>
          </a:prstGeom>
          <a:solidFill>
            <a:srgbClr val="00B9F2">
              <a:alpha val="15000"/>
            </a:srgbClr>
          </a:solidFill>
          <a:ln w="25400" cap="flat" cmpd="sng" algn="ctr">
            <a:solidFill>
              <a:srgbClr val="00B9F2">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1A1A1A">
                  <a:lumMod val="75000"/>
                  <a:lumOff val="25000"/>
                </a:srgbClr>
              </a:solidFill>
              <a:effectLst/>
              <a:uLnTx/>
              <a:uFillTx/>
              <a:latin typeface="Segoe UI"/>
              <a:ea typeface="+mn-ea"/>
              <a:cs typeface="+mn-cs"/>
            </a:endParaRPr>
          </a:p>
        </p:txBody>
      </p:sp>
      <p:sp>
        <p:nvSpPr>
          <p:cNvPr id="41" name="TextBox 40"/>
          <p:cNvSpPr txBox="1"/>
          <p:nvPr/>
        </p:nvSpPr>
        <p:spPr>
          <a:xfrm>
            <a:off x="928756" y="2180092"/>
            <a:ext cx="2596993" cy="3077766"/>
          </a:xfrm>
          <a:prstGeom prst="rect">
            <a:avLst/>
          </a:prstGeom>
          <a:noFill/>
        </p:spPr>
        <p:txBody>
          <a:bodyPr wrap="none" lIns="0" tIns="0" rIns="0" bIns="0" rtlCol="0">
            <a:spAutoFit/>
          </a:bodyPr>
          <a:lstStyle/>
          <a:p>
            <a:pPr algn="ctr"/>
            <a:r>
              <a:rPr lang="en-US" sz="4000" dirty="0" smtClean="0">
                <a:gradFill>
                  <a:gsLst>
                    <a:gs pos="0">
                      <a:schemeClr val="tx1"/>
                    </a:gs>
                    <a:gs pos="86000">
                      <a:schemeClr val="tx1"/>
                    </a:gs>
                  </a:gsLst>
                  <a:lin ang="5400000" scaled="0"/>
                </a:gradFill>
              </a:rPr>
              <a:t>Access</a:t>
            </a:r>
          </a:p>
          <a:p>
            <a:pPr algn="ctr"/>
            <a:r>
              <a:rPr lang="en-US" sz="4000" dirty="0" smtClean="0">
                <a:gradFill>
                  <a:gsLst>
                    <a:gs pos="0">
                      <a:schemeClr val="tx1"/>
                    </a:gs>
                    <a:gs pos="86000">
                      <a:schemeClr val="tx1"/>
                    </a:gs>
                  </a:gsLst>
                  <a:lin ang="5400000" scaled="0"/>
                </a:gradFill>
              </a:rPr>
              <a:t>Data,</a:t>
            </a:r>
          </a:p>
          <a:p>
            <a:pPr algn="ctr"/>
            <a:r>
              <a:rPr lang="en-US" sz="4000" dirty="0" smtClean="0">
                <a:gradFill>
                  <a:gsLst>
                    <a:gs pos="0">
                      <a:schemeClr val="tx1"/>
                    </a:gs>
                    <a:gs pos="86000">
                      <a:schemeClr val="tx1"/>
                    </a:gs>
                  </a:gsLst>
                  <a:lin ang="5400000" scaled="0"/>
                </a:gradFill>
              </a:rPr>
              <a:t>Information,</a:t>
            </a:r>
          </a:p>
          <a:p>
            <a:pPr algn="ctr"/>
            <a:r>
              <a:rPr lang="en-GB" sz="4000" dirty="0" smtClean="0">
                <a:gradFill>
                  <a:gsLst>
                    <a:gs pos="0">
                      <a:schemeClr val="tx1"/>
                    </a:gs>
                    <a:gs pos="86000">
                      <a:schemeClr val="tx1"/>
                    </a:gs>
                  </a:gsLst>
                  <a:lin ang="5400000" scaled="0"/>
                </a:gradFill>
              </a:rPr>
              <a:t>Services </a:t>
            </a:r>
          </a:p>
          <a:p>
            <a:pPr algn="ctr"/>
            <a:endParaRPr lang="en-US" sz="4000" dirty="0" smtClean="0">
              <a:gradFill>
                <a:gsLst>
                  <a:gs pos="0">
                    <a:schemeClr val="tx1"/>
                  </a:gs>
                  <a:gs pos="86000">
                    <a:schemeClr val="tx1"/>
                  </a:gs>
                </a:gsLst>
                <a:lin ang="5400000" scaled="0"/>
              </a:gradFill>
            </a:endParaRPr>
          </a:p>
        </p:txBody>
      </p:sp>
      <p:sp>
        <p:nvSpPr>
          <p:cNvPr id="42" name="TextBox 41"/>
          <p:cNvSpPr txBox="1"/>
          <p:nvPr/>
        </p:nvSpPr>
        <p:spPr>
          <a:xfrm>
            <a:off x="4435496" y="1872316"/>
            <a:ext cx="3298787" cy="3077766"/>
          </a:xfrm>
          <a:prstGeom prst="rect">
            <a:avLst/>
          </a:prstGeom>
          <a:noFill/>
        </p:spPr>
        <p:txBody>
          <a:bodyPr wrap="none" lIns="0" tIns="0" rIns="0" bIns="0" rtlCol="0">
            <a:spAutoFit/>
          </a:bodyPr>
          <a:lstStyle/>
          <a:p>
            <a:pPr algn="ctr"/>
            <a:r>
              <a:rPr lang="en-US" sz="4000" dirty="0" smtClean="0">
                <a:gradFill>
                  <a:gsLst>
                    <a:gs pos="0">
                      <a:schemeClr val="tx1"/>
                    </a:gs>
                    <a:gs pos="86000">
                      <a:schemeClr val="tx1"/>
                    </a:gs>
                  </a:gsLst>
                  <a:lin ang="5400000" scaled="0"/>
                </a:gradFill>
              </a:rPr>
              <a:t>Transformation,</a:t>
            </a:r>
          </a:p>
          <a:p>
            <a:pPr algn="ctr"/>
            <a:r>
              <a:rPr lang="en-GB" sz="4000" dirty="0" smtClean="0">
                <a:gradFill>
                  <a:gsLst>
                    <a:gs pos="0">
                      <a:schemeClr val="tx1"/>
                    </a:gs>
                    <a:gs pos="86000">
                      <a:schemeClr val="tx1"/>
                    </a:gs>
                  </a:gsLst>
                  <a:lin ang="5400000" scaled="0"/>
                </a:gradFill>
              </a:rPr>
              <a:t>Analysis,</a:t>
            </a:r>
          </a:p>
          <a:p>
            <a:pPr algn="ctr"/>
            <a:r>
              <a:rPr lang="en-GB" sz="4000" dirty="0" smtClean="0">
                <a:gradFill>
                  <a:gsLst>
                    <a:gs pos="0">
                      <a:schemeClr val="tx1"/>
                    </a:gs>
                    <a:gs pos="86000">
                      <a:schemeClr val="tx1"/>
                    </a:gs>
                  </a:gsLst>
                  <a:lin ang="5400000" scaled="0"/>
                </a:gradFill>
              </a:rPr>
              <a:t>Algorithms,</a:t>
            </a:r>
          </a:p>
          <a:p>
            <a:pPr algn="ctr"/>
            <a:r>
              <a:rPr lang="en-GB" sz="4000" dirty="0" smtClean="0">
                <a:gradFill>
                  <a:gsLst>
                    <a:gs pos="0">
                      <a:schemeClr val="tx1"/>
                    </a:gs>
                    <a:gs pos="86000">
                      <a:schemeClr val="tx1"/>
                    </a:gs>
                  </a:gsLst>
                  <a:lin ang="5400000" scaled="0"/>
                </a:gradFill>
              </a:rPr>
              <a:t>Code,</a:t>
            </a:r>
          </a:p>
          <a:p>
            <a:pPr algn="ctr"/>
            <a:r>
              <a:rPr lang="en-GB" sz="4000" dirty="0" smtClean="0">
                <a:gradFill>
                  <a:gsLst>
                    <a:gs pos="0">
                      <a:schemeClr val="tx1"/>
                    </a:gs>
                    <a:gs pos="86000">
                      <a:schemeClr val="tx1"/>
                    </a:gs>
                  </a:gsLst>
                  <a:lin ang="5400000" scaled="0"/>
                </a:gradFill>
              </a:rPr>
              <a:t>Parallel</a:t>
            </a:r>
            <a:endParaRPr lang="en-US" sz="4000" dirty="0" smtClean="0">
              <a:gradFill>
                <a:gsLst>
                  <a:gs pos="0">
                    <a:schemeClr val="tx1"/>
                  </a:gs>
                  <a:gs pos="86000">
                    <a:schemeClr val="tx1"/>
                  </a:gs>
                </a:gsLst>
                <a:lin ang="5400000" scaled="0"/>
              </a:gradFill>
            </a:endParaRPr>
          </a:p>
        </p:txBody>
      </p:sp>
      <p:sp>
        <p:nvSpPr>
          <p:cNvPr id="43" name="TextBox 42"/>
          <p:cNvSpPr txBox="1"/>
          <p:nvPr/>
        </p:nvSpPr>
        <p:spPr>
          <a:xfrm>
            <a:off x="8640853" y="2487869"/>
            <a:ext cx="2770950" cy="1846659"/>
          </a:xfrm>
          <a:prstGeom prst="rect">
            <a:avLst/>
          </a:prstGeom>
          <a:noFill/>
        </p:spPr>
        <p:txBody>
          <a:bodyPr wrap="none" lIns="0" tIns="0" rIns="0" bIns="0" rtlCol="0">
            <a:spAutoFit/>
          </a:bodyPr>
          <a:lstStyle/>
          <a:p>
            <a:pPr algn="ctr"/>
            <a:r>
              <a:rPr lang="en-US" sz="4000" dirty="0" smtClean="0">
                <a:gradFill>
                  <a:gsLst>
                    <a:gs pos="0">
                      <a:schemeClr val="tx1"/>
                    </a:gs>
                    <a:gs pos="86000">
                      <a:schemeClr val="tx1"/>
                    </a:gs>
                  </a:gsLst>
                  <a:lin ang="5400000" scaled="0"/>
                </a:gradFill>
              </a:rPr>
              <a:t>Presentation,</a:t>
            </a:r>
          </a:p>
          <a:p>
            <a:pPr algn="ctr"/>
            <a:r>
              <a:rPr lang="en-GB" sz="4000" dirty="0" smtClean="0">
                <a:gradFill>
                  <a:gsLst>
                    <a:gs pos="0">
                      <a:schemeClr val="tx1"/>
                    </a:gs>
                    <a:gs pos="86000">
                      <a:schemeClr val="tx1"/>
                    </a:gs>
                  </a:gsLst>
                  <a:lin ang="5400000" scaled="0"/>
                </a:gradFill>
              </a:rPr>
              <a:t>Publication,</a:t>
            </a:r>
          </a:p>
          <a:p>
            <a:pPr algn="ctr"/>
            <a:r>
              <a:rPr lang="en-GB" sz="4000" dirty="0" smtClean="0">
                <a:gradFill>
                  <a:gsLst>
                    <a:gs pos="0">
                      <a:schemeClr val="tx1"/>
                    </a:gs>
                    <a:gs pos="86000">
                      <a:schemeClr val="tx1"/>
                    </a:gs>
                  </a:gsLst>
                  <a:lin ang="5400000" scaled="0"/>
                </a:gradFill>
              </a:rPr>
              <a:t>Experience</a:t>
            </a:r>
            <a:endParaRPr lang="en-US" sz="4000" dirty="0" smtClean="0">
              <a:gradFill>
                <a:gsLst>
                  <a:gs pos="0">
                    <a:schemeClr val="tx1"/>
                  </a:gs>
                  <a:gs pos="86000">
                    <a:schemeClr val="tx1"/>
                  </a:gs>
                </a:gsLst>
                <a:lin ang="5400000" scaled="0"/>
              </a:gradFill>
            </a:endParaRPr>
          </a:p>
        </p:txBody>
      </p:sp>
      <p:sp>
        <p:nvSpPr>
          <p:cNvPr id="13" name="Rectangular Callout 12"/>
          <p:cNvSpPr/>
          <p:nvPr/>
        </p:nvSpPr>
        <p:spPr bwMode="auto">
          <a:xfrm>
            <a:off x="6707799" y="965961"/>
            <a:ext cx="2464904" cy="584771"/>
          </a:xfrm>
          <a:prstGeom prst="wedgeRectCallout">
            <a:avLst>
              <a:gd name="adj1" fmla="val -56317"/>
              <a:gd name="adj2" fmla="val 121223"/>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spAutoFit/>
          </a:bodyPr>
          <a:lstStyle/>
          <a:p>
            <a:pPr algn="ctr" defTabSz="914099" fontAlgn="base">
              <a:spcBef>
                <a:spcPct val="0"/>
              </a:spcBef>
              <a:spcAft>
                <a:spcPct val="0"/>
              </a:spcAft>
            </a:pPr>
            <a:r>
              <a:rPr lang="en-GB" sz="3200" b="1" dirty="0" smtClean="0">
                <a:gradFill>
                  <a:gsLst>
                    <a:gs pos="0">
                      <a:srgbClr val="FFFFFF"/>
                    </a:gs>
                    <a:gs pos="100000">
                      <a:srgbClr val="FFFFFF"/>
                    </a:gs>
                  </a:gsLst>
                  <a:lin ang="5400000" scaled="0"/>
                </a:gradFill>
              </a:rPr>
              <a:t>F# 2.0</a:t>
            </a:r>
            <a:endParaRPr lang="en-US" sz="3200" b="1" dirty="0" smtClean="0">
              <a:gradFill>
                <a:gsLst>
                  <a:gs pos="0">
                    <a:srgbClr val="FFFFFF"/>
                  </a:gs>
                  <a:gs pos="100000">
                    <a:srgbClr val="FFFFFF"/>
                  </a:gs>
                </a:gsLst>
                <a:lin ang="5400000" scaled="0"/>
              </a:gradFill>
            </a:endParaRPr>
          </a:p>
        </p:txBody>
      </p:sp>
      <p:sp>
        <p:nvSpPr>
          <p:cNvPr id="14" name="Rectangular Callout 13"/>
          <p:cNvSpPr/>
          <p:nvPr/>
        </p:nvSpPr>
        <p:spPr bwMode="auto">
          <a:xfrm>
            <a:off x="3203046" y="965961"/>
            <a:ext cx="2464904" cy="584771"/>
          </a:xfrm>
          <a:prstGeom prst="wedgeRectCallout">
            <a:avLst>
              <a:gd name="adj1" fmla="val -55242"/>
              <a:gd name="adj2" fmla="val 123489"/>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spAutoFit/>
          </a:bodyPr>
          <a:lstStyle/>
          <a:p>
            <a:pPr algn="ctr" defTabSz="914099" fontAlgn="base">
              <a:spcBef>
                <a:spcPct val="0"/>
              </a:spcBef>
              <a:spcAft>
                <a:spcPct val="0"/>
              </a:spcAft>
            </a:pPr>
            <a:r>
              <a:rPr lang="en-GB" sz="3200" b="1" dirty="0" smtClean="0">
                <a:gradFill>
                  <a:gsLst>
                    <a:gs pos="0">
                      <a:srgbClr val="FFFFFF"/>
                    </a:gs>
                    <a:gs pos="100000">
                      <a:srgbClr val="FFFFFF"/>
                    </a:gs>
                  </a:gsLst>
                  <a:lin ang="5400000" scaled="0"/>
                </a:gradFill>
              </a:rPr>
              <a:t>F# 3.0</a:t>
            </a:r>
            <a:endParaRPr lang="en-US" sz="3200" b="1" dirty="0" smtClean="0">
              <a:gradFill>
                <a:gsLst>
                  <a:gs pos="0">
                    <a:srgbClr val="FFFFFF"/>
                  </a:gs>
                  <a:gs pos="100000">
                    <a:srgbClr val="FFFFFF"/>
                  </a:gs>
                </a:gsLst>
                <a:lin ang="5400000" scaled="0"/>
              </a:gradFill>
            </a:endParaRPr>
          </a:p>
        </p:txBody>
      </p:sp>
      <p:sp>
        <p:nvSpPr>
          <p:cNvPr id="15" name="Rectangular Callout 14"/>
          <p:cNvSpPr/>
          <p:nvPr/>
        </p:nvSpPr>
        <p:spPr bwMode="auto">
          <a:xfrm>
            <a:off x="9610472" y="904404"/>
            <a:ext cx="2464904" cy="707882"/>
          </a:xfrm>
          <a:prstGeom prst="wedgeRectCallout">
            <a:avLst>
              <a:gd name="adj1" fmla="val -52554"/>
              <a:gd name="adj2" fmla="val 10114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spAutoFit/>
          </a:bodyPr>
          <a:lstStyle/>
          <a:p>
            <a:pPr algn="ctr" defTabSz="914099" fontAlgn="base">
              <a:spcBef>
                <a:spcPct val="0"/>
              </a:spcBef>
              <a:spcAft>
                <a:spcPct val="0"/>
              </a:spcAft>
            </a:pPr>
            <a:r>
              <a:rPr lang="en-GB" sz="2000" dirty="0" smtClean="0">
                <a:gradFill>
                  <a:gsLst>
                    <a:gs pos="0">
                      <a:srgbClr val="FFFFFF"/>
                    </a:gs>
                    <a:gs pos="100000">
                      <a:srgbClr val="FFFFFF"/>
                    </a:gs>
                  </a:gsLst>
                  <a:lin ang="5400000" scaled="0"/>
                </a:gradFill>
              </a:rPr>
              <a:t>C#, VB, HTML5, </a:t>
            </a:r>
            <a:r>
              <a:rPr lang="en-GB" sz="2000" dirty="0" err="1" smtClean="0">
                <a:gradFill>
                  <a:gsLst>
                    <a:gs pos="0">
                      <a:srgbClr val="FFFFFF"/>
                    </a:gs>
                    <a:gs pos="100000">
                      <a:srgbClr val="FFFFFF"/>
                    </a:gs>
                  </a:gsLst>
                  <a:lin ang="5400000" scaled="0"/>
                </a:gradFill>
              </a:rPr>
              <a:t>Javascript</a:t>
            </a:r>
            <a:endParaRPr lang="en-US" sz="20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9932956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idx="4294967295"/>
          </p:nvPr>
        </p:nvSpPr>
        <p:spPr>
          <a:xfrm>
            <a:off x="383451" y="1002906"/>
            <a:ext cx="7406640" cy="5486400"/>
          </a:xfrm>
        </p:spPr>
        <p:txBody>
          <a:bodyPr anchor="b">
            <a:noAutofit/>
          </a:bodyPr>
          <a:lstStyle/>
          <a:p>
            <a:r>
              <a:rPr lang="en-US" dirty="0">
                <a:latin typeface="+mn-lt"/>
              </a:rPr>
              <a:t>F# 2.0 is </a:t>
            </a:r>
            <a:r>
              <a:rPr lang="en-US" dirty="0" smtClean="0">
                <a:latin typeface="+mn-lt"/>
              </a:rPr>
              <a:t>an accelerator for solving </a:t>
            </a:r>
            <a:r>
              <a:rPr lang="en-US" b="1" dirty="0" smtClean="0">
                <a:solidFill>
                  <a:srgbClr val="FFFF00"/>
                </a:solidFill>
                <a:latin typeface="+mn-lt"/>
              </a:rPr>
              <a:t>computationally </a:t>
            </a:r>
            <a:r>
              <a:rPr lang="en-US" b="1" dirty="0">
                <a:solidFill>
                  <a:srgbClr val="FFFF00"/>
                </a:solidFill>
                <a:latin typeface="+mn-lt"/>
              </a:rPr>
              <a:t>complex</a:t>
            </a:r>
            <a:r>
              <a:rPr lang="en-US" b="1" dirty="0">
                <a:solidFill>
                  <a:schemeClr val="accent1"/>
                </a:solidFill>
                <a:latin typeface="+mn-lt"/>
              </a:rPr>
              <a:t> </a:t>
            </a:r>
            <a:r>
              <a:rPr lang="en-US" dirty="0">
                <a:latin typeface="+mn-lt"/>
              </a:rPr>
              <a:t>problems</a:t>
            </a:r>
            <a:br>
              <a:rPr lang="en-US" dirty="0">
                <a:latin typeface="+mn-lt"/>
              </a:rPr>
            </a:br>
            <a:r>
              <a:rPr lang="en-US" dirty="0">
                <a:latin typeface="+mn-lt"/>
              </a:rPr>
              <a:t/>
            </a:r>
            <a:br>
              <a:rPr lang="en-US" dirty="0">
                <a:latin typeface="+mn-lt"/>
              </a:rPr>
            </a:br>
            <a:r>
              <a:rPr lang="en-US" dirty="0">
                <a:latin typeface="+mn-lt"/>
              </a:rPr>
              <a:t>F# 3.0 is </a:t>
            </a:r>
            <a:r>
              <a:rPr lang="en-US" dirty="0" smtClean="0">
                <a:latin typeface="+mn-lt"/>
              </a:rPr>
              <a:t>an accelerator for solving </a:t>
            </a:r>
            <a:r>
              <a:rPr lang="en-US" b="1" dirty="0" smtClean="0">
                <a:solidFill>
                  <a:srgbClr val="FFFF00"/>
                </a:solidFill>
                <a:latin typeface="+mn-lt"/>
              </a:rPr>
              <a:t>data </a:t>
            </a:r>
            <a:r>
              <a:rPr lang="en-US" b="1" dirty="0">
                <a:solidFill>
                  <a:srgbClr val="FFFF00"/>
                </a:solidFill>
                <a:latin typeface="+mn-lt"/>
              </a:rPr>
              <a:t>complex</a:t>
            </a:r>
            <a:r>
              <a:rPr lang="en-US" b="1" dirty="0">
                <a:solidFill>
                  <a:schemeClr val="accent1"/>
                </a:solidFill>
                <a:latin typeface="+mn-lt"/>
              </a:rPr>
              <a:t> </a:t>
            </a:r>
            <a:r>
              <a:rPr lang="en-US" dirty="0" smtClean="0">
                <a:latin typeface="+mn-lt"/>
              </a:rPr>
              <a:t>problems</a:t>
            </a:r>
            <a:br>
              <a:rPr lang="en-US" dirty="0" smtClean="0">
                <a:latin typeface="+mn-lt"/>
              </a:rPr>
            </a:br>
            <a:r>
              <a:rPr lang="en-US" dirty="0">
                <a:latin typeface="+mn-lt"/>
              </a:rPr>
              <a:t/>
            </a:r>
            <a:br>
              <a:rPr lang="en-US" dirty="0">
                <a:latin typeface="+mn-lt"/>
              </a:rPr>
            </a:br>
            <a:endParaRPr lang="en-US" dirty="0">
              <a:latin typeface="+mn-lt"/>
            </a:endParaRPr>
          </a:p>
        </p:txBody>
      </p:sp>
      <p:sp>
        <p:nvSpPr>
          <p:cNvPr id="3" name="Title 2"/>
          <p:cNvSpPr txBox="1">
            <a:spLocks/>
          </p:cNvSpPr>
          <p:nvPr/>
        </p:nvSpPr>
        <p:spPr>
          <a:xfrm>
            <a:off x="519112" y="228600"/>
            <a:ext cx="11149013" cy="1128252"/>
          </a:xfrm>
          <a:prstGeom prst="rect">
            <a:avLst/>
          </a:prstGeom>
        </p:spPr>
        <p:txBody>
          <a:bodyPr/>
          <a:lst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endParaRPr lang="en-US" sz="3200" dirty="0"/>
          </a:p>
        </p:txBody>
      </p:sp>
    </p:spTree>
    <p:extLst>
      <p:ext uri="{BB962C8B-B14F-4D97-AF65-F5344CB8AC3E}">
        <p14:creationId xmlns:p14="http://schemas.microsoft.com/office/powerpoint/2010/main" val="495643335"/>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Next Steps</a:t>
            </a:r>
            <a:endParaRPr lang="en-US" dirty="0"/>
          </a:p>
        </p:txBody>
      </p:sp>
      <p:sp>
        <p:nvSpPr>
          <p:cNvPr id="21" name="Rectangle 20"/>
          <p:cNvSpPr/>
          <p:nvPr/>
        </p:nvSpPr>
        <p:spPr>
          <a:xfrm>
            <a:off x="328806" y="1576552"/>
            <a:ext cx="3657600" cy="3657600"/>
          </a:xfrm>
          <a:prstGeom prst="rect">
            <a:avLst/>
          </a:prstGeom>
          <a:solidFill>
            <a:srgbClr val="00B9F2">
              <a:alpha val="15000"/>
            </a:srgbClr>
          </a:solidFill>
          <a:ln w="25400" cap="flat" cmpd="sng" algn="ctr">
            <a:solidFill>
              <a:srgbClr val="00B9F2">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1A1A1A">
                  <a:lumMod val="75000"/>
                  <a:lumOff val="25000"/>
                </a:srgbClr>
              </a:solidFill>
              <a:effectLst/>
              <a:uLnTx/>
              <a:uFillTx/>
              <a:latin typeface="Segoe UI"/>
              <a:ea typeface="+mn-ea"/>
              <a:cs typeface="+mn-cs"/>
            </a:endParaRPr>
          </a:p>
        </p:txBody>
      </p:sp>
      <p:sp>
        <p:nvSpPr>
          <p:cNvPr id="32" name="Rectangle 31"/>
          <p:cNvSpPr/>
          <p:nvPr/>
        </p:nvSpPr>
        <p:spPr>
          <a:xfrm>
            <a:off x="4282651" y="1582399"/>
            <a:ext cx="3657600" cy="3657600"/>
          </a:xfrm>
          <a:prstGeom prst="rect">
            <a:avLst/>
          </a:prstGeom>
          <a:solidFill>
            <a:srgbClr val="00B9F2">
              <a:alpha val="15000"/>
            </a:srgbClr>
          </a:solidFill>
          <a:ln w="25400" cap="flat" cmpd="sng" algn="ctr">
            <a:solidFill>
              <a:srgbClr val="00B9F2">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1A1A1A">
                  <a:lumMod val="75000"/>
                  <a:lumOff val="25000"/>
                </a:srgbClr>
              </a:solidFill>
              <a:effectLst/>
              <a:uLnTx/>
              <a:uFillTx/>
              <a:latin typeface="Segoe UI"/>
              <a:ea typeface="+mn-ea"/>
              <a:cs typeface="+mn-cs"/>
            </a:endParaRPr>
          </a:p>
        </p:txBody>
      </p:sp>
      <p:sp>
        <p:nvSpPr>
          <p:cNvPr id="34" name="Rectangle 33"/>
          <p:cNvSpPr/>
          <p:nvPr/>
        </p:nvSpPr>
        <p:spPr>
          <a:xfrm>
            <a:off x="8238654" y="1581472"/>
            <a:ext cx="3657600" cy="3657600"/>
          </a:xfrm>
          <a:prstGeom prst="rect">
            <a:avLst/>
          </a:prstGeom>
          <a:solidFill>
            <a:srgbClr val="00B9F2">
              <a:alpha val="15000"/>
            </a:srgbClr>
          </a:solidFill>
          <a:ln w="25400" cap="flat" cmpd="sng" algn="ctr">
            <a:solidFill>
              <a:srgbClr val="00B9F2">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1A1A1A">
                  <a:lumMod val="75000"/>
                  <a:lumOff val="25000"/>
                </a:srgbClr>
              </a:solidFill>
              <a:effectLst/>
              <a:uLnTx/>
              <a:uFillTx/>
              <a:latin typeface="Segoe UI"/>
              <a:ea typeface="+mn-ea"/>
              <a:cs typeface="+mn-cs"/>
            </a:endParaRPr>
          </a:p>
        </p:txBody>
      </p:sp>
      <p:sp>
        <p:nvSpPr>
          <p:cNvPr id="41" name="TextBox 40"/>
          <p:cNvSpPr txBox="1"/>
          <p:nvPr/>
        </p:nvSpPr>
        <p:spPr>
          <a:xfrm>
            <a:off x="928756" y="2180092"/>
            <a:ext cx="2596993" cy="2462213"/>
          </a:xfrm>
          <a:prstGeom prst="rect">
            <a:avLst/>
          </a:prstGeom>
          <a:noFill/>
        </p:spPr>
        <p:txBody>
          <a:bodyPr wrap="none" lIns="0" tIns="0" rIns="0" bIns="0" rtlCol="0">
            <a:spAutoFit/>
          </a:bodyPr>
          <a:lstStyle/>
          <a:p>
            <a:pPr algn="ctr"/>
            <a:r>
              <a:rPr lang="en-US" sz="4000" dirty="0" smtClean="0">
                <a:gradFill>
                  <a:gsLst>
                    <a:gs pos="0">
                      <a:schemeClr val="tx1"/>
                    </a:gs>
                    <a:gs pos="86000">
                      <a:schemeClr val="tx1"/>
                    </a:gs>
                  </a:gsLst>
                  <a:lin ang="5400000" scaled="0"/>
                </a:gradFill>
              </a:rPr>
              <a:t>Data,</a:t>
            </a:r>
          </a:p>
          <a:p>
            <a:pPr algn="ctr"/>
            <a:r>
              <a:rPr lang="en-US" sz="4000" dirty="0" smtClean="0">
                <a:gradFill>
                  <a:gsLst>
                    <a:gs pos="0">
                      <a:schemeClr val="tx1"/>
                    </a:gs>
                    <a:gs pos="86000">
                      <a:schemeClr val="tx1"/>
                    </a:gs>
                  </a:gsLst>
                  <a:lin ang="5400000" scaled="0"/>
                </a:gradFill>
              </a:rPr>
              <a:t>Information,</a:t>
            </a:r>
          </a:p>
          <a:p>
            <a:pPr algn="ctr"/>
            <a:r>
              <a:rPr lang="en-GB" sz="4000" dirty="0" smtClean="0">
                <a:gradFill>
                  <a:gsLst>
                    <a:gs pos="0">
                      <a:schemeClr val="tx1"/>
                    </a:gs>
                    <a:gs pos="86000">
                      <a:schemeClr val="tx1"/>
                    </a:gs>
                  </a:gsLst>
                  <a:lin ang="5400000" scaled="0"/>
                </a:gradFill>
              </a:rPr>
              <a:t>Services</a:t>
            </a:r>
          </a:p>
          <a:p>
            <a:pPr algn="ctr"/>
            <a:r>
              <a:rPr lang="en-GB" sz="4000" dirty="0" smtClean="0">
                <a:gradFill>
                  <a:gsLst>
                    <a:gs pos="0">
                      <a:schemeClr val="tx1"/>
                    </a:gs>
                    <a:gs pos="86000">
                      <a:schemeClr val="tx1"/>
                    </a:gs>
                  </a:gsLst>
                  <a:lin ang="5400000" scaled="0"/>
                </a:gradFill>
              </a:rPr>
              <a:t>Access</a:t>
            </a:r>
            <a:endParaRPr lang="en-US" sz="4000" dirty="0" smtClean="0">
              <a:gradFill>
                <a:gsLst>
                  <a:gs pos="0">
                    <a:schemeClr val="tx1"/>
                  </a:gs>
                  <a:gs pos="86000">
                    <a:schemeClr val="tx1"/>
                  </a:gs>
                </a:gsLst>
                <a:lin ang="5400000" scaled="0"/>
              </a:gradFill>
            </a:endParaRPr>
          </a:p>
        </p:txBody>
      </p:sp>
      <p:sp>
        <p:nvSpPr>
          <p:cNvPr id="42" name="TextBox 41"/>
          <p:cNvSpPr txBox="1"/>
          <p:nvPr/>
        </p:nvSpPr>
        <p:spPr>
          <a:xfrm>
            <a:off x="4462057" y="1872316"/>
            <a:ext cx="3298788" cy="3077766"/>
          </a:xfrm>
          <a:prstGeom prst="rect">
            <a:avLst/>
          </a:prstGeom>
          <a:noFill/>
        </p:spPr>
        <p:txBody>
          <a:bodyPr wrap="none" lIns="0" tIns="0" rIns="0" bIns="0" rtlCol="0">
            <a:spAutoFit/>
          </a:bodyPr>
          <a:lstStyle/>
          <a:p>
            <a:pPr algn="ctr"/>
            <a:r>
              <a:rPr lang="en-US" sz="4000" dirty="0" smtClean="0">
                <a:gradFill>
                  <a:gsLst>
                    <a:gs pos="0">
                      <a:schemeClr val="tx1"/>
                    </a:gs>
                    <a:gs pos="86000">
                      <a:schemeClr val="tx1"/>
                    </a:gs>
                  </a:gsLst>
                  <a:lin ang="5400000" scaled="0"/>
                </a:gradFill>
              </a:rPr>
              <a:t>Transformation,</a:t>
            </a:r>
          </a:p>
          <a:p>
            <a:pPr algn="ctr"/>
            <a:r>
              <a:rPr lang="en-GB" sz="4000" dirty="0" smtClean="0">
                <a:gradFill>
                  <a:gsLst>
                    <a:gs pos="0">
                      <a:schemeClr val="tx1"/>
                    </a:gs>
                    <a:gs pos="86000">
                      <a:schemeClr val="tx1"/>
                    </a:gs>
                  </a:gsLst>
                  <a:lin ang="5400000" scaled="0"/>
                </a:gradFill>
              </a:rPr>
              <a:t>Analysis,</a:t>
            </a:r>
          </a:p>
          <a:p>
            <a:pPr algn="ctr"/>
            <a:r>
              <a:rPr lang="en-GB" sz="4000" dirty="0" smtClean="0">
                <a:gradFill>
                  <a:gsLst>
                    <a:gs pos="0">
                      <a:schemeClr val="tx1"/>
                    </a:gs>
                    <a:gs pos="86000">
                      <a:schemeClr val="tx1"/>
                    </a:gs>
                  </a:gsLst>
                  <a:lin ang="5400000" scaled="0"/>
                </a:gradFill>
              </a:rPr>
              <a:t>Algorithms,</a:t>
            </a:r>
          </a:p>
          <a:p>
            <a:pPr algn="ctr"/>
            <a:r>
              <a:rPr lang="en-GB" sz="4000" dirty="0" smtClean="0">
                <a:gradFill>
                  <a:gsLst>
                    <a:gs pos="0">
                      <a:schemeClr val="tx1"/>
                    </a:gs>
                    <a:gs pos="86000">
                      <a:schemeClr val="tx1"/>
                    </a:gs>
                  </a:gsLst>
                  <a:lin ang="5400000" scaled="0"/>
                </a:gradFill>
              </a:rPr>
              <a:t>Code, </a:t>
            </a:r>
          </a:p>
          <a:p>
            <a:pPr algn="ctr"/>
            <a:r>
              <a:rPr lang="en-GB" sz="4000" dirty="0" smtClean="0">
                <a:gradFill>
                  <a:gsLst>
                    <a:gs pos="0">
                      <a:schemeClr val="tx1"/>
                    </a:gs>
                    <a:gs pos="86000">
                      <a:schemeClr val="tx1"/>
                    </a:gs>
                  </a:gsLst>
                  <a:lin ang="5400000" scaled="0"/>
                </a:gradFill>
              </a:rPr>
              <a:t>Parallel</a:t>
            </a:r>
            <a:endParaRPr lang="en-US" sz="4000" dirty="0" smtClean="0">
              <a:gradFill>
                <a:gsLst>
                  <a:gs pos="0">
                    <a:schemeClr val="tx1"/>
                  </a:gs>
                  <a:gs pos="86000">
                    <a:schemeClr val="tx1"/>
                  </a:gs>
                </a:gsLst>
                <a:lin ang="5400000" scaled="0"/>
              </a:gradFill>
            </a:endParaRPr>
          </a:p>
        </p:txBody>
      </p:sp>
      <p:sp>
        <p:nvSpPr>
          <p:cNvPr id="43" name="TextBox 42"/>
          <p:cNvSpPr txBox="1"/>
          <p:nvPr/>
        </p:nvSpPr>
        <p:spPr>
          <a:xfrm>
            <a:off x="8640853" y="2487869"/>
            <a:ext cx="2770950" cy="1846659"/>
          </a:xfrm>
          <a:prstGeom prst="rect">
            <a:avLst/>
          </a:prstGeom>
          <a:noFill/>
        </p:spPr>
        <p:txBody>
          <a:bodyPr wrap="none" lIns="0" tIns="0" rIns="0" bIns="0" rtlCol="0">
            <a:spAutoFit/>
          </a:bodyPr>
          <a:lstStyle/>
          <a:p>
            <a:pPr algn="ctr"/>
            <a:r>
              <a:rPr lang="en-US" sz="4000" dirty="0" smtClean="0">
                <a:gradFill>
                  <a:gsLst>
                    <a:gs pos="0">
                      <a:schemeClr val="tx1"/>
                    </a:gs>
                    <a:gs pos="86000">
                      <a:schemeClr val="tx1"/>
                    </a:gs>
                  </a:gsLst>
                  <a:lin ang="5400000" scaled="0"/>
                </a:gradFill>
              </a:rPr>
              <a:t>Presentation,</a:t>
            </a:r>
          </a:p>
          <a:p>
            <a:pPr algn="ctr"/>
            <a:r>
              <a:rPr lang="en-GB" sz="4000" dirty="0" smtClean="0">
                <a:gradFill>
                  <a:gsLst>
                    <a:gs pos="0">
                      <a:schemeClr val="tx1"/>
                    </a:gs>
                    <a:gs pos="86000">
                      <a:schemeClr val="tx1"/>
                    </a:gs>
                  </a:gsLst>
                  <a:lin ang="5400000" scaled="0"/>
                </a:gradFill>
              </a:rPr>
              <a:t>Publication,</a:t>
            </a:r>
          </a:p>
          <a:p>
            <a:pPr algn="ctr"/>
            <a:r>
              <a:rPr lang="en-GB" sz="4000" dirty="0" smtClean="0">
                <a:gradFill>
                  <a:gsLst>
                    <a:gs pos="0">
                      <a:schemeClr val="tx1"/>
                    </a:gs>
                    <a:gs pos="86000">
                      <a:schemeClr val="tx1"/>
                    </a:gs>
                  </a:gsLst>
                  <a:lin ang="5400000" scaled="0"/>
                </a:gradFill>
              </a:rPr>
              <a:t>Experience</a:t>
            </a:r>
            <a:endParaRPr lang="en-US" sz="4000" dirty="0" smtClean="0">
              <a:gradFill>
                <a:gsLst>
                  <a:gs pos="0">
                    <a:schemeClr val="tx1"/>
                  </a:gs>
                  <a:gs pos="86000">
                    <a:schemeClr val="tx1"/>
                  </a:gs>
                </a:gsLst>
                <a:lin ang="5400000" scaled="0"/>
              </a:gradFill>
            </a:endParaRPr>
          </a:p>
        </p:txBody>
      </p:sp>
      <p:sp>
        <p:nvSpPr>
          <p:cNvPr id="13" name="Rectangular Callout 12"/>
          <p:cNvSpPr/>
          <p:nvPr/>
        </p:nvSpPr>
        <p:spPr bwMode="auto">
          <a:xfrm>
            <a:off x="5064530" y="673205"/>
            <a:ext cx="2464904" cy="1077214"/>
          </a:xfrm>
          <a:prstGeom prst="wedgeRectCallout">
            <a:avLst>
              <a:gd name="adj1" fmla="val 7662"/>
              <a:gd name="adj2" fmla="val 48908"/>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spAutoFit/>
          </a:bodyPr>
          <a:lstStyle/>
          <a:p>
            <a:pPr algn="ctr" defTabSz="914099" fontAlgn="base">
              <a:spcBef>
                <a:spcPct val="0"/>
              </a:spcBef>
              <a:spcAft>
                <a:spcPct val="0"/>
              </a:spcAft>
            </a:pPr>
            <a:r>
              <a:rPr lang="en-GB" sz="3200" b="1" dirty="0" smtClean="0">
                <a:gradFill>
                  <a:gsLst>
                    <a:gs pos="0">
                      <a:srgbClr val="FFFFFF"/>
                    </a:gs>
                    <a:gs pos="100000">
                      <a:srgbClr val="FFFFFF"/>
                    </a:gs>
                  </a:gsLst>
                  <a:lin ang="5400000" scaled="0"/>
                </a:gradFill>
              </a:rPr>
              <a:t>Use F# 2.0 </a:t>
            </a:r>
          </a:p>
          <a:p>
            <a:pPr algn="ctr" defTabSz="914099" fontAlgn="base">
              <a:spcBef>
                <a:spcPct val="0"/>
              </a:spcBef>
              <a:spcAft>
                <a:spcPct val="0"/>
              </a:spcAft>
            </a:pPr>
            <a:r>
              <a:rPr lang="en-GB" sz="3200" b="1" dirty="0" smtClean="0">
                <a:gradFill>
                  <a:gsLst>
                    <a:gs pos="0">
                      <a:srgbClr val="FFFFFF"/>
                    </a:gs>
                    <a:gs pos="100000">
                      <a:srgbClr val="FFFFFF"/>
                    </a:gs>
                  </a:gsLst>
                  <a:lin ang="5400000" scaled="0"/>
                </a:gradFill>
              </a:rPr>
              <a:t>here</a:t>
            </a:r>
            <a:endParaRPr lang="en-US" sz="3200" b="1" dirty="0" smtClean="0">
              <a:gradFill>
                <a:gsLst>
                  <a:gs pos="0">
                    <a:srgbClr val="FFFFFF"/>
                  </a:gs>
                  <a:gs pos="100000">
                    <a:srgbClr val="FFFFFF"/>
                  </a:gs>
                </a:gsLst>
                <a:lin ang="5400000" scaled="0"/>
              </a:gradFill>
            </a:endParaRPr>
          </a:p>
        </p:txBody>
      </p:sp>
      <p:sp>
        <p:nvSpPr>
          <p:cNvPr id="15" name="Rectangular Callout 14"/>
          <p:cNvSpPr/>
          <p:nvPr/>
        </p:nvSpPr>
        <p:spPr bwMode="auto">
          <a:xfrm>
            <a:off x="8793876" y="750516"/>
            <a:ext cx="2464904" cy="1015659"/>
          </a:xfrm>
          <a:prstGeom prst="wedgeRectCallout">
            <a:avLst>
              <a:gd name="adj1" fmla="val 9812"/>
              <a:gd name="adj2" fmla="val 4719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spAutoFit/>
          </a:bodyPr>
          <a:lstStyle/>
          <a:p>
            <a:pPr algn="ctr" defTabSz="914099" fontAlgn="base">
              <a:spcBef>
                <a:spcPct val="0"/>
              </a:spcBef>
              <a:spcAft>
                <a:spcPct val="0"/>
              </a:spcAft>
            </a:pPr>
            <a:r>
              <a:rPr lang="en-GB" sz="2000" dirty="0" smtClean="0">
                <a:gradFill>
                  <a:gsLst>
                    <a:gs pos="0">
                      <a:srgbClr val="FFFFFF"/>
                    </a:gs>
                    <a:gs pos="100000">
                      <a:srgbClr val="FFFFFF"/>
                    </a:gs>
                  </a:gsLst>
                  <a:lin ang="5400000" scaled="0"/>
                </a:gradFill>
              </a:rPr>
              <a:t>Enjoy C#, VB, HTML5, </a:t>
            </a:r>
            <a:r>
              <a:rPr lang="en-GB" sz="2000" dirty="0" err="1" smtClean="0">
                <a:gradFill>
                  <a:gsLst>
                    <a:gs pos="0">
                      <a:srgbClr val="FFFFFF"/>
                    </a:gs>
                    <a:gs pos="100000">
                      <a:srgbClr val="FFFFFF"/>
                    </a:gs>
                  </a:gsLst>
                  <a:lin ang="5400000" scaled="0"/>
                </a:gradFill>
              </a:rPr>
              <a:t>Javascript</a:t>
            </a:r>
            <a:r>
              <a:rPr lang="en-GB" sz="2000" dirty="0" smtClean="0">
                <a:gradFill>
                  <a:gsLst>
                    <a:gs pos="0">
                      <a:srgbClr val="FFFFFF"/>
                    </a:gs>
                    <a:gs pos="100000">
                      <a:srgbClr val="FFFFFF"/>
                    </a:gs>
                  </a:gsLst>
                  <a:lin ang="5400000" scaled="0"/>
                </a:gradFill>
              </a:rPr>
              <a:t> here</a:t>
            </a:r>
            <a:endParaRPr lang="en-US" sz="2000" dirty="0" smtClean="0">
              <a:gradFill>
                <a:gsLst>
                  <a:gs pos="0">
                    <a:srgbClr val="FFFFFF"/>
                  </a:gs>
                  <a:gs pos="100000">
                    <a:srgbClr val="FFFFFF"/>
                  </a:gs>
                </a:gsLst>
                <a:lin ang="5400000" scaled="0"/>
              </a:gradFill>
            </a:endParaRPr>
          </a:p>
        </p:txBody>
      </p:sp>
      <p:sp>
        <p:nvSpPr>
          <p:cNvPr id="16" name="Rectangular Callout 15"/>
          <p:cNvSpPr/>
          <p:nvPr/>
        </p:nvSpPr>
        <p:spPr bwMode="auto">
          <a:xfrm>
            <a:off x="3050199" y="673205"/>
            <a:ext cx="2464904" cy="1077214"/>
          </a:xfrm>
          <a:prstGeom prst="wedgeRectCallout">
            <a:avLst>
              <a:gd name="adj1" fmla="val 8738"/>
              <a:gd name="adj2" fmla="val 47679"/>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spAutoFit/>
          </a:bodyPr>
          <a:lstStyle/>
          <a:p>
            <a:pPr algn="ctr" defTabSz="914099" fontAlgn="base">
              <a:spcBef>
                <a:spcPct val="0"/>
              </a:spcBef>
              <a:spcAft>
                <a:spcPct val="0"/>
              </a:spcAft>
            </a:pPr>
            <a:r>
              <a:rPr lang="en-GB" sz="3200" b="1" dirty="0" smtClean="0">
                <a:gradFill>
                  <a:gsLst>
                    <a:gs pos="0">
                      <a:srgbClr val="FFFFFF"/>
                    </a:gs>
                    <a:gs pos="100000">
                      <a:srgbClr val="FFFFFF"/>
                    </a:gs>
                  </a:gsLst>
                  <a:lin ang="5400000" scaled="0"/>
                </a:gradFill>
              </a:rPr>
              <a:t>Use F# 3.0 </a:t>
            </a:r>
          </a:p>
          <a:p>
            <a:pPr algn="ctr" defTabSz="914099" fontAlgn="base">
              <a:spcBef>
                <a:spcPct val="0"/>
              </a:spcBef>
              <a:spcAft>
                <a:spcPct val="0"/>
              </a:spcAft>
            </a:pPr>
            <a:r>
              <a:rPr lang="en-GB" sz="3200" b="1" dirty="0" smtClean="0">
                <a:gradFill>
                  <a:gsLst>
                    <a:gs pos="0">
                      <a:srgbClr val="FFFFFF"/>
                    </a:gs>
                    <a:gs pos="100000">
                      <a:srgbClr val="FFFFFF"/>
                    </a:gs>
                  </a:gsLst>
                  <a:lin ang="5400000" scaled="0"/>
                </a:gradFill>
              </a:rPr>
              <a:t>here</a:t>
            </a:r>
            <a:endParaRPr lang="en-US" sz="3200" b="1"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4019386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30" presetClass="emph" presetSubtype="0" fill="hold" grpId="0" nodeType="withEffect">
                                  <p:stCondLst>
                                    <p:cond delay="0"/>
                                  </p:stCondLst>
                                  <p:childTnLst>
                                    <p:animClr clrSpc="hsl" dir="cw">
                                      <p:cBhvr override="childStyle">
                                        <p:cTn id="8" dur="500" fill="hold"/>
                                        <p:tgtEl>
                                          <p:spTgt spid="32"/>
                                        </p:tgtEl>
                                        <p:attrNameLst>
                                          <p:attrName>style.color</p:attrName>
                                        </p:attrNameLst>
                                      </p:cBhvr>
                                      <p:by>
                                        <p:hsl h="0" s="12549" l="25098"/>
                                      </p:by>
                                    </p:animClr>
                                    <p:animClr clrSpc="hsl" dir="cw">
                                      <p:cBhvr>
                                        <p:cTn id="9" dur="500" fill="hold"/>
                                        <p:tgtEl>
                                          <p:spTgt spid="32"/>
                                        </p:tgtEl>
                                        <p:attrNameLst>
                                          <p:attrName>fillcolor</p:attrName>
                                        </p:attrNameLst>
                                      </p:cBhvr>
                                      <p:by>
                                        <p:hsl h="0" s="12549" l="25098"/>
                                      </p:by>
                                    </p:animClr>
                                    <p:animClr clrSpc="hsl" dir="cw">
                                      <p:cBhvr>
                                        <p:cTn id="10" dur="500" fill="hold"/>
                                        <p:tgtEl>
                                          <p:spTgt spid="32"/>
                                        </p:tgtEl>
                                        <p:attrNameLst>
                                          <p:attrName>stroke.color</p:attrName>
                                        </p:attrNameLst>
                                      </p:cBhvr>
                                      <p:by>
                                        <p:hsl h="0" s="12549" l="25098"/>
                                      </p:by>
                                    </p:animClr>
                                    <p:set>
                                      <p:cBhvr>
                                        <p:cTn id="11" dur="500" fill="hold"/>
                                        <p:tgtEl>
                                          <p:spTgt spid="32"/>
                                        </p:tgtEl>
                                        <p:attrNameLst>
                                          <p:attrName>fill.type</p:attrName>
                                        </p:attrNameLst>
                                      </p:cBhvr>
                                      <p:to>
                                        <p:strVal val="solid"/>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par>
                                <p:cTn id="16" presetID="1" presetClass="exit" presetSubtype="0" fill="hold" grpId="1" nodeType="withEffect">
                                  <p:stCondLst>
                                    <p:cond delay="0"/>
                                  </p:stCondLst>
                                  <p:childTnLst>
                                    <p:set>
                                      <p:cBhvr>
                                        <p:cTn id="17" dur="1" fill="hold">
                                          <p:stCondLst>
                                            <p:cond delay="0"/>
                                          </p:stCondLst>
                                        </p:cTn>
                                        <p:tgtEl>
                                          <p:spTgt spid="13"/>
                                        </p:tgtEl>
                                        <p:attrNameLst>
                                          <p:attrName>style.visibility</p:attrName>
                                        </p:attrNameLst>
                                      </p:cBhvr>
                                      <p:to>
                                        <p:strVal val="hidden"/>
                                      </p:to>
                                    </p:set>
                                  </p:childTnLst>
                                </p:cTn>
                              </p:par>
                              <p:par>
                                <p:cTn id="18" presetID="30" presetClass="emph" presetSubtype="0" fill="hold" grpId="0" nodeType="withEffect">
                                  <p:stCondLst>
                                    <p:cond delay="0"/>
                                  </p:stCondLst>
                                  <p:childTnLst>
                                    <p:animClr clrSpc="hsl" dir="cw">
                                      <p:cBhvr override="childStyle">
                                        <p:cTn id="19" dur="500" fill="hold"/>
                                        <p:tgtEl>
                                          <p:spTgt spid="21"/>
                                        </p:tgtEl>
                                        <p:attrNameLst>
                                          <p:attrName>style.color</p:attrName>
                                        </p:attrNameLst>
                                      </p:cBhvr>
                                      <p:by>
                                        <p:hsl h="0" s="12549" l="25098"/>
                                      </p:by>
                                    </p:animClr>
                                    <p:animClr clrSpc="hsl" dir="cw">
                                      <p:cBhvr>
                                        <p:cTn id="20" dur="500" fill="hold"/>
                                        <p:tgtEl>
                                          <p:spTgt spid="21"/>
                                        </p:tgtEl>
                                        <p:attrNameLst>
                                          <p:attrName>fillcolor</p:attrName>
                                        </p:attrNameLst>
                                      </p:cBhvr>
                                      <p:by>
                                        <p:hsl h="0" s="12549" l="25098"/>
                                      </p:by>
                                    </p:animClr>
                                    <p:animClr clrSpc="hsl" dir="cw">
                                      <p:cBhvr>
                                        <p:cTn id="21" dur="500" fill="hold"/>
                                        <p:tgtEl>
                                          <p:spTgt spid="21"/>
                                        </p:tgtEl>
                                        <p:attrNameLst>
                                          <p:attrName>stroke.color</p:attrName>
                                        </p:attrNameLst>
                                      </p:cBhvr>
                                      <p:by>
                                        <p:hsl h="0" s="12549" l="25098"/>
                                      </p:by>
                                    </p:animClr>
                                    <p:set>
                                      <p:cBhvr>
                                        <p:cTn id="22" dur="500" fill="hold"/>
                                        <p:tgtEl>
                                          <p:spTgt spid="21"/>
                                        </p:tgtEl>
                                        <p:attrNameLst>
                                          <p:attrName>fill.type</p:attrName>
                                        </p:attrNameLst>
                                      </p:cBhvr>
                                      <p:to>
                                        <p:strVal val="solid"/>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32" grpId="0" animBg="1"/>
      <p:bldP spid="13" grpId="0" animBg="1"/>
      <p:bldP spid="13" grpId="1" animBg="1"/>
      <p:bldP spid="15" grpId="0" animBg="1"/>
      <p:bldP spid="1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Summary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8111874"/>
              </p:ext>
            </p:extLst>
          </p:nvPr>
        </p:nvGraphicFramePr>
        <p:xfrm>
          <a:off x="507868" y="1447799"/>
          <a:ext cx="11173090" cy="39395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583186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more information” Slide</a:t>
            </a:r>
            <a:endParaRPr lang="en-US" dirty="0"/>
          </a:p>
        </p:txBody>
      </p:sp>
      <p:sp>
        <p:nvSpPr>
          <p:cNvPr id="10" name="Rectangle 9"/>
          <p:cNvSpPr/>
          <p:nvPr/>
        </p:nvSpPr>
        <p:spPr bwMode="auto">
          <a:xfrm>
            <a:off x="655614" y="1460731"/>
            <a:ext cx="4572000" cy="1024128"/>
          </a:xfrm>
          <a:prstGeom prst="rect">
            <a:avLst/>
          </a:prstGeom>
          <a:noFill/>
          <a:ln>
            <a:noFill/>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2560320" tIns="34293" rIns="68586" bIns="34293" numCol="1" rtlCol="0" anchor="ctr" anchorCtr="0" compatLnSpc="1">
            <a:prstTxWarp prst="textNoShape">
              <a:avLst/>
            </a:prstTxWarp>
          </a:bodyPr>
          <a:lstStyle/>
          <a:p>
            <a:pPr marL="344488" indent="-344488" fontAlgn="base">
              <a:lnSpc>
                <a:spcPct val="90000"/>
              </a:lnSpc>
              <a:spcBef>
                <a:spcPct val="20000"/>
              </a:spcBef>
              <a:spcAft>
                <a:spcPct val="0"/>
              </a:spcAft>
              <a:buSzPct val="90000"/>
              <a:buFont typeface="Arial" pitchFamily="34" charset="0"/>
              <a:buChar char="•"/>
            </a:pPr>
            <a:endParaRPr lang="en-US" b="1" dirty="0">
              <a:gradFill>
                <a:gsLst>
                  <a:gs pos="0">
                    <a:srgbClr val="292929"/>
                  </a:gs>
                  <a:gs pos="86000">
                    <a:srgbClr val="292929"/>
                  </a:gs>
                </a:gsLst>
                <a:lin ang="5400000" scaled="0"/>
              </a:gradFill>
            </a:endParaRPr>
          </a:p>
        </p:txBody>
      </p:sp>
      <p:sp>
        <p:nvSpPr>
          <p:cNvPr id="11" name="TextBox 10"/>
          <p:cNvSpPr txBox="1"/>
          <p:nvPr/>
        </p:nvSpPr>
        <p:spPr>
          <a:xfrm>
            <a:off x="799878" y="1849441"/>
            <a:ext cx="4846320" cy="3693319"/>
          </a:xfrm>
          <a:prstGeom prst="rect">
            <a:avLst/>
          </a:prstGeom>
        </p:spPr>
        <p:txBody>
          <a:bodyPr vert="horz" wrap="square" lIns="0" tIns="0" rIns="0" bIns="0" rtlCol="0">
            <a:spAutoFit/>
          </a:bodyPr>
          <a:lstStyle>
            <a:lvl1pPr marL="460375" lvl="0" indent="-460375">
              <a:lnSpc>
                <a:spcPct val="90000"/>
              </a:lnSpc>
              <a:spcBef>
                <a:spcPct val="20000"/>
              </a:spcBef>
              <a:buClr>
                <a:srgbClr val="00DCFF"/>
              </a:buClr>
              <a:buSzPct val="90000"/>
              <a:buFont typeface="Arial" pitchFamily="34" charset="0"/>
              <a:buNone/>
              <a:defRPr sz="2400">
                <a:solidFill>
                  <a:srgbClr val="292929">
                    <a:lumMod val="75000"/>
                    <a:lumOff val="25000"/>
                    <a:alpha val="99000"/>
                  </a:srgbClr>
                </a:solidFill>
              </a:defRPr>
            </a:lvl1pPr>
            <a:lvl2pPr marL="855663" lvl="1" indent="-395288">
              <a:lnSpc>
                <a:spcPct val="90000"/>
              </a:lnSpc>
              <a:spcBef>
                <a:spcPct val="20000"/>
              </a:spcBef>
              <a:buClr>
                <a:srgbClr val="00DCFF"/>
              </a:buClr>
              <a:buSzPct val="90000"/>
              <a:buFont typeface="Arial"/>
              <a:buChar char="•"/>
              <a:defRPr sz="2000">
                <a:solidFill>
                  <a:srgbClr val="292929">
                    <a:lumMod val="75000"/>
                    <a:lumOff val="25000"/>
                    <a:alpha val="99000"/>
                  </a:srgbClr>
                </a:solidFill>
              </a:defRPr>
            </a:lvl2pPr>
            <a:lvl3pPr marL="1258888" indent="-403225">
              <a:lnSpc>
                <a:spcPct val="90000"/>
              </a:lnSpc>
              <a:spcBef>
                <a:spcPct val="20000"/>
              </a:spcBef>
              <a:buClr>
                <a:srgbClr val="00DCFF"/>
              </a:buClr>
              <a:buSzPct val="90000"/>
              <a:buFont typeface="Arial" pitchFamily="34" charset="0"/>
              <a:buChar char="•"/>
              <a:defRPr>
                <a:solidFill>
                  <a:schemeClr val="tx1">
                    <a:lumMod val="75000"/>
                    <a:lumOff val="25000"/>
                    <a:alpha val="99000"/>
                  </a:schemeClr>
                </a:solidFill>
              </a:defRPr>
            </a:lvl3pPr>
            <a:lvl4pPr marL="1604963" indent="-346075">
              <a:lnSpc>
                <a:spcPct val="90000"/>
              </a:lnSpc>
              <a:spcBef>
                <a:spcPct val="20000"/>
              </a:spcBef>
              <a:buClr>
                <a:srgbClr val="00DCFF"/>
              </a:buClr>
              <a:buSzPct val="90000"/>
              <a:buFont typeface="Arial" pitchFamily="34" charset="0"/>
              <a:buChar char="•"/>
              <a:defRPr sz="1600">
                <a:solidFill>
                  <a:schemeClr val="tx1">
                    <a:lumMod val="75000"/>
                    <a:lumOff val="25000"/>
                    <a:alpha val="99000"/>
                  </a:schemeClr>
                </a:solidFill>
              </a:defRPr>
            </a:lvl4pPr>
            <a:lvl5pPr marL="1941513" indent="-336550">
              <a:lnSpc>
                <a:spcPct val="90000"/>
              </a:lnSpc>
              <a:spcBef>
                <a:spcPct val="20000"/>
              </a:spcBef>
              <a:buClr>
                <a:srgbClr val="00DCFF"/>
              </a:buClr>
              <a:buSzPct val="90000"/>
              <a:buFont typeface="Arial" pitchFamily="34" charset="0"/>
              <a:buChar char="•"/>
              <a:defRPr sz="1600">
                <a:solidFill>
                  <a:schemeClr val="tx1">
                    <a:lumMod val="75000"/>
                    <a:lumOff val="25000"/>
                    <a:alpha val="99000"/>
                  </a:schemeClr>
                </a:solidFill>
              </a:defRPr>
            </a:lvl5pPr>
            <a:lvl6pPr marL="2514499" indent="-228591">
              <a:spcBef>
                <a:spcPct val="20000"/>
              </a:spcBef>
              <a:buFont typeface="Arial" pitchFamily="34" charset="0"/>
              <a:buChar char="•"/>
              <a:defRPr sz="2000"/>
            </a:lvl6pPr>
            <a:lvl7pPr marL="2971681" indent="-228591">
              <a:spcBef>
                <a:spcPct val="20000"/>
              </a:spcBef>
              <a:buFont typeface="Arial" pitchFamily="34" charset="0"/>
              <a:buChar char="•"/>
              <a:defRPr sz="2000"/>
            </a:lvl7pPr>
            <a:lvl8pPr marL="3428863" indent="-228591">
              <a:spcBef>
                <a:spcPct val="20000"/>
              </a:spcBef>
              <a:buFont typeface="Arial" pitchFamily="34" charset="0"/>
              <a:buChar char="•"/>
              <a:defRPr sz="2000"/>
            </a:lvl8pPr>
            <a:lvl9pPr marL="3886045" indent="-228591">
              <a:spcBef>
                <a:spcPct val="20000"/>
              </a:spcBef>
              <a:buFont typeface="Arial" pitchFamily="34" charset="0"/>
              <a:buChar char="•"/>
              <a:defRPr sz="2000"/>
            </a:lvl9pPr>
          </a:lstStyle>
          <a:p>
            <a:pPr marL="404812" indent="-342900">
              <a:lnSpc>
                <a:spcPct val="100000"/>
              </a:lnSpc>
              <a:spcBef>
                <a:spcPts val="0"/>
              </a:spcBef>
              <a:buClrTx/>
              <a:buSzTx/>
              <a:buFont typeface="Arial" pitchFamily="34" charset="0"/>
              <a:buChar char="•"/>
            </a:pPr>
            <a:r>
              <a:rPr lang="en-US" sz="2000" b="1" dirty="0">
                <a:solidFill>
                  <a:schemeClr val="tx1"/>
                </a:solidFill>
              </a:rPr>
              <a:t>SAC-836T Your devices + </a:t>
            </a:r>
            <a:r>
              <a:rPr lang="en-US" sz="2000" b="1" dirty="0" err="1">
                <a:solidFill>
                  <a:schemeClr val="tx1"/>
                </a:solidFill>
              </a:rPr>
              <a:t>OData</a:t>
            </a:r>
            <a:r>
              <a:rPr lang="en-US" sz="2000" b="1" dirty="0">
                <a:solidFill>
                  <a:schemeClr val="tx1"/>
                </a:solidFill>
              </a:rPr>
              <a:t> + Windows Azure = happiness</a:t>
            </a:r>
            <a:r>
              <a:rPr lang="en-US" sz="2000" b="1" dirty="0" smtClean="0">
                <a:solidFill>
                  <a:schemeClr val="tx1"/>
                </a:solidFill>
              </a:rPr>
              <a:t/>
            </a:r>
            <a:br>
              <a:rPr lang="en-US" sz="2000" b="1" dirty="0" smtClean="0">
                <a:solidFill>
                  <a:schemeClr val="tx1"/>
                </a:solidFill>
              </a:rPr>
            </a:br>
            <a:endParaRPr lang="en-US" sz="2000" b="1" dirty="0" smtClean="0">
              <a:solidFill>
                <a:schemeClr val="tx1"/>
              </a:solidFill>
            </a:endParaRPr>
          </a:p>
          <a:p>
            <a:pPr marL="404812" indent="-342900">
              <a:lnSpc>
                <a:spcPct val="100000"/>
              </a:lnSpc>
              <a:spcBef>
                <a:spcPts val="0"/>
              </a:spcBef>
              <a:buClrTx/>
              <a:buSzTx/>
              <a:buFont typeface="Arial" pitchFamily="34" charset="0"/>
              <a:buChar char="•"/>
            </a:pPr>
            <a:r>
              <a:rPr lang="en-US" sz="2000" b="1" dirty="0">
                <a:solidFill>
                  <a:schemeClr val="tx1"/>
                </a:solidFill>
              </a:rPr>
              <a:t>SAC-824T </a:t>
            </a:r>
            <a:r>
              <a:rPr lang="en-US" sz="2000" b="1" dirty="0" err="1">
                <a:solidFill>
                  <a:schemeClr val="tx1"/>
                </a:solidFill>
              </a:rPr>
              <a:t>OData</a:t>
            </a:r>
            <a:r>
              <a:rPr lang="en-US" sz="2000" b="1" dirty="0">
                <a:solidFill>
                  <a:schemeClr val="tx1"/>
                </a:solidFill>
              </a:rPr>
              <a:t> Futures: creating the web of data</a:t>
            </a:r>
            <a:endParaRPr lang="en-US" sz="2000" b="1" dirty="0" smtClean="0">
              <a:solidFill>
                <a:schemeClr val="tx1"/>
              </a:solidFill>
            </a:endParaRPr>
          </a:p>
          <a:p>
            <a:pPr marL="404812" indent="-342900">
              <a:lnSpc>
                <a:spcPct val="100000"/>
              </a:lnSpc>
              <a:spcBef>
                <a:spcPts val="0"/>
              </a:spcBef>
              <a:buClrTx/>
              <a:buSzTx/>
              <a:buFont typeface="Arial" pitchFamily="34" charset="0"/>
              <a:buChar char="•"/>
            </a:pPr>
            <a:endParaRPr lang="en-US" sz="2000" b="1" dirty="0">
              <a:solidFill>
                <a:schemeClr val="tx1"/>
              </a:solidFill>
            </a:endParaRPr>
          </a:p>
          <a:p>
            <a:pPr marL="404812" indent="-342900">
              <a:lnSpc>
                <a:spcPct val="100000"/>
              </a:lnSpc>
              <a:spcBef>
                <a:spcPts val="0"/>
              </a:spcBef>
              <a:buClrTx/>
              <a:buSzTx/>
              <a:buFont typeface="Arial" pitchFamily="34" charset="0"/>
              <a:buChar char="•"/>
            </a:pPr>
            <a:r>
              <a:rPr lang="en-US" sz="2000" b="1" dirty="0">
                <a:solidFill>
                  <a:schemeClr val="tx1"/>
                </a:solidFill>
              </a:rPr>
              <a:t>TOOL-834T What's new in .NET Framework 4.5</a:t>
            </a:r>
            <a:r>
              <a:rPr lang="en-US" sz="2000" b="1" dirty="0" smtClean="0">
                <a:solidFill>
                  <a:schemeClr val="tx1"/>
                </a:solidFill>
              </a:rPr>
              <a:t/>
            </a:r>
            <a:br>
              <a:rPr lang="en-US" sz="2000" b="1" dirty="0" smtClean="0">
                <a:solidFill>
                  <a:schemeClr val="tx1"/>
                </a:solidFill>
              </a:rPr>
            </a:br>
            <a:endParaRPr lang="en-US" sz="2000" b="1" dirty="0" smtClean="0">
              <a:solidFill>
                <a:schemeClr val="tx1"/>
              </a:solidFill>
            </a:endParaRPr>
          </a:p>
          <a:p>
            <a:pPr marL="404812" indent="-342900">
              <a:lnSpc>
                <a:spcPct val="100000"/>
              </a:lnSpc>
              <a:spcBef>
                <a:spcPts val="0"/>
              </a:spcBef>
              <a:buClrTx/>
              <a:buSzTx/>
              <a:buFont typeface="Arial" pitchFamily="34" charset="0"/>
              <a:buChar char="•"/>
            </a:pPr>
            <a:r>
              <a:rPr lang="en-US" sz="2000" b="1" dirty="0" smtClean="0">
                <a:solidFill>
                  <a:schemeClr val="tx1"/>
                </a:solidFill>
              </a:rPr>
              <a:t>TBD Future of C# and Visual Basic</a:t>
            </a:r>
            <a:r>
              <a:rPr lang="en-US" sz="2000" b="1" dirty="0">
                <a:solidFill>
                  <a:schemeClr val="tx1"/>
                </a:solidFill>
              </a:rPr>
              <a:t/>
            </a:r>
            <a:br>
              <a:rPr lang="en-US" sz="2000" b="1" dirty="0">
                <a:solidFill>
                  <a:schemeClr val="tx1"/>
                </a:solidFill>
              </a:rPr>
            </a:br>
            <a:endParaRPr lang="en-US" sz="2000" b="1" dirty="0">
              <a:solidFill>
                <a:schemeClr val="tx1"/>
              </a:solidFill>
            </a:endParaRPr>
          </a:p>
          <a:p>
            <a:pPr marL="404812" indent="-342900">
              <a:lnSpc>
                <a:spcPct val="100000"/>
              </a:lnSpc>
              <a:spcBef>
                <a:spcPts val="0"/>
              </a:spcBef>
              <a:buClrTx/>
              <a:buSzTx/>
              <a:buFont typeface="Arial" pitchFamily="34" charset="0"/>
              <a:buChar char="•"/>
            </a:pPr>
            <a:endParaRPr lang="en-US" sz="2000" b="1" dirty="0">
              <a:solidFill>
                <a:schemeClr val="tx1"/>
              </a:solidFill>
            </a:endParaRPr>
          </a:p>
        </p:txBody>
      </p:sp>
      <p:sp>
        <p:nvSpPr>
          <p:cNvPr id="12" name="TextBox 11"/>
          <p:cNvSpPr txBox="1"/>
          <p:nvPr/>
        </p:nvSpPr>
        <p:spPr>
          <a:xfrm>
            <a:off x="799878" y="1161105"/>
            <a:ext cx="4846320" cy="640080"/>
          </a:xfrm>
          <a:prstGeom prst="rect">
            <a:avLst/>
          </a:prstGeom>
          <a:solidFill>
            <a:srgbClr val="65BC46"/>
          </a:solidFill>
        </p:spPr>
        <p:txBody>
          <a:bodyPr wrap="square" rtlCol="0">
            <a:spAutoFit/>
          </a:bodyPr>
          <a:lstStyle/>
          <a:p>
            <a:r>
              <a:rPr lang="en-US" sz="2000" b="1" dirty="0" smtClean="0"/>
              <a:t>RELATED SESSIONS</a:t>
            </a:r>
            <a:endParaRPr lang="en-US" sz="2000" b="1" dirty="0"/>
          </a:p>
        </p:txBody>
      </p:sp>
      <p:sp>
        <p:nvSpPr>
          <p:cNvPr id="14" name="Rectangle 13"/>
          <p:cNvSpPr/>
          <p:nvPr/>
        </p:nvSpPr>
        <p:spPr bwMode="auto">
          <a:xfrm>
            <a:off x="6641814" y="1462657"/>
            <a:ext cx="4572000" cy="1024128"/>
          </a:xfrm>
          <a:prstGeom prst="rect">
            <a:avLst/>
          </a:prstGeom>
          <a:noFill/>
          <a:ln>
            <a:noFill/>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2560320" tIns="34293" rIns="68586" bIns="34293" numCol="1" rtlCol="0" anchor="ctr" anchorCtr="0" compatLnSpc="1">
            <a:prstTxWarp prst="textNoShape">
              <a:avLst/>
            </a:prstTxWarp>
          </a:bodyPr>
          <a:lstStyle/>
          <a:p>
            <a:pPr marL="344488" indent="-344488" fontAlgn="base">
              <a:lnSpc>
                <a:spcPct val="90000"/>
              </a:lnSpc>
              <a:spcBef>
                <a:spcPct val="20000"/>
              </a:spcBef>
              <a:spcAft>
                <a:spcPct val="0"/>
              </a:spcAft>
              <a:buSzPct val="90000"/>
              <a:buFont typeface="Arial" pitchFamily="34" charset="0"/>
              <a:buChar char="•"/>
            </a:pPr>
            <a:endParaRPr lang="en-US" b="1" dirty="0">
              <a:gradFill>
                <a:gsLst>
                  <a:gs pos="0">
                    <a:srgbClr val="292929"/>
                  </a:gs>
                  <a:gs pos="86000">
                    <a:srgbClr val="292929"/>
                  </a:gs>
                </a:gsLst>
                <a:lin ang="5400000" scaled="0"/>
              </a:gradFill>
            </a:endParaRPr>
          </a:p>
        </p:txBody>
      </p:sp>
      <p:sp>
        <p:nvSpPr>
          <p:cNvPr id="16" name="TextBox 15"/>
          <p:cNvSpPr txBox="1"/>
          <p:nvPr/>
        </p:nvSpPr>
        <p:spPr>
          <a:xfrm>
            <a:off x="6557478" y="1163030"/>
            <a:ext cx="4846320" cy="640080"/>
          </a:xfrm>
          <a:prstGeom prst="rect">
            <a:avLst/>
          </a:prstGeom>
          <a:solidFill>
            <a:srgbClr val="65BC46"/>
          </a:solidFill>
        </p:spPr>
        <p:txBody>
          <a:bodyPr wrap="square" rtlCol="0">
            <a:spAutoFit/>
          </a:bodyPr>
          <a:lstStyle/>
          <a:p>
            <a:r>
              <a:rPr lang="en-US" sz="2000" b="1" dirty="0" smtClean="0"/>
              <a:t>DOCUMENTATION &amp; ARTICLES</a:t>
            </a:r>
            <a:endParaRPr lang="en-US" sz="2000" b="1" dirty="0"/>
          </a:p>
        </p:txBody>
      </p:sp>
      <p:sp>
        <p:nvSpPr>
          <p:cNvPr id="18" name="Rectangle 17"/>
          <p:cNvSpPr/>
          <p:nvPr/>
        </p:nvSpPr>
        <p:spPr bwMode="auto">
          <a:xfrm>
            <a:off x="5938103" y="5977905"/>
            <a:ext cx="11073518" cy="1024128"/>
          </a:xfrm>
          <a:prstGeom prst="rect">
            <a:avLst/>
          </a:prstGeom>
          <a:noFill/>
          <a:ln>
            <a:noFill/>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2560320" tIns="34293" rIns="68586" bIns="34293" numCol="1" rtlCol="0" anchor="ctr" anchorCtr="0" compatLnSpc="1">
            <a:prstTxWarp prst="textNoShape">
              <a:avLst/>
            </a:prstTxWarp>
          </a:bodyPr>
          <a:lstStyle/>
          <a:p>
            <a:pPr marL="344488" indent="-344488" fontAlgn="base">
              <a:lnSpc>
                <a:spcPct val="90000"/>
              </a:lnSpc>
              <a:spcBef>
                <a:spcPct val="20000"/>
              </a:spcBef>
              <a:spcAft>
                <a:spcPct val="0"/>
              </a:spcAft>
              <a:buSzPct val="90000"/>
              <a:buFont typeface="Arial" pitchFamily="34" charset="0"/>
              <a:buChar char="•"/>
            </a:pPr>
            <a:endParaRPr lang="en-US" b="1" dirty="0">
              <a:gradFill>
                <a:gsLst>
                  <a:gs pos="0">
                    <a:srgbClr val="292929"/>
                  </a:gs>
                  <a:gs pos="86000">
                    <a:srgbClr val="292929"/>
                  </a:gs>
                </a:gsLst>
                <a:lin ang="5400000" scaled="0"/>
              </a:gradFill>
            </a:endParaRPr>
          </a:p>
        </p:txBody>
      </p:sp>
      <p:sp>
        <p:nvSpPr>
          <p:cNvPr id="19" name="TextBox 18"/>
          <p:cNvSpPr txBox="1"/>
          <p:nvPr/>
        </p:nvSpPr>
        <p:spPr>
          <a:xfrm>
            <a:off x="6307104" y="6439245"/>
            <a:ext cx="5820761" cy="369331"/>
          </a:xfrm>
          <a:prstGeom prst="rect">
            <a:avLst/>
          </a:prstGeom>
        </p:spPr>
        <p:txBody>
          <a:bodyPr vert="horz" wrap="square" lIns="0" tIns="0" rIns="0" bIns="0" rtlCol="0">
            <a:spAutoFit/>
          </a:bodyPr>
          <a:lstStyle>
            <a:lvl1pPr marL="460375" lvl="0" indent="-460375">
              <a:lnSpc>
                <a:spcPct val="90000"/>
              </a:lnSpc>
              <a:spcBef>
                <a:spcPct val="20000"/>
              </a:spcBef>
              <a:buClr>
                <a:srgbClr val="00DCFF"/>
              </a:buClr>
              <a:buSzPct val="90000"/>
              <a:buFont typeface="Arial" pitchFamily="34" charset="0"/>
              <a:buNone/>
              <a:defRPr sz="2400">
                <a:solidFill>
                  <a:srgbClr val="292929">
                    <a:lumMod val="75000"/>
                    <a:lumOff val="25000"/>
                    <a:alpha val="99000"/>
                  </a:srgbClr>
                </a:solidFill>
              </a:defRPr>
            </a:lvl1pPr>
            <a:lvl2pPr marL="855663" lvl="1" indent="-395288">
              <a:lnSpc>
                <a:spcPct val="90000"/>
              </a:lnSpc>
              <a:spcBef>
                <a:spcPct val="20000"/>
              </a:spcBef>
              <a:buClr>
                <a:srgbClr val="00DCFF"/>
              </a:buClr>
              <a:buSzPct val="90000"/>
              <a:buFont typeface="Arial"/>
              <a:buChar char="•"/>
              <a:defRPr sz="2000">
                <a:solidFill>
                  <a:srgbClr val="292929">
                    <a:lumMod val="75000"/>
                    <a:lumOff val="25000"/>
                    <a:alpha val="99000"/>
                  </a:srgbClr>
                </a:solidFill>
              </a:defRPr>
            </a:lvl2pPr>
            <a:lvl3pPr marL="1258888" indent="-403225">
              <a:lnSpc>
                <a:spcPct val="90000"/>
              </a:lnSpc>
              <a:spcBef>
                <a:spcPct val="20000"/>
              </a:spcBef>
              <a:buClr>
                <a:srgbClr val="00DCFF"/>
              </a:buClr>
              <a:buSzPct val="90000"/>
              <a:buFont typeface="Arial" pitchFamily="34" charset="0"/>
              <a:buChar char="•"/>
              <a:defRPr>
                <a:solidFill>
                  <a:schemeClr val="tx1">
                    <a:lumMod val="75000"/>
                    <a:lumOff val="25000"/>
                    <a:alpha val="99000"/>
                  </a:schemeClr>
                </a:solidFill>
              </a:defRPr>
            </a:lvl3pPr>
            <a:lvl4pPr marL="1604963" indent="-346075">
              <a:lnSpc>
                <a:spcPct val="90000"/>
              </a:lnSpc>
              <a:spcBef>
                <a:spcPct val="20000"/>
              </a:spcBef>
              <a:buClr>
                <a:srgbClr val="00DCFF"/>
              </a:buClr>
              <a:buSzPct val="90000"/>
              <a:buFont typeface="Arial" pitchFamily="34" charset="0"/>
              <a:buChar char="•"/>
              <a:defRPr sz="1600">
                <a:solidFill>
                  <a:schemeClr val="tx1">
                    <a:lumMod val="75000"/>
                    <a:lumOff val="25000"/>
                    <a:alpha val="99000"/>
                  </a:schemeClr>
                </a:solidFill>
              </a:defRPr>
            </a:lvl4pPr>
            <a:lvl5pPr marL="1941513" indent="-336550">
              <a:lnSpc>
                <a:spcPct val="90000"/>
              </a:lnSpc>
              <a:spcBef>
                <a:spcPct val="20000"/>
              </a:spcBef>
              <a:buClr>
                <a:srgbClr val="00DCFF"/>
              </a:buClr>
              <a:buSzPct val="90000"/>
              <a:buFont typeface="Arial" pitchFamily="34" charset="0"/>
              <a:buChar char="•"/>
              <a:defRPr sz="1600">
                <a:solidFill>
                  <a:schemeClr val="tx1">
                    <a:lumMod val="75000"/>
                    <a:lumOff val="25000"/>
                    <a:alpha val="99000"/>
                  </a:schemeClr>
                </a:solidFill>
              </a:defRPr>
            </a:lvl5pPr>
            <a:lvl6pPr marL="2514499" indent="-228591">
              <a:spcBef>
                <a:spcPct val="20000"/>
              </a:spcBef>
              <a:buFont typeface="Arial" pitchFamily="34" charset="0"/>
              <a:buChar char="•"/>
              <a:defRPr sz="2000"/>
            </a:lvl6pPr>
            <a:lvl7pPr marL="2971681" indent="-228591">
              <a:spcBef>
                <a:spcPct val="20000"/>
              </a:spcBef>
              <a:buFont typeface="Arial" pitchFamily="34" charset="0"/>
              <a:buChar char="•"/>
              <a:defRPr sz="2000"/>
            </a:lvl7pPr>
            <a:lvl8pPr marL="3428863" indent="-228591">
              <a:spcBef>
                <a:spcPct val="20000"/>
              </a:spcBef>
              <a:buFont typeface="Arial" pitchFamily="34" charset="0"/>
              <a:buChar char="•"/>
              <a:defRPr sz="2000"/>
            </a:lvl8pPr>
            <a:lvl9pPr marL="3886045" indent="-228591">
              <a:spcBef>
                <a:spcPct val="20000"/>
              </a:spcBef>
              <a:buFont typeface="Arial" pitchFamily="34" charset="0"/>
              <a:buChar char="•"/>
              <a:defRPr sz="2000"/>
            </a:lvl9pPr>
          </a:lstStyle>
          <a:p>
            <a:pPr marL="0" lvl="0" indent="0" algn="r">
              <a:lnSpc>
                <a:spcPct val="100000"/>
              </a:lnSpc>
              <a:spcBef>
                <a:spcPts val="0"/>
              </a:spcBef>
              <a:buClrTx/>
              <a:buSzTx/>
            </a:pPr>
            <a:r>
              <a:rPr lang="en-US" b="1" dirty="0" smtClean="0">
                <a:solidFill>
                  <a:srgbClr val="FFFFFF"/>
                </a:solidFill>
                <a:latin typeface="+mj-lt"/>
              </a:rPr>
              <a:t>CONTACT: </a:t>
            </a:r>
            <a:r>
              <a:rPr lang="en-US" sz="2200" b="1" dirty="0" smtClean="0">
                <a:solidFill>
                  <a:schemeClr val="tx1"/>
                </a:solidFill>
                <a:latin typeface="+mj-lt"/>
              </a:rPr>
              <a:t>dsyme@microsoft.com </a:t>
            </a:r>
            <a:endParaRPr lang="en-US" sz="2200" b="1" dirty="0">
              <a:solidFill>
                <a:schemeClr val="tx1"/>
              </a:solidFill>
              <a:latin typeface="+mj-lt"/>
            </a:endParaRPr>
          </a:p>
        </p:txBody>
      </p:sp>
      <p:sp>
        <p:nvSpPr>
          <p:cNvPr id="22" name="TextBox 21"/>
          <p:cNvSpPr txBox="1"/>
          <p:nvPr/>
        </p:nvSpPr>
        <p:spPr>
          <a:xfrm>
            <a:off x="6557478" y="1818350"/>
            <a:ext cx="4846320" cy="1538883"/>
          </a:xfrm>
          <a:prstGeom prst="rect">
            <a:avLst/>
          </a:prstGeom>
        </p:spPr>
        <p:txBody>
          <a:bodyPr vert="horz" wrap="square" lIns="0" tIns="0" rIns="0" bIns="0" rtlCol="0">
            <a:spAutoFit/>
          </a:bodyPr>
          <a:lstStyle>
            <a:lvl1pPr marL="460375" lvl="0" indent="-460375">
              <a:lnSpc>
                <a:spcPct val="90000"/>
              </a:lnSpc>
              <a:spcBef>
                <a:spcPct val="20000"/>
              </a:spcBef>
              <a:buClr>
                <a:srgbClr val="00DCFF"/>
              </a:buClr>
              <a:buSzPct val="90000"/>
              <a:buFont typeface="Arial" pitchFamily="34" charset="0"/>
              <a:buNone/>
              <a:defRPr sz="2400">
                <a:solidFill>
                  <a:srgbClr val="292929">
                    <a:lumMod val="75000"/>
                    <a:lumOff val="25000"/>
                    <a:alpha val="99000"/>
                  </a:srgbClr>
                </a:solidFill>
              </a:defRPr>
            </a:lvl1pPr>
            <a:lvl2pPr marL="855663" lvl="1" indent="-395288">
              <a:lnSpc>
                <a:spcPct val="90000"/>
              </a:lnSpc>
              <a:spcBef>
                <a:spcPct val="20000"/>
              </a:spcBef>
              <a:buClr>
                <a:srgbClr val="00DCFF"/>
              </a:buClr>
              <a:buSzPct val="90000"/>
              <a:buFont typeface="Arial"/>
              <a:buChar char="•"/>
              <a:defRPr sz="2000">
                <a:solidFill>
                  <a:srgbClr val="292929">
                    <a:lumMod val="75000"/>
                    <a:lumOff val="25000"/>
                    <a:alpha val="99000"/>
                  </a:srgbClr>
                </a:solidFill>
              </a:defRPr>
            </a:lvl2pPr>
            <a:lvl3pPr marL="1258888" indent="-403225">
              <a:lnSpc>
                <a:spcPct val="90000"/>
              </a:lnSpc>
              <a:spcBef>
                <a:spcPct val="20000"/>
              </a:spcBef>
              <a:buClr>
                <a:srgbClr val="00DCFF"/>
              </a:buClr>
              <a:buSzPct val="90000"/>
              <a:buFont typeface="Arial" pitchFamily="34" charset="0"/>
              <a:buChar char="•"/>
              <a:defRPr>
                <a:solidFill>
                  <a:schemeClr val="tx1">
                    <a:lumMod val="75000"/>
                    <a:lumOff val="25000"/>
                    <a:alpha val="99000"/>
                  </a:schemeClr>
                </a:solidFill>
              </a:defRPr>
            </a:lvl3pPr>
            <a:lvl4pPr marL="1604963" indent="-346075">
              <a:lnSpc>
                <a:spcPct val="90000"/>
              </a:lnSpc>
              <a:spcBef>
                <a:spcPct val="20000"/>
              </a:spcBef>
              <a:buClr>
                <a:srgbClr val="00DCFF"/>
              </a:buClr>
              <a:buSzPct val="90000"/>
              <a:buFont typeface="Arial" pitchFamily="34" charset="0"/>
              <a:buChar char="•"/>
              <a:defRPr sz="1600">
                <a:solidFill>
                  <a:schemeClr val="tx1">
                    <a:lumMod val="75000"/>
                    <a:lumOff val="25000"/>
                    <a:alpha val="99000"/>
                  </a:schemeClr>
                </a:solidFill>
              </a:defRPr>
            </a:lvl4pPr>
            <a:lvl5pPr marL="1941513" indent="-336550">
              <a:lnSpc>
                <a:spcPct val="90000"/>
              </a:lnSpc>
              <a:spcBef>
                <a:spcPct val="20000"/>
              </a:spcBef>
              <a:buClr>
                <a:srgbClr val="00DCFF"/>
              </a:buClr>
              <a:buSzPct val="90000"/>
              <a:buFont typeface="Arial" pitchFamily="34" charset="0"/>
              <a:buChar char="•"/>
              <a:defRPr sz="1600">
                <a:solidFill>
                  <a:schemeClr val="tx1">
                    <a:lumMod val="75000"/>
                    <a:lumOff val="25000"/>
                    <a:alpha val="99000"/>
                  </a:schemeClr>
                </a:solidFill>
              </a:defRPr>
            </a:lvl5pPr>
            <a:lvl6pPr marL="2514499" indent="-228591">
              <a:spcBef>
                <a:spcPct val="20000"/>
              </a:spcBef>
              <a:buFont typeface="Arial" pitchFamily="34" charset="0"/>
              <a:buChar char="•"/>
              <a:defRPr sz="2000"/>
            </a:lvl6pPr>
            <a:lvl7pPr marL="2971681" indent="-228591">
              <a:spcBef>
                <a:spcPct val="20000"/>
              </a:spcBef>
              <a:buFont typeface="Arial" pitchFamily="34" charset="0"/>
              <a:buChar char="•"/>
              <a:defRPr sz="2000"/>
            </a:lvl7pPr>
            <a:lvl8pPr marL="3428863" indent="-228591">
              <a:spcBef>
                <a:spcPct val="20000"/>
              </a:spcBef>
              <a:buFont typeface="Arial" pitchFamily="34" charset="0"/>
              <a:buChar char="•"/>
              <a:defRPr sz="2000"/>
            </a:lvl8pPr>
            <a:lvl9pPr marL="3886045" indent="-228591">
              <a:spcBef>
                <a:spcPct val="20000"/>
              </a:spcBef>
              <a:buFont typeface="Arial" pitchFamily="34" charset="0"/>
              <a:buChar char="•"/>
              <a:defRPr sz="2000"/>
            </a:lvl9pPr>
          </a:lstStyle>
          <a:p>
            <a:pPr marL="404812" indent="-342900">
              <a:lnSpc>
                <a:spcPct val="100000"/>
              </a:lnSpc>
              <a:spcBef>
                <a:spcPts val="0"/>
              </a:spcBef>
              <a:buClrTx/>
              <a:buSzTx/>
              <a:buFont typeface="Arial" pitchFamily="34" charset="0"/>
              <a:buChar char="•"/>
            </a:pPr>
            <a:r>
              <a:rPr lang="en-US" sz="2000" b="1" dirty="0" smtClean="0">
                <a:solidFill>
                  <a:schemeClr val="tx1"/>
                </a:solidFill>
              </a:rPr>
              <a:t>MSDN F# Developer Center</a:t>
            </a:r>
          </a:p>
          <a:p>
            <a:pPr marL="404812" indent="-342900">
              <a:lnSpc>
                <a:spcPct val="100000"/>
              </a:lnSpc>
              <a:spcBef>
                <a:spcPts val="0"/>
              </a:spcBef>
              <a:buClrTx/>
              <a:buSzTx/>
              <a:buFont typeface="Arial" pitchFamily="34" charset="0"/>
              <a:buChar char="•"/>
            </a:pPr>
            <a:endParaRPr lang="en-US" sz="2000" b="1" dirty="0">
              <a:solidFill>
                <a:schemeClr val="tx1"/>
              </a:solidFill>
            </a:endParaRPr>
          </a:p>
          <a:p>
            <a:pPr marL="404812" indent="-342900">
              <a:lnSpc>
                <a:spcPct val="100000"/>
              </a:lnSpc>
              <a:spcBef>
                <a:spcPts val="0"/>
              </a:spcBef>
              <a:buClrTx/>
              <a:buSzTx/>
              <a:buFont typeface="Arial" pitchFamily="34" charset="0"/>
              <a:buChar char="•"/>
            </a:pPr>
            <a:r>
              <a:rPr lang="en-US" sz="2000" b="1" dirty="0" smtClean="0">
                <a:solidFill>
                  <a:schemeClr val="tx1"/>
                </a:solidFill>
              </a:rPr>
              <a:t>MSDN F# Sample Kit</a:t>
            </a:r>
          </a:p>
          <a:p>
            <a:pPr marL="404812" indent="-342900">
              <a:lnSpc>
                <a:spcPct val="100000"/>
              </a:lnSpc>
              <a:spcBef>
                <a:spcPts val="0"/>
              </a:spcBef>
              <a:buClrTx/>
              <a:buSzTx/>
              <a:buFont typeface="Arial" pitchFamily="34" charset="0"/>
              <a:buChar char="•"/>
            </a:pPr>
            <a:endParaRPr lang="en-US" sz="2000" b="1" dirty="0">
              <a:solidFill>
                <a:schemeClr val="tx1"/>
              </a:solidFill>
            </a:endParaRPr>
          </a:p>
          <a:p>
            <a:pPr marL="404812" indent="-342900">
              <a:lnSpc>
                <a:spcPct val="100000"/>
              </a:lnSpc>
              <a:spcBef>
                <a:spcPts val="0"/>
              </a:spcBef>
              <a:buClrTx/>
              <a:buSzTx/>
              <a:buFont typeface="Arial" pitchFamily="34" charset="0"/>
              <a:buChar char="•"/>
            </a:pPr>
            <a:r>
              <a:rPr lang="en-US" sz="2000" b="1" dirty="0" smtClean="0">
                <a:solidFill>
                  <a:schemeClr val="tx1"/>
                </a:solidFill>
              </a:rPr>
              <a:t>MSDN F# Type Providers</a:t>
            </a:r>
          </a:p>
        </p:txBody>
      </p:sp>
    </p:spTree>
    <p:extLst>
      <p:ext uri="{BB962C8B-B14F-4D97-AF65-F5344CB8AC3E}">
        <p14:creationId xmlns:p14="http://schemas.microsoft.com/office/powerpoint/2010/main" val="11016682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up)">
                                      <p:cBhvr>
                                        <p:cTn id="15" dur="500"/>
                                        <p:tgtEl>
                                          <p:spTgt spid="1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6" grpId="0" animBg="1"/>
      <p:bldP spid="2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subTitle" idx="1"/>
          </p:nvPr>
        </p:nvSpPr>
        <p:spPr>
          <a:xfrm>
            <a:off x="969963" y="3412700"/>
            <a:ext cx="10847824" cy="2669779"/>
          </a:xfrm>
        </p:spPr>
        <p:txBody>
          <a:bodyPr/>
          <a:lstStyle/>
          <a:p>
            <a:pPr marL="457200" indent="-457200">
              <a:buFont typeface="Arial" pitchFamily="34" charset="0"/>
              <a:buChar char="•"/>
            </a:pPr>
            <a:r>
              <a:rPr lang="en-US" sz="3600" b="1" dirty="0"/>
              <a:t>Feedback and q</a:t>
            </a:r>
            <a:r>
              <a:rPr lang="en-US" sz="3600" b="1" dirty="0" smtClean="0"/>
              <a:t>uestions </a:t>
            </a:r>
            <a:r>
              <a:rPr lang="en-US" sz="3600" u="sng" dirty="0" smtClean="0">
                <a:hlinkClick r:id="rId2"/>
              </a:rPr>
              <a:t>http</a:t>
            </a:r>
            <a:r>
              <a:rPr lang="en-US" sz="3600" u="sng" dirty="0">
                <a:hlinkClick r:id="rId2"/>
              </a:rPr>
              <a:t>://forums.dev.windows.com</a:t>
            </a:r>
            <a:r>
              <a:rPr lang="en-US" sz="3600" dirty="0"/>
              <a:t> </a:t>
            </a:r>
            <a:r>
              <a:rPr lang="en-US" sz="3600" dirty="0" smtClean="0"/>
              <a:t/>
            </a:r>
            <a:br>
              <a:rPr lang="en-US" sz="3600" dirty="0" smtClean="0"/>
            </a:br>
            <a:endParaRPr lang="en-US" sz="3600" dirty="0" smtClean="0"/>
          </a:p>
          <a:p>
            <a:pPr marL="457200" indent="-457200">
              <a:buFont typeface="Arial" pitchFamily="34" charset="0"/>
              <a:buChar char="•"/>
            </a:pPr>
            <a:r>
              <a:rPr lang="en-US" sz="3600" b="1" dirty="0" smtClean="0"/>
              <a:t>Session </a:t>
            </a:r>
            <a:r>
              <a:rPr lang="en-US" sz="3600" b="1" dirty="0"/>
              <a:t>f</a:t>
            </a:r>
            <a:r>
              <a:rPr lang="en-US" sz="3600" b="1" dirty="0" smtClean="0"/>
              <a:t>eedback</a:t>
            </a:r>
            <a:br>
              <a:rPr lang="en-US" sz="3600" b="1" dirty="0" smtClean="0"/>
            </a:br>
            <a:r>
              <a:rPr lang="en-US" sz="3600" u="sng" dirty="0" smtClean="0">
                <a:hlinkClick r:id="rId3"/>
              </a:rPr>
              <a:t>http</a:t>
            </a:r>
            <a:r>
              <a:rPr lang="en-US" sz="3600" u="sng" dirty="0">
                <a:hlinkClick r:id="rId3"/>
              </a:rPr>
              <a:t>://bldw.in/SessionFeedback</a:t>
            </a:r>
            <a:r>
              <a:rPr lang="en-US" sz="3600" dirty="0"/>
              <a:t> </a:t>
            </a:r>
            <a:endParaRPr lang="en-US" sz="3600" dirty="0" smtClean="0"/>
          </a:p>
          <a:p>
            <a:endParaRPr lang="en-US" sz="3600" dirty="0"/>
          </a:p>
        </p:txBody>
      </p:sp>
      <p:sp>
        <p:nvSpPr>
          <p:cNvPr id="4" name="Text Placeholder 3"/>
          <p:cNvSpPr>
            <a:spLocks noGrp="1"/>
          </p:cNvSpPr>
          <p:nvPr>
            <p:ph type="body" sz="quarter" idx="10"/>
          </p:nvPr>
        </p:nvSpPr>
        <p:spPr>
          <a:xfrm>
            <a:off x="969964" y="1275872"/>
            <a:ext cx="9056688" cy="1378644"/>
          </a:xfrm>
        </p:spPr>
        <p:txBody>
          <a:bodyPr/>
          <a:lstStyle/>
          <a:p>
            <a:r>
              <a:rPr lang="en-US" dirty="0"/>
              <a:t>t</a:t>
            </a:r>
            <a:r>
              <a:rPr lang="en-US" dirty="0" smtClean="0"/>
              <a:t>hank you</a:t>
            </a:r>
            <a:endParaRPr lang="en-US" dirty="0"/>
          </a:p>
        </p:txBody>
      </p:sp>
    </p:spTree>
    <p:extLst>
      <p:ext uri="{BB962C8B-B14F-4D97-AF65-F5344CB8AC3E}">
        <p14:creationId xmlns:p14="http://schemas.microsoft.com/office/powerpoint/2010/main" val="811712019"/>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Microsoft logo and tagline"/>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black">
          <a:xfrm>
            <a:off x="4321175" y="3130766"/>
            <a:ext cx="3546476" cy="596468"/>
          </a:xfrm>
          <a:prstGeom prst="rect">
            <a:avLst/>
          </a:prstGeom>
          <a:noFill/>
          <a:ln>
            <a:noFill/>
          </a:ln>
        </p:spPr>
      </p:pic>
      <p:sp>
        <p:nvSpPr>
          <p:cNvPr id="5" name="Text Box 3"/>
          <p:cNvSpPr txBox="1">
            <a:spLocks noChangeArrowheads="1"/>
          </p:cNvSpPr>
          <p:nvPr/>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gradFill>
                  <a:gsLst>
                    <a:gs pos="0">
                      <a:schemeClr val="tx1"/>
                    </a:gs>
                    <a:gs pos="100000">
                      <a:schemeClr val="tx1"/>
                    </a:gs>
                  </a:gsLst>
                  <a:lin ang="5400000" scaled="0"/>
                </a:gradFill>
                <a:latin typeface="Segoe UI" pitchFamily="34" charset="0"/>
                <a:cs typeface="Arial" charset="0"/>
              </a:rPr>
              <a:t>© </a:t>
            </a:r>
            <a:r>
              <a:rPr lang="en-US" sz="700" dirty="0" smtClean="0">
                <a:gradFill>
                  <a:gsLst>
                    <a:gs pos="0">
                      <a:schemeClr val="tx1"/>
                    </a:gs>
                    <a:gs pos="100000">
                      <a:schemeClr val="tx1"/>
                    </a:gs>
                  </a:gsLst>
                  <a:lin ang="5400000" scaled="0"/>
                </a:gradFill>
                <a:latin typeface="Segoe UI" pitchFamily="34" charset="0"/>
                <a:cs typeface="Arial" charset="0"/>
              </a:rPr>
              <a:t>2011 Microsoft </a:t>
            </a:r>
            <a:r>
              <a:rPr lang="en-US" sz="700" dirty="0">
                <a:gradFill>
                  <a:gsLst>
                    <a:gs pos="0">
                      <a:schemeClr val="tx1"/>
                    </a:gs>
                    <a:gs pos="100000">
                      <a:schemeClr val="tx1"/>
                    </a:gs>
                  </a:gsLst>
                  <a:lin ang="5400000" scaled="0"/>
                </a:gra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gradFill>
                  <a:gsLst>
                    <a:gs pos="0">
                      <a:schemeClr val="tx1"/>
                    </a:gs>
                    <a:gs pos="100000">
                      <a:schemeClr val="tx1"/>
                    </a:gs>
                  </a:gsLst>
                  <a:lin ang="5400000" scaled="0"/>
                </a:gra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cs typeface="Arial" charset="0"/>
              </a:rPr>
              <a:t>MICROSOFT </a:t>
            </a:r>
            <a:r>
              <a:rPr lang="en-US" sz="700" dirty="0">
                <a:gradFill>
                  <a:gsLst>
                    <a:gs pos="0">
                      <a:schemeClr val="tx1"/>
                    </a:gs>
                    <a:gs pos="100000">
                      <a:schemeClr val="tx1"/>
                    </a:gs>
                  </a:gsLst>
                  <a:lin ang="5400000" scaled="0"/>
                </a:gradFill>
                <a:latin typeface="Segoe UI" pitchFamily="34" charset="0"/>
                <a:cs typeface="Arial" charset="0"/>
              </a:rPr>
              <a:t>MAKES NO WARRANTIES, EXPRESS, IMPLIED OR STATUTORY, AS TO THE INFORMATION IN THIS PRESENTATION.</a:t>
            </a:r>
          </a:p>
        </p:txBody>
      </p:sp>
    </p:spTree>
  </p:cSld>
  <p:clrMapOvr>
    <a:masterClrMapping/>
  </p:clrMapOvr>
  <p:transition>
    <p:strips dir="l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Examples #2/#</a:t>
            </a:r>
            <a:r>
              <a:rPr lang="en-GB" b="1" dirty="0"/>
              <a:t>3</a:t>
            </a:r>
            <a:r>
              <a:rPr lang="en-GB" b="1" dirty="0" smtClean="0"/>
              <a:t>: Finance companies</a:t>
            </a:r>
            <a:endParaRPr lang="en-GB" b="1" dirty="0"/>
          </a:p>
        </p:txBody>
      </p:sp>
      <p:sp>
        <p:nvSpPr>
          <p:cNvPr id="3" name="Content Placeholder 2"/>
          <p:cNvSpPr>
            <a:spLocks noGrp="1"/>
          </p:cNvSpPr>
          <p:nvPr>
            <p:ph idx="1"/>
          </p:nvPr>
        </p:nvSpPr>
        <p:spPr>
          <a:xfrm>
            <a:off x="519112" y="1447799"/>
            <a:ext cx="11149013" cy="443198"/>
          </a:xfrm>
        </p:spPr>
        <p:txBody>
          <a:bodyPr/>
          <a:lstStyle/>
          <a:p>
            <a:endParaRPr lang="en-GB"/>
          </a:p>
        </p:txBody>
      </p:sp>
      <p:pic>
        <p:nvPicPr>
          <p:cNvPr id="2050" name="Picture 2"/>
          <p:cNvPicPr>
            <a:picLocks noChangeAspect="1" noChangeArrowheads="1"/>
          </p:cNvPicPr>
          <p:nvPr/>
        </p:nvPicPr>
        <p:blipFill>
          <a:blip r:embed="rId2"/>
          <a:srcRect l="21115" t="25457" r="19231" b="5263"/>
          <a:stretch>
            <a:fillRect/>
          </a:stretch>
        </p:blipFill>
        <p:spPr bwMode="auto">
          <a:xfrm>
            <a:off x="369451" y="1228558"/>
            <a:ext cx="6085594" cy="3928658"/>
          </a:xfrm>
          <a:prstGeom prst="rect">
            <a:avLst/>
          </a:prstGeom>
          <a:noFill/>
          <a:ln w="9525">
            <a:solidFill>
              <a:schemeClr val="bg1"/>
            </a:solidFill>
            <a:miter lim="800000"/>
            <a:headEnd/>
            <a:tailEnd/>
          </a:ln>
        </p:spPr>
      </p:pic>
      <p:pic>
        <p:nvPicPr>
          <p:cNvPr id="5" name="Picture 2"/>
          <p:cNvPicPr>
            <a:picLocks noChangeAspect="1" noChangeArrowheads="1"/>
          </p:cNvPicPr>
          <p:nvPr/>
        </p:nvPicPr>
        <p:blipFill>
          <a:blip r:embed="rId3"/>
          <a:srcRect l="21692" t="33814" r="18885" b="2834"/>
          <a:stretch>
            <a:fillRect/>
          </a:stretch>
        </p:blipFill>
        <p:spPr bwMode="auto">
          <a:xfrm>
            <a:off x="4778628" y="2316480"/>
            <a:ext cx="6650891" cy="4061322"/>
          </a:xfrm>
          <a:prstGeom prst="rect">
            <a:avLst/>
          </a:prstGeom>
          <a:noFill/>
          <a:ln w="9525">
            <a:solidFill>
              <a:schemeClr val="bg1"/>
            </a:solidFill>
            <a:miter lim="800000"/>
            <a:headEnd/>
            <a:tailEnd/>
          </a:ln>
        </p:spPr>
      </p:pic>
    </p:spTree>
    <p:extLst>
      <p:ext uri="{BB962C8B-B14F-4D97-AF65-F5344CB8AC3E}">
        <p14:creationId xmlns:p14="http://schemas.microsoft.com/office/powerpoint/2010/main" val="27165890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Example #4: Biotech</a:t>
            </a:r>
            <a:endParaRPr lang="en-GB" b="1" dirty="0"/>
          </a:p>
        </p:txBody>
      </p:sp>
      <p:sp>
        <p:nvSpPr>
          <p:cNvPr id="6" name="Content Placeholder 3"/>
          <p:cNvSpPr>
            <a:spLocks noGrp="1"/>
          </p:cNvSpPr>
          <p:nvPr>
            <p:ph idx="1"/>
          </p:nvPr>
        </p:nvSpPr>
        <p:spPr>
          <a:xfrm>
            <a:off x="519112" y="1447799"/>
            <a:ext cx="11149013" cy="3533275"/>
          </a:xfrm>
        </p:spPr>
        <p:txBody>
          <a:bodyPr/>
          <a:lstStyle/>
          <a:p>
            <a:pPr marL="177800" indent="-177800">
              <a:buNone/>
            </a:pPr>
            <a:r>
              <a:rPr lang="en-US" sz="2800" dirty="0" smtClean="0">
                <a:latin typeface="Segoe UI Light (Body)"/>
              </a:rPr>
              <a:t>...F# rocks - building algorithms for DNA processing </a:t>
            </a:r>
          </a:p>
          <a:p>
            <a:pPr marL="177800" indent="-177800">
              <a:buNone/>
            </a:pPr>
            <a:r>
              <a:rPr lang="en-US" sz="2800" dirty="0">
                <a:latin typeface="Segoe UI Light (Body)"/>
              </a:rPr>
              <a:t> </a:t>
            </a:r>
            <a:r>
              <a:rPr lang="en-US" sz="2800" dirty="0" smtClean="0">
                <a:latin typeface="Segoe UI Light (Body)"/>
              </a:rPr>
              <a:t> and </a:t>
            </a:r>
            <a:r>
              <a:rPr lang="en-US" sz="2800" dirty="0" smtClean="0">
                <a:solidFill>
                  <a:srgbClr val="FFFF00"/>
                </a:solidFill>
                <a:latin typeface="Segoe UI Light (Body)"/>
              </a:rPr>
              <a:t>it's like a drug</a:t>
            </a:r>
            <a:r>
              <a:rPr lang="en-US" sz="2800" dirty="0" smtClean="0">
                <a:latin typeface="Segoe UI Light (Body)"/>
              </a:rPr>
              <a:t>. 12-15 at </a:t>
            </a:r>
            <a:r>
              <a:rPr lang="en-US" sz="2800" dirty="0" err="1" smtClean="0">
                <a:latin typeface="Segoe UI Light (Body)"/>
              </a:rPr>
              <a:t>Amyris</a:t>
            </a:r>
            <a:r>
              <a:rPr lang="en-US" sz="2800" dirty="0" smtClean="0">
                <a:latin typeface="Segoe UI Light (Body)"/>
              </a:rPr>
              <a:t> use F#...</a:t>
            </a:r>
          </a:p>
          <a:p>
            <a:pPr marL="177800" indent="-177800">
              <a:buNone/>
            </a:pPr>
            <a:endParaRPr lang="en-US" sz="2800" dirty="0" smtClean="0">
              <a:latin typeface="Segoe UI Light (Body)"/>
            </a:endParaRPr>
          </a:p>
          <a:p>
            <a:pPr marL="177800" indent="-177800">
              <a:buNone/>
            </a:pPr>
            <a:r>
              <a:rPr lang="en-US" sz="2800" dirty="0" smtClean="0">
                <a:latin typeface="Segoe UI Light (Body)"/>
              </a:rPr>
              <a:t>F# has been phenomenally useful.  I would be writing a lot of this in Python otherwise and </a:t>
            </a:r>
            <a:r>
              <a:rPr lang="en-US" sz="2800" dirty="0" smtClean="0">
                <a:solidFill>
                  <a:srgbClr val="FFFF00"/>
                </a:solidFill>
                <a:latin typeface="Segoe UI Light (Body)"/>
              </a:rPr>
              <a:t>F# is more robust, 20x - 100x faster to run and faster to develop</a:t>
            </a:r>
            <a:r>
              <a:rPr lang="en-US" sz="2800" dirty="0" smtClean="0">
                <a:latin typeface="Segoe UI Light (Body)"/>
              </a:rPr>
              <a:t>. </a:t>
            </a:r>
          </a:p>
          <a:p>
            <a:pPr marL="177800" indent="-177800">
              <a:buNone/>
            </a:pPr>
            <a:endParaRPr lang="en-US" sz="2800" dirty="0" smtClean="0">
              <a:latin typeface="Segoe UI Light (Body)"/>
            </a:endParaRPr>
          </a:p>
          <a:p>
            <a:pPr marL="177800" indent="-177800" algn="r">
              <a:buNone/>
            </a:pPr>
            <a:r>
              <a:rPr lang="en-US" sz="2800" dirty="0" smtClean="0">
                <a:latin typeface="Segoe UI Light (Body)"/>
              </a:rPr>
              <a:t>Darren Platt, </a:t>
            </a:r>
            <a:r>
              <a:rPr lang="en-US" sz="2800" dirty="0" err="1" smtClean="0">
                <a:latin typeface="Segoe UI Light (Body)"/>
              </a:rPr>
              <a:t>Amyris</a:t>
            </a:r>
            <a:r>
              <a:rPr lang="en-US" sz="2800" dirty="0" smtClean="0">
                <a:latin typeface="Segoe UI Light (Body)"/>
              </a:rPr>
              <a:t> </a:t>
            </a:r>
            <a:r>
              <a:rPr lang="en-US" sz="2800" dirty="0" err="1" smtClean="0">
                <a:latin typeface="Segoe UI Light (Body)"/>
              </a:rPr>
              <a:t>BioTechnologies</a:t>
            </a:r>
            <a:endParaRPr lang="en-GB" sz="2800" dirty="0">
              <a:latin typeface="Segoe UI Light (Body)"/>
            </a:endParaRPr>
          </a:p>
        </p:txBody>
      </p:sp>
    </p:spTree>
    <p:extLst>
      <p:ext uri="{BB962C8B-B14F-4D97-AF65-F5344CB8AC3E}">
        <p14:creationId xmlns:p14="http://schemas.microsoft.com/office/powerpoint/2010/main" val="28170156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idx="4294967295"/>
          </p:nvPr>
        </p:nvSpPr>
        <p:spPr>
          <a:xfrm>
            <a:off x="383451" y="1002906"/>
            <a:ext cx="7406640" cy="5486400"/>
          </a:xfrm>
        </p:spPr>
        <p:txBody>
          <a:bodyPr anchor="b">
            <a:noAutofit/>
          </a:bodyPr>
          <a:lstStyle/>
          <a:p>
            <a:r>
              <a:rPr lang="en-US" sz="5000" dirty="0" smtClean="0">
                <a:latin typeface="+mn-lt"/>
              </a:rPr>
              <a:t>The magic is made up of:</a:t>
            </a:r>
            <a:br>
              <a:rPr lang="en-US" sz="5000" dirty="0" smtClean="0">
                <a:latin typeface="+mn-lt"/>
              </a:rPr>
            </a:br>
            <a:r>
              <a:rPr lang="en-US" dirty="0" smtClean="0">
                <a:latin typeface="+mn-lt"/>
              </a:rPr>
              <a:t>- F# Type Providers</a:t>
            </a:r>
            <a:br>
              <a:rPr lang="en-US" dirty="0" smtClean="0">
                <a:latin typeface="+mn-lt"/>
              </a:rPr>
            </a:br>
            <a:r>
              <a:rPr lang="en-US" dirty="0" smtClean="0">
                <a:latin typeface="+mn-lt"/>
              </a:rPr>
              <a:t>- F# LINQ Queries</a:t>
            </a:r>
            <a:br>
              <a:rPr lang="en-US" dirty="0" smtClean="0">
                <a:latin typeface="+mn-lt"/>
              </a:rPr>
            </a:br>
            <a:r>
              <a:rPr lang="en-US" dirty="0" smtClean="0">
                <a:latin typeface="+mn-lt"/>
              </a:rPr>
              <a:t>- F# SQL, </a:t>
            </a:r>
            <a:r>
              <a:rPr lang="en-US" dirty="0" err="1" smtClean="0">
                <a:latin typeface="+mn-lt"/>
              </a:rPr>
              <a:t>OData</a:t>
            </a:r>
            <a:r>
              <a:rPr lang="en-US" dirty="0" smtClean="0">
                <a:latin typeface="+mn-lt"/>
              </a:rPr>
              <a:t>, WSDL, …</a:t>
            </a:r>
            <a:br>
              <a:rPr lang="en-US" dirty="0" smtClean="0">
                <a:latin typeface="+mn-lt"/>
              </a:rPr>
            </a:br>
            <a:r>
              <a:rPr lang="en-US" dirty="0" smtClean="0">
                <a:latin typeface="+mn-lt"/>
              </a:rPr>
              <a:t>- Extensible, open information injection architecture</a:t>
            </a:r>
            <a:r>
              <a:rPr lang="en-US" dirty="0">
                <a:latin typeface="+mn-lt"/>
              </a:rPr>
              <a:t/>
            </a:r>
            <a:br>
              <a:rPr lang="en-US" dirty="0">
                <a:latin typeface="+mn-lt"/>
              </a:rPr>
            </a:br>
            <a:endParaRPr lang="en-US" dirty="0">
              <a:latin typeface="+mn-lt"/>
            </a:endParaRPr>
          </a:p>
        </p:txBody>
      </p:sp>
      <p:sp>
        <p:nvSpPr>
          <p:cNvPr id="3" name="Title 2"/>
          <p:cNvSpPr txBox="1">
            <a:spLocks/>
          </p:cNvSpPr>
          <p:nvPr/>
        </p:nvSpPr>
        <p:spPr>
          <a:xfrm>
            <a:off x="519112" y="228600"/>
            <a:ext cx="11149013" cy="1128252"/>
          </a:xfrm>
          <a:prstGeom prst="rect">
            <a:avLst/>
          </a:prstGeom>
        </p:spPr>
        <p:txBody>
          <a:bodyPr/>
          <a:lst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endParaRPr lang="en-US" sz="3200" dirty="0"/>
          </a:p>
        </p:txBody>
      </p:sp>
    </p:spTree>
    <p:extLst>
      <p:ext uri="{BB962C8B-B14F-4D97-AF65-F5344CB8AC3E}">
        <p14:creationId xmlns:p14="http://schemas.microsoft.com/office/powerpoint/2010/main" val="803198308"/>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75596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F# </a:t>
            </a:r>
            <a:endParaRPr lang="en-US" dirty="0"/>
          </a:p>
        </p:txBody>
      </p:sp>
      <p:sp>
        <p:nvSpPr>
          <p:cNvPr id="4" name="Content Placeholder 3"/>
          <p:cNvSpPr>
            <a:spLocks noGrp="1"/>
          </p:cNvSpPr>
          <p:nvPr>
            <p:ph idx="1"/>
          </p:nvPr>
        </p:nvSpPr>
        <p:spPr>
          <a:xfrm>
            <a:off x="519112" y="1447800"/>
            <a:ext cx="11149013" cy="4678204"/>
          </a:xfrm>
        </p:spPr>
        <p:txBody>
          <a:bodyPr/>
          <a:lstStyle/>
          <a:p>
            <a:r>
              <a:rPr lang="en-GB" dirty="0" smtClean="0"/>
              <a:t>Our roadmap is for F# 3.0 to support “portable” profile libraries (not in Developer Preview)</a:t>
            </a:r>
          </a:p>
          <a:p>
            <a:endParaRPr lang="en-GB" dirty="0"/>
          </a:p>
          <a:p>
            <a:r>
              <a:rPr lang="en-GB" dirty="0" smtClean="0"/>
              <a:t>You use your F# code on Metro, Desktop etc. </a:t>
            </a:r>
          </a:p>
          <a:p>
            <a:endParaRPr lang="en-GB" dirty="0"/>
          </a:p>
          <a:p>
            <a:r>
              <a:rPr lang="en-GB" dirty="0" smtClean="0"/>
              <a:t>You use a C# or VB front-end project</a:t>
            </a:r>
          </a:p>
          <a:p>
            <a:endParaRPr lang="en-GB" dirty="0" smtClean="0"/>
          </a:p>
          <a:p>
            <a:r>
              <a:rPr lang="en-GB" dirty="0" smtClean="0"/>
              <a:t>Just like Silverlight, Phone, ASP.NET etc.</a:t>
            </a:r>
          </a:p>
          <a:p>
            <a:endParaRPr lang="en-GB" dirty="0"/>
          </a:p>
        </p:txBody>
      </p:sp>
    </p:spTree>
    <p:extLst>
      <p:ext uri="{BB962C8B-B14F-4D97-AF65-F5344CB8AC3E}">
        <p14:creationId xmlns:p14="http://schemas.microsoft.com/office/powerpoint/2010/main" val="35856525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1026" name="Picture 2" descr="http://a.yfrog.com/img858/9902/pka.png">
            <a:hlinkClick r:id="rId2"/>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363"/>
          <a:stretch/>
        </p:blipFill>
        <p:spPr bwMode="auto">
          <a:xfrm>
            <a:off x="914400" y="571311"/>
            <a:ext cx="10075931" cy="5905187"/>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568070" y="4664765"/>
            <a:ext cx="65" cy="276999"/>
          </a:xfrm>
          <a:prstGeom prst="rect">
            <a:avLst/>
          </a:prstGeom>
          <a:noFill/>
        </p:spPr>
        <p:txBody>
          <a:bodyPr wrap="none" lIns="0" tIns="0" rIns="0" bIns="0" rtlCol="0">
            <a:spAutoFit/>
          </a:bodyPr>
          <a:lstStyle/>
          <a:p>
            <a:endParaRPr lang="en-US" dirty="0" err="1" smtClean="0">
              <a:gradFill>
                <a:gsLst>
                  <a:gs pos="417">
                    <a:srgbClr val="000000"/>
                  </a:gs>
                  <a:gs pos="100000">
                    <a:srgbClr val="000000"/>
                  </a:gs>
                </a:gsLst>
                <a:lin ang="5400000" scaled="0"/>
              </a:gradFill>
            </a:endParaRPr>
          </a:p>
        </p:txBody>
      </p:sp>
      <p:sp>
        <p:nvSpPr>
          <p:cNvPr id="5" name="Rectangular Callout 4"/>
          <p:cNvSpPr/>
          <p:nvPr/>
        </p:nvSpPr>
        <p:spPr bwMode="auto">
          <a:xfrm>
            <a:off x="9037982" y="3323434"/>
            <a:ext cx="2862469" cy="1815878"/>
          </a:xfrm>
          <a:prstGeom prst="wedgeRectCallout">
            <a:avLst>
              <a:gd name="adj1" fmla="val -90726"/>
              <a:gd name="adj2" fmla="val 2254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spAutoFit/>
          </a:bodyPr>
          <a:lstStyle/>
          <a:p>
            <a:pPr algn="ctr" defTabSz="914099" fontAlgn="base">
              <a:spcBef>
                <a:spcPct val="0"/>
              </a:spcBef>
              <a:spcAft>
                <a:spcPct val="0"/>
              </a:spcAft>
            </a:pPr>
            <a:r>
              <a:rPr lang="en-GB" sz="2800" dirty="0" smtClean="0">
                <a:gradFill>
                  <a:gsLst>
                    <a:gs pos="0">
                      <a:srgbClr val="FFFFFF"/>
                    </a:gs>
                    <a:gs pos="100000">
                      <a:srgbClr val="FFFFFF"/>
                    </a:gs>
                  </a:gsLst>
                  <a:lin ang="5400000" scaled="0"/>
                </a:gradFill>
              </a:rPr>
              <a:t>F# Data Acquisition, Query and </a:t>
            </a:r>
          </a:p>
          <a:p>
            <a:pPr algn="ctr" defTabSz="914099" fontAlgn="base">
              <a:spcBef>
                <a:spcPct val="0"/>
              </a:spcBef>
              <a:spcAft>
                <a:spcPct val="0"/>
              </a:spcAft>
            </a:pPr>
            <a:r>
              <a:rPr lang="en-GB" sz="2800" dirty="0" smtClean="0">
                <a:gradFill>
                  <a:gsLst>
                    <a:gs pos="0">
                      <a:srgbClr val="FFFFFF"/>
                    </a:gs>
                    <a:gs pos="100000">
                      <a:srgbClr val="FFFFFF"/>
                    </a:gs>
                  </a:gsLst>
                  <a:lin ang="5400000" scaled="0"/>
                </a:gradFill>
              </a:rPr>
              <a:t>Analysis</a:t>
            </a:r>
            <a:endParaRPr lang="en-US" sz="2800" dirty="0" smtClean="0">
              <a:gradFill>
                <a:gsLst>
                  <a:gs pos="0">
                    <a:srgbClr val="FFFFFF"/>
                  </a:gs>
                  <a:gs pos="100000">
                    <a:srgbClr val="FFFFFF"/>
                  </a:gs>
                </a:gsLst>
                <a:lin ang="5400000" scaled="0"/>
              </a:gradFill>
            </a:endParaRPr>
          </a:p>
        </p:txBody>
      </p:sp>
      <p:sp>
        <p:nvSpPr>
          <p:cNvPr id="7" name="Rectangular Callout 6"/>
          <p:cNvSpPr/>
          <p:nvPr/>
        </p:nvSpPr>
        <p:spPr bwMode="auto">
          <a:xfrm>
            <a:off x="8883301" y="1080180"/>
            <a:ext cx="2464904" cy="400105"/>
          </a:xfrm>
          <a:prstGeom prst="wedgeRectCallout">
            <a:avLst>
              <a:gd name="adj1" fmla="val -91801"/>
              <a:gd name="adj2" fmla="val 232268"/>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spAutoFit/>
          </a:bodyPr>
          <a:lstStyle/>
          <a:p>
            <a:pPr algn="ctr" defTabSz="914099" fontAlgn="base">
              <a:spcBef>
                <a:spcPct val="0"/>
              </a:spcBef>
              <a:spcAft>
                <a:spcPct val="0"/>
              </a:spcAft>
            </a:pPr>
            <a:r>
              <a:rPr lang="en-GB" sz="2000" dirty="0" smtClean="0">
                <a:gradFill>
                  <a:gsLst>
                    <a:gs pos="0">
                      <a:srgbClr val="FFFFFF"/>
                    </a:gs>
                    <a:gs pos="100000">
                      <a:srgbClr val="FFFFFF"/>
                    </a:gs>
                  </a:gsLst>
                  <a:lin ang="5400000" scaled="0"/>
                </a:gradFill>
              </a:rPr>
              <a:t>C# Front End</a:t>
            </a:r>
            <a:endParaRPr lang="en-US" sz="2000" dirty="0" smtClean="0">
              <a:gradFill>
                <a:gsLst>
                  <a:gs pos="0">
                    <a:srgbClr val="FFFFFF"/>
                  </a:gs>
                  <a:gs pos="100000">
                    <a:srgbClr val="FFFFFF"/>
                  </a:gs>
                </a:gsLst>
                <a:lin ang="5400000" scaled="0"/>
              </a:gradFill>
            </a:endParaRPr>
          </a:p>
        </p:txBody>
      </p:sp>
      <p:sp>
        <p:nvSpPr>
          <p:cNvPr id="8" name="Rectangular Callout 7"/>
          <p:cNvSpPr/>
          <p:nvPr/>
        </p:nvSpPr>
        <p:spPr bwMode="auto">
          <a:xfrm>
            <a:off x="2396362" y="955579"/>
            <a:ext cx="2464904" cy="1384990"/>
          </a:xfrm>
          <a:prstGeom prst="wedgeRectCallout">
            <a:avLst>
              <a:gd name="adj1" fmla="val -25672"/>
              <a:gd name="adj2" fmla="val 78324"/>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spAutoFit/>
          </a:bodyPr>
          <a:lstStyle/>
          <a:p>
            <a:pPr algn="ctr" defTabSz="914099" fontAlgn="base">
              <a:spcBef>
                <a:spcPct val="0"/>
              </a:spcBef>
              <a:spcAft>
                <a:spcPct val="0"/>
              </a:spcAft>
            </a:pPr>
            <a:r>
              <a:rPr lang="en-GB" sz="2800" dirty="0" smtClean="0">
                <a:gradFill>
                  <a:gsLst>
                    <a:gs pos="0">
                      <a:srgbClr val="FFFFFF"/>
                    </a:gs>
                    <a:gs pos="100000">
                      <a:srgbClr val="FFFFFF"/>
                    </a:gs>
                  </a:gsLst>
                  <a:lin ang="5400000" scaled="0"/>
                </a:gradFill>
              </a:rPr>
              <a:t>Final ASP.NET application</a:t>
            </a:r>
            <a:endParaRPr lang="en-US" sz="2800" dirty="0" smtClean="0">
              <a:gradFill>
                <a:gsLst>
                  <a:gs pos="0">
                    <a:srgbClr val="FFFFFF"/>
                  </a:gs>
                  <a:gs pos="100000">
                    <a:srgbClr val="FFFFFF"/>
                  </a:gs>
                </a:gsLst>
                <a:lin ang="5400000" scaled="0"/>
              </a:gradFill>
            </a:endParaRPr>
          </a:p>
        </p:txBody>
      </p:sp>
      <p:sp>
        <p:nvSpPr>
          <p:cNvPr id="9" name="TextBox 8"/>
          <p:cNvSpPr txBox="1"/>
          <p:nvPr/>
        </p:nvSpPr>
        <p:spPr>
          <a:xfrm>
            <a:off x="7248939" y="6489750"/>
            <a:ext cx="2590453" cy="276999"/>
          </a:xfrm>
          <a:prstGeom prst="rect">
            <a:avLst/>
          </a:prstGeom>
          <a:noFill/>
        </p:spPr>
        <p:txBody>
          <a:bodyPr wrap="none" lIns="0" tIns="0" rIns="0" bIns="0" rtlCol="0">
            <a:spAutoFit/>
          </a:bodyPr>
          <a:lstStyle/>
          <a:p>
            <a:r>
              <a:rPr lang="en-US" dirty="0">
                <a:gradFill>
                  <a:gsLst>
                    <a:gs pos="417">
                      <a:srgbClr val="000000"/>
                    </a:gs>
                    <a:gs pos="100000">
                      <a:srgbClr val="000000"/>
                    </a:gs>
                  </a:gsLst>
                  <a:lin ang="5400000" scaled="0"/>
                </a:gradFill>
              </a:rPr>
              <a:t>http://yfrog.com/z/nupkap</a:t>
            </a:r>
            <a:endParaRPr lang="en-US" dirty="0" smtClean="0">
              <a:gradFill>
                <a:gsLst>
                  <a:gs pos="417">
                    <a:srgbClr val="000000"/>
                  </a:gs>
                  <a:gs pos="100000">
                    <a:srgbClr val="000000"/>
                  </a:gs>
                </a:gsLst>
                <a:lin ang="5400000" scaled="0"/>
              </a:gradFill>
            </a:endParaRPr>
          </a:p>
        </p:txBody>
      </p:sp>
    </p:spTree>
    <p:extLst>
      <p:ext uri="{BB962C8B-B14F-4D97-AF65-F5344CB8AC3E}">
        <p14:creationId xmlns:p14="http://schemas.microsoft.com/office/powerpoint/2010/main" val="28848673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idx="4294967295"/>
          </p:nvPr>
        </p:nvSpPr>
        <p:spPr>
          <a:xfrm>
            <a:off x="383451" y="1002906"/>
            <a:ext cx="7406640" cy="5486400"/>
          </a:xfrm>
        </p:spPr>
        <p:txBody>
          <a:bodyPr anchor="b">
            <a:noAutofit/>
          </a:bodyPr>
          <a:lstStyle/>
          <a:p>
            <a:r>
              <a:rPr lang="en-US" sz="5000" dirty="0" smtClean="0">
                <a:latin typeface="+mn-lt"/>
              </a:rPr>
              <a:t/>
            </a:r>
            <a:br>
              <a:rPr lang="en-US" sz="5000" dirty="0" smtClean="0">
                <a:latin typeface="+mn-lt"/>
              </a:rPr>
            </a:br>
            <a:r>
              <a:rPr lang="en-US" sz="5000" dirty="0" smtClean="0">
                <a:latin typeface="+mn-lt"/>
              </a:rPr>
              <a:t>Understanding F# 3.0 is very simple</a:t>
            </a:r>
            <a:br>
              <a:rPr lang="en-US" sz="5000" dirty="0" smtClean="0">
                <a:latin typeface="+mn-lt"/>
              </a:rPr>
            </a:br>
            <a:r>
              <a:rPr lang="en-US" sz="5000" dirty="0" smtClean="0">
                <a:latin typeface="+mn-lt"/>
              </a:rPr>
              <a:t/>
            </a:r>
            <a:br>
              <a:rPr lang="en-US" sz="5000" dirty="0" smtClean="0">
                <a:latin typeface="+mn-lt"/>
              </a:rPr>
            </a:br>
            <a:r>
              <a:rPr lang="en-US" sz="5000" b="1" dirty="0" smtClean="0">
                <a:solidFill>
                  <a:schemeClr val="accent5"/>
                </a:solidFill>
                <a:latin typeface="+mn-lt"/>
              </a:rPr>
              <a:t/>
            </a:r>
            <a:br>
              <a:rPr lang="en-US" sz="5000" b="1" dirty="0" smtClean="0">
                <a:solidFill>
                  <a:schemeClr val="accent5"/>
                </a:solidFill>
                <a:latin typeface="+mn-lt"/>
              </a:rPr>
            </a:br>
            <a:r>
              <a:rPr lang="en-US" sz="5000" dirty="0" smtClean="0">
                <a:latin typeface="+mn-lt"/>
              </a:rPr>
              <a:t/>
            </a:r>
            <a:br>
              <a:rPr lang="en-US" sz="5000" dirty="0" smtClean="0">
                <a:latin typeface="+mn-lt"/>
              </a:rPr>
            </a:br>
            <a:endParaRPr lang="en-US" sz="5000" dirty="0">
              <a:latin typeface="+mn-lt"/>
            </a:endParaRPr>
          </a:p>
        </p:txBody>
      </p:sp>
      <p:sp>
        <p:nvSpPr>
          <p:cNvPr id="7" name="Title 1"/>
          <p:cNvSpPr txBox="1">
            <a:spLocks/>
          </p:cNvSpPr>
          <p:nvPr/>
        </p:nvSpPr>
        <p:spPr>
          <a:xfrm>
            <a:off x="476216" y="135835"/>
            <a:ext cx="11149013" cy="609398"/>
          </a:xfrm>
          <a:prstGeom prst="rect">
            <a:avLst/>
          </a:prstGeom>
        </p:spPr>
        <p:txBody>
          <a:bodyPr/>
          <a:lst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endParaRPr lang="en-US" dirty="0"/>
          </a:p>
        </p:txBody>
      </p:sp>
    </p:spTree>
    <p:extLst>
      <p:ext uri="{BB962C8B-B14F-4D97-AF65-F5344CB8AC3E}">
        <p14:creationId xmlns:p14="http://schemas.microsoft.com/office/powerpoint/2010/main" val="42334199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idx="4294967295"/>
          </p:nvPr>
        </p:nvSpPr>
        <p:spPr>
          <a:xfrm>
            <a:off x="383451" y="1002906"/>
            <a:ext cx="7406640" cy="5486400"/>
          </a:xfrm>
        </p:spPr>
        <p:txBody>
          <a:bodyPr anchor="b">
            <a:noAutofit/>
          </a:bodyPr>
          <a:lstStyle/>
          <a:p>
            <a:r>
              <a:rPr lang="en-US" sz="5000" dirty="0" smtClean="0">
                <a:latin typeface="+mn-lt"/>
              </a:rPr>
              <a:t/>
            </a:r>
            <a:br>
              <a:rPr lang="en-US" sz="5000" dirty="0" smtClean="0">
                <a:latin typeface="+mn-lt"/>
              </a:rPr>
            </a:br>
            <a:r>
              <a:rPr lang="en-US" sz="5000" dirty="0" smtClean="0">
                <a:latin typeface="+mn-lt"/>
              </a:rPr>
              <a:t>The world is information rich</a:t>
            </a:r>
            <a:br>
              <a:rPr lang="en-US" sz="5000" dirty="0" smtClean="0">
                <a:latin typeface="+mn-lt"/>
              </a:rPr>
            </a:br>
            <a:r>
              <a:rPr lang="en-US" sz="5000" dirty="0" smtClean="0">
                <a:latin typeface="+mn-lt"/>
              </a:rPr>
              <a:t/>
            </a:r>
            <a:br>
              <a:rPr lang="en-US" sz="5000" dirty="0" smtClean="0">
                <a:latin typeface="+mn-lt"/>
              </a:rPr>
            </a:br>
            <a:r>
              <a:rPr lang="en-US" sz="5000" dirty="0" smtClean="0">
                <a:latin typeface="+mn-lt"/>
              </a:rPr>
              <a:t>Very, very information rich</a:t>
            </a:r>
            <a:br>
              <a:rPr lang="en-US" sz="5000" dirty="0" smtClean="0">
                <a:latin typeface="+mn-lt"/>
              </a:rPr>
            </a:br>
            <a:r>
              <a:rPr lang="en-US" sz="5000" b="1" dirty="0" smtClean="0">
                <a:solidFill>
                  <a:schemeClr val="accent5"/>
                </a:solidFill>
                <a:latin typeface="+mn-lt"/>
              </a:rPr>
              <a:t/>
            </a:r>
            <a:br>
              <a:rPr lang="en-US" sz="5000" b="1" dirty="0" smtClean="0">
                <a:solidFill>
                  <a:schemeClr val="accent5"/>
                </a:solidFill>
                <a:latin typeface="+mn-lt"/>
              </a:rPr>
            </a:br>
            <a:r>
              <a:rPr lang="en-US" sz="5000" dirty="0" smtClean="0">
                <a:latin typeface="+mn-lt"/>
              </a:rPr>
              <a:t/>
            </a:r>
            <a:br>
              <a:rPr lang="en-US" sz="5000" dirty="0" smtClean="0">
                <a:latin typeface="+mn-lt"/>
              </a:rPr>
            </a:br>
            <a:endParaRPr lang="en-US" sz="5000" dirty="0">
              <a:latin typeface="+mn-lt"/>
            </a:endParaRPr>
          </a:p>
        </p:txBody>
      </p:sp>
      <p:sp>
        <p:nvSpPr>
          <p:cNvPr id="7" name="Title 1"/>
          <p:cNvSpPr txBox="1">
            <a:spLocks/>
          </p:cNvSpPr>
          <p:nvPr/>
        </p:nvSpPr>
        <p:spPr>
          <a:xfrm>
            <a:off x="476216" y="135835"/>
            <a:ext cx="11149013" cy="609398"/>
          </a:xfrm>
          <a:prstGeom prst="rect">
            <a:avLst/>
          </a:prstGeom>
        </p:spPr>
        <p:txBody>
          <a:bodyPr/>
          <a:lst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endParaRPr lang="en-US" dirty="0"/>
          </a:p>
        </p:txBody>
      </p:sp>
    </p:spTree>
    <p:extLst>
      <p:ext uri="{BB962C8B-B14F-4D97-AF65-F5344CB8AC3E}">
        <p14:creationId xmlns:p14="http://schemas.microsoft.com/office/powerpoint/2010/main" val="18409108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idx="4294967295"/>
          </p:nvPr>
        </p:nvSpPr>
        <p:spPr>
          <a:xfrm>
            <a:off x="383451" y="1002906"/>
            <a:ext cx="7406640" cy="5486400"/>
          </a:xfrm>
        </p:spPr>
        <p:txBody>
          <a:bodyPr anchor="b">
            <a:noAutofit/>
          </a:bodyPr>
          <a:lstStyle/>
          <a:p>
            <a:r>
              <a:rPr lang="en-US" sz="5000" dirty="0" smtClean="0">
                <a:latin typeface="+mn-lt"/>
              </a:rPr>
              <a:t/>
            </a:r>
            <a:br>
              <a:rPr lang="en-US" sz="5000" dirty="0" smtClean="0">
                <a:latin typeface="+mn-lt"/>
              </a:rPr>
            </a:br>
            <a:r>
              <a:rPr lang="en-US" sz="5000" dirty="0">
                <a:latin typeface="+mn-lt"/>
              </a:rPr>
              <a:t/>
            </a:r>
            <a:br>
              <a:rPr lang="en-US" sz="5000" dirty="0">
                <a:latin typeface="+mn-lt"/>
              </a:rPr>
            </a:br>
            <a:r>
              <a:rPr lang="en-US" sz="5000" dirty="0" smtClean="0">
                <a:latin typeface="+mn-lt"/>
              </a:rPr>
              <a:t>Our languages and frameworks are information-sparse</a:t>
            </a:r>
            <a:br>
              <a:rPr lang="en-US" sz="5000" dirty="0" smtClean="0">
                <a:latin typeface="+mn-lt"/>
              </a:rPr>
            </a:br>
            <a:r>
              <a:rPr lang="en-US" sz="5000" dirty="0" smtClean="0">
                <a:latin typeface="+mn-lt"/>
              </a:rPr>
              <a:t/>
            </a:r>
            <a:br>
              <a:rPr lang="en-US" sz="5000" dirty="0" smtClean="0">
                <a:latin typeface="+mn-lt"/>
              </a:rPr>
            </a:br>
            <a:r>
              <a:rPr lang="en-US" sz="5000" dirty="0" smtClean="0">
                <a:latin typeface="+mn-lt"/>
              </a:rPr>
              <a:t/>
            </a:r>
            <a:br>
              <a:rPr lang="en-US" sz="5000" dirty="0" smtClean="0">
                <a:latin typeface="+mn-lt"/>
              </a:rPr>
            </a:br>
            <a:endParaRPr lang="en-US" sz="5000" dirty="0">
              <a:latin typeface="+mn-lt"/>
            </a:endParaRPr>
          </a:p>
        </p:txBody>
      </p:sp>
      <p:sp>
        <p:nvSpPr>
          <p:cNvPr id="3" name="Title 2"/>
          <p:cNvSpPr txBox="1">
            <a:spLocks/>
          </p:cNvSpPr>
          <p:nvPr/>
        </p:nvSpPr>
        <p:spPr>
          <a:xfrm>
            <a:off x="519112" y="228600"/>
            <a:ext cx="11149013" cy="1128252"/>
          </a:xfrm>
          <a:prstGeom prst="rect">
            <a:avLst/>
          </a:prstGeom>
        </p:spPr>
        <p:txBody>
          <a:bodyPr/>
          <a:lst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endParaRPr lang="en-US" sz="3200" dirty="0"/>
          </a:p>
        </p:txBody>
      </p:sp>
      <p:sp>
        <p:nvSpPr>
          <p:cNvPr id="4" name="Title 1"/>
          <p:cNvSpPr txBox="1">
            <a:spLocks/>
          </p:cNvSpPr>
          <p:nvPr/>
        </p:nvSpPr>
        <p:spPr>
          <a:xfrm>
            <a:off x="519112" y="228600"/>
            <a:ext cx="11149013" cy="609398"/>
          </a:xfrm>
          <a:prstGeom prst="rect">
            <a:avLst/>
          </a:prstGeom>
        </p:spPr>
        <p:txBody>
          <a:bodyPr/>
          <a:lst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endParaRPr lang="en-US" dirty="0"/>
          </a:p>
        </p:txBody>
      </p:sp>
    </p:spTree>
    <p:extLst>
      <p:ext uri="{BB962C8B-B14F-4D97-AF65-F5344CB8AC3E}">
        <p14:creationId xmlns:p14="http://schemas.microsoft.com/office/powerpoint/2010/main" val="318632948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idx="4294967295"/>
          </p:nvPr>
        </p:nvSpPr>
        <p:spPr>
          <a:xfrm>
            <a:off x="383451" y="1002906"/>
            <a:ext cx="7406640" cy="5486400"/>
          </a:xfrm>
        </p:spPr>
        <p:txBody>
          <a:bodyPr anchor="b">
            <a:noAutofit/>
          </a:bodyPr>
          <a:lstStyle/>
          <a:p>
            <a:r>
              <a:rPr lang="en-US" sz="5000" dirty="0" smtClean="0">
                <a:latin typeface="+mn-lt"/>
              </a:rPr>
              <a:t/>
            </a:r>
            <a:br>
              <a:rPr lang="en-US" sz="5000" dirty="0" smtClean="0">
                <a:latin typeface="+mn-lt"/>
              </a:rPr>
            </a:br>
            <a:r>
              <a:rPr lang="en-US" sz="5000" dirty="0">
                <a:latin typeface="+mn-lt"/>
              </a:rPr>
              <a:t/>
            </a:r>
            <a:br>
              <a:rPr lang="en-US" sz="5000" dirty="0">
                <a:latin typeface="+mn-lt"/>
              </a:rPr>
            </a:br>
            <a:r>
              <a:rPr lang="en-US" sz="5000" dirty="0" smtClean="0">
                <a:latin typeface="+mn-lt"/>
              </a:rPr>
              <a:t/>
            </a:r>
            <a:br>
              <a:rPr lang="en-US" sz="5000" dirty="0" smtClean="0">
                <a:latin typeface="+mn-lt"/>
              </a:rPr>
            </a:br>
            <a:r>
              <a:rPr lang="en-US" sz="5000" dirty="0">
                <a:latin typeface="+mn-lt"/>
              </a:rPr>
              <a:t/>
            </a:r>
            <a:br>
              <a:rPr lang="en-US" sz="5000" dirty="0">
                <a:latin typeface="+mn-lt"/>
              </a:rPr>
            </a:br>
            <a:r>
              <a:rPr lang="en-US" sz="5000" dirty="0" smtClean="0">
                <a:latin typeface="+mn-lt"/>
              </a:rPr>
              <a:t>We need to fix this</a:t>
            </a:r>
            <a:r>
              <a:rPr lang="en-US" sz="5000" b="1" dirty="0" smtClean="0">
                <a:solidFill>
                  <a:schemeClr val="accent5"/>
                </a:solidFill>
                <a:latin typeface="+mn-lt"/>
              </a:rPr>
              <a:t/>
            </a:r>
            <a:br>
              <a:rPr lang="en-US" sz="5000" b="1" dirty="0" smtClean="0">
                <a:solidFill>
                  <a:schemeClr val="accent5"/>
                </a:solidFill>
                <a:latin typeface="+mn-lt"/>
              </a:rPr>
            </a:br>
            <a:r>
              <a:rPr lang="en-US" sz="5000" b="1" dirty="0" smtClean="0">
                <a:solidFill>
                  <a:schemeClr val="accent5"/>
                </a:solidFill>
                <a:latin typeface="+mn-lt"/>
              </a:rPr>
              <a:t/>
            </a:r>
            <a:br>
              <a:rPr lang="en-US" sz="5000" b="1" dirty="0" smtClean="0">
                <a:solidFill>
                  <a:schemeClr val="accent5"/>
                </a:solidFill>
                <a:latin typeface="+mn-lt"/>
              </a:rPr>
            </a:br>
            <a:r>
              <a:rPr lang="en-US" sz="5000" b="1" dirty="0" smtClean="0">
                <a:solidFill>
                  <a:schemeClr val="accent5"/>
                </a:solidFill>
                <a:latin typeface="+mn-lt"/>
              </a:rPr>
              <a:t/>
            </a:r>
            <a:br>
              <a:rPr lang="en-US" sz="5000" b="1" dirty="0" smtClean="0">
                <a:solidFill>
                  <a:schemeClr val="accent5"/>
                </a:solidFill>
                <a:latin typeface="+mn-lt"/>
              </a:rPr>
            </a:br>
            <a:r>
              <a:rPr lang="en-US" sz="5000" dirty="0" smtClean="0">
                <a:latin typeface="+mn-lt"/>
              </a:rPr>
              <a:t/>
            </a:r>
            <a:br>
              <a:rPr lang="en-US" sz="5000" dirty="0" smtClean="0">
                <a:latin typeface="+mn-lt"/>
              </a:rPr>
            </a:br>
            <a:endParaRPr lang="en-US" sz="5000" dirty="0">
              <a:latin typeface="+mn-lt"/>
            </a:endParaRPr>
          </a:p>
        </p:txBody>
      </p:sp>
      <p:sp>
        <p:nvSpPr>
          <p:cNvPr id="3" name="Title 2"/>
          <p:cNvSpPr txBox="1">
            <a:spLocks/>
          </p:cNvSpPr>
          <p:nvPr/>
        </p:nvSpPr>
        <p:spPr>
          <a:xfrm>
            <a:off x="519112" y="228600"/>
            <a:ext cx="11149013" cy="1128252"/>
          </a:xfrm>
          <a:prstGeom prst="rect">
            <a:avLst/>
          </a:prstGeom>
        </p:spPr>
        <p:txBody>
          <a:bodyPr/>
          <a:lst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endParaRPr lang="en-US" sz="3200" dirty="0"/>
          </a:p>
        </p:txBody>
      </p:sp>
      <p:sp>
        <p:nvSpPr>
          <p:cNvPr id="4" name="Title 1"/>
          <p:cNvSpPr txBox="1">
            <a:spLocks/>
          </p:cNvSpPr>
          <p:nvPr/>
        </p:nvSpPr>
        <p:spPr>
          <a:xfrm>
            <a:off x="519112" y="228600"/>
            <a:ext cx="11149013" cy="609398"/>
          </a:xfrm>
          <a:prstGeom prst="rect">
            <a:avLst/>
          </a:prstGeom>
        </p:spPr>
        <p:txBody>
          <a:bodyPr/>
          <a:lst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endParaRPr lang="en-US" dirty="0"/>
          </a:p>
        </p:txBody>
      </p:sp>
    </p:spTree>
    <p:extLst>
      <p:ext uri="{BB962C8B-B14F-4D97-AF65-F5344CB8AC3E}">
        <p14:creationId xmlns:p14="http://schemas.microsoft.com/office/powerpoint/2010/main" val="3687376717"/>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BUILD_Breakout_Template _ SAMPLE for Scott 7.28">
  <a:themeElements>
    <a:clrScheme name="Custom 5">
      <a:dk1>
        <a:srgbClr val="232323"/>
      </a:dk1>
      <a:lt1>
        <a:srgbClr val="FFFFFF"/>
      </a:lt1>
      <a:dk2>
        <a:srgbClr val="585858"/>
      </a:dk2>
      <a:lt2>
        <a:srgbClr val="FFFFFF"/>
      </a:lt2>
      <a:accent1>
        <a:srgbClr val="65BC46"/>
      </a:accent1>
      <a:accent2>
        <a:srgbClr val="457EC1"/>
      </a:accent2>
      <a:accent3>
        <a:srgbClr val="EF4423"/>
      </a:accent3>
      <a:accent4>
        <a:srgbClr val="232323"/>
      </a:accent4>
      <a:accent5>
        <a:srgbClr val="B0D685"/>
      </a:accent5>
      <a:accent6>
        <a:srgbClr val="FFFFFF"/>
      </a:accent6>
      <a:hlink>
        <a:srgbClr val="F0ED7B"/>
      </a:hlink>
      <a:folHlink>
        <a:srgbClr val="F3EB4F"/>
      </a:folHlink>
    </a:clrScheme>
    <a:fontScheme name="Custom 2">
      <a:majorFont>
        <a:latin typeface="Segoe UI Semibold"/>
        <a:ea typeface=""/>
        <a:cs typeface=""/>
      </a:majorFont>
      <a:minorFont>
        <a:latin typeface="Segoe UI Light"/>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chemeClr val="tx1"/>
                </a:gs>
                <a:gs pos="100000">
                  <a:schemeClr val="tx1"/>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3200" dirty="0" err="1" smtClean="0">
            <a:gradFill>
              <a:gsLst>
                <a:gs pos="0">
                  <a:schemeClr val="tx1"/>
                </a:gs>
                <a:gs pos="86000">
                  <a:schemeClr val="tx1"/>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3">
      <a:dk1>
        <a:srgbClr val="232323"/>
      </a:dk1>
      <a:lt1>
        <a:srgbClr val="FFFFFF"/>
      </a:lt1>
      <a:dk2>
        <a:srgbClr val="585858"/>
      </a:dk2>
      <a:lt2>
        <a:srgbClr val="FFFFFF"/>
      </a:lt2>
      <a:accent1>
        <a:srgbClr val="65BC46"/>
      </a:accent1>
      <a:accent2>
        <a:srgbClr val="457EC1"/>
      </a:accent2>
      <a:accent3>
        <a:srgbClr val="EF4423"/>
      </a:accent3>
      <a:accent4>
        <a:srgbClr val="585858"/>
      </a:accent4>
      <a:accent5>
        <a:srgbClr val="B0D685"/>
      </a:accent5>
      <a:accent6>
        <a:srgbClr val="FFFFFF"/>
      </a:accent6>
      <a:hlink>
        <a:srgbClr val="F0ED7B"/>
      </a:hlink>
      <a:folHlink>
        <a:srgbClr val="F3EB4F"/>
      </a:folHlink>
    </a:clrScheme>
    <a:fontScheme name="Segoe">
      <a:majorFont>
        <a:latin typeface="Segoe"/>
        <a:ea typeface=""/>
        <a:cs typeface=""/>
      </a:majorFont>
      <a:minorFont>
        <a:latin typeface="Segoe"/>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BUILD_Breakout_Template _ SAMPLE for Scott 7.28">
  <a:themeElements>
    <a:clrScheme name="Custom 5">
      <a:dk1>
        <a:srgbClr val="232323"/>
      </a:dk1>
      <a:lt1>
        <a:srgbClr val="FFFFFF"/>
      </a:lt1>
      <a:dk2>
        <a:srgbClr val="585858"/>
      </a:dk2>
      <a:lt2>
        <a:srgbClr val="FFFFFF"/>
      </a:lt2>
      <a:accent1>
        <a:srgbClr val="65BC46"/>
      </a:accent1>
      <a:accent2>
        <a:srgbClr val="457EC1"/>
      </a:accent2>
      <a:accent3>
        <a:srgbClr val="EF4423"/>
      </a:accent3>
      <a:accent4>
        <a:srgbClr val="232323"/>
      </a:accent4>
      <a:accent5>
        <a:srgbClr val="B0D685"/>
      </a:accent5>
      <a:accent6>
        <a:srgbClr val="FFFFFF"/>
      </a:accent6>
      <a:hlink>
        <a:srgbClr val="F0ED7B"/>
      </a:hlink>
      <a:folHlink>
        <a:srgbClr val="F3EB4F"/>
      </a:folHlink>
    </a:clrScheme>
    <a:fontScheme name="Custom 2">
      <a:majorFont>
        <a:latin typeface="Segoe UI Semibold"/>
        <a:ea typeface=""/>
        <a:cs typeface=""/>
      </a:majorFont>
      <a:minorFont>
        <a:latin typeface="Segoe UI Light"/>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chemeClr val="tx1"/>
                </a:gs>
                <a:gs pos="100000">
                  <a:schemeClr val="tx1"/>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3200" dirty="0" err="1" smtClean="0">
            <a:gradFill>
              <a:gsLst>
                <a:gs pos="0">
                  <a:schemeClr val="tx1"/>
                </a:gs>
                <a:gs pos="86000">
                  <a:schemeClr val="tx1"/>
                </a:gs>
              </a:gsLst>
              <a:lin ang="5400000" scaled="0"/>
            </a:gradFill>
          </a:defRPr>
        </a:defPPr>
      </a:lstStyle>
    </a:txDef>
  </a:objectDefaults>
  <a:extraClrSchemeLst/>
</a:theme>
</file>

<file path=ppt/theme/theme4.xml><?xml version="1.0" encoding="utf-8"?>
<a:theme xmlns:a="http://schemas.openxmlformats.org/drawingml/2006/main" name="2_BUILD_Breakout_Template _ SAMPLE for Scott 7.28">
  <a:themeElements>
    <a:clrScheme name="Custom 5">
      <a:dk1>
        <a:srgbClr val="232323"/>
      </a:dk1>
      <a:lt1>
        <a:srgbClr val="FFFFFF"/>
      </a:lt1>
      <a:dk2>
        <a:srgbClr val="585858"/>
      </a:dk2>
      <a:lt2>
        <a:srgbClr val="FFFFFF"/>
      </a:lt2>
      <a:accent1>
        <a:srgbClr val="65BC46"/>
      </a:accent1>
      <a:accent2>
        <a:srgbClr val="457EC1"/>
      </a:accent2>
      <a:accent3>
        <a:srgbClr val="EF4423"/>
      </a:accent3>
      <a:accent4>
        <a:srgbClr val="232323"/>
      </a:accent4>
      <a:accent5>
        <a:srgbClr val="B0D685"/>
      </a:accent5>
      <a:accent6>
        <a:srgbClr val="FFFFFF"/>
      </a:accent6>
      <a:hlink>
        <a:srgbClr val="F0ED7B"/>
      </a:hlink>
      <a:folHlink>
        <a:srgbClr val="F3EB4F"/>
      </a:folHlink>
    </a:clrScheme>
    <a:fontScheme name="Custom 2">
      <a:majorFont>
        <a:latin typeface="Segoe UI Semibold"/>
        <a:ea typeface=""/>
        <a:cs typeface=""/>
      </a:majorFont>
      <a:minorFont>
        <a:latin typeface="Segoe UI Light"/>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chemeClr val="tx1"/>
                </a:gs>
                <a:gs pos="100000">
                  <a:schemeClr val="tx1"/>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3200" dirty="0" err="1" smtClean="0">
            <a:gradFill>
              <a:gsLst>
                <a:gs pos="0">
                  <a:schemeClr val="tx1"/>
                </a:gs>
                <a:gs pos="86000">
                  <a:schemeClr val="tx1"/>
                </a:gs>
              </a:gsLst>
              <a:lin ang="5400000" scaled="0"/>
            </a:gradFill>
          </a:defRPr>
        </a:defPPr>
      </a:lstStyle>
    </a:txDef>
  </a:objectDefaults>
  <a:extraClrSchemeLst/>
</a:theme>
</file>

<file path=ppt/theme/theme5.xml><?xml version="1.0" encoding="utf-8"?>
<a:theme xmlns:a="http://schemas.openxmlformats.org/drawingml/2006/main" name="1_White with Consolas font for code slides">
  <a:themeElements>
    <a:clrScheme name="Custom 3">
      <a:dk1>
        <a:srgbClr val="232323"/>
      </a:dk1>
      <a:lt1>
        <a:srgbClr val="FFFFFF"/>
      </a:lt1>
      <a:dk2>
        <a:srgbClr val="585858"/>
      </a:dk2>
      <a:lt2>
        <a:srgbClr val="FFFFFF"/>
      </a:lt2>
      <a:accent1>
        <a:srgbClr val="65BC46"/>
      </a:accent1>
      <a:accent2>
        <a:srgbClr val="457EC1"/>
      </a:accent2>
      <a:accent3>
        <a:srgbClr val="EF4423"/>
      </a:accent3>
      <a:accent4>
        <a:srgbClr val="585858"/>
      </a:accent4>
      <a:accent5>
        <a:srgbClr val="B0D685"/>
      </a:accent5>
      <a:accent6>
        <a:srgbClr val="FFFFFF"/>
      </a:accent6>
      <a:hlink>
        <a:srgbClr val="F0ED7B"/>
      </a:hlink>
      <a:folHlink>
        <a:srgbClr val="F3EB4F"/>
      </a:folHlink>
    </a:clrScheme>
    <a:fontScheme name="Segoe">
      <a:majorFont>
        <a:latin typeface="Segoe"/>
        <a:ea typeface=""/>
        <a:cs typeface=""/>
      </a:majorFont>
      <a:minorFont>
        <a:latin typeface="Segoe"/>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6.xml><?xml version="1.0" encoding="utf-8"?>
<a:theme xmlns:a="http://schemas.openxmlformats.org/drawingml/2006/main" name="&lt;5-30000_BUILD_16x9&gt;">
  <a:themeElements>
    <a:clrScheme name="Custom 5">
      <a:dk1>
        <a:srgbClr val="232323"/>
      </a:dk1>
      <a:lt1>
        <a:srgbClr val="FFFFFF"/>
      </a:lt1>
      <a:dk2>
        <a:srgbClr val="585858"/>
      </a:dk2>
      <a:lt2>
        <a:srgbClr val="FFFFFF"/>
      </a:lt2>
      <a:accent1>
        <a:srgbClr val="65BC46"/>
      </a:accent1>
      <a:accent2>
        <a:srgbClr val="457EC1"/>
      </a:accent2>
      <a:accent3>
        <a:srgbClr val="EF4423"/>
      </a:accent3>
      <a:accent4>
        <a:srgbClr val="232323"/>
      </a:accent4>
      <a:accent5>
        <a:srgbClr val="B0D685"/>
      </a:accent5>
      <a:accent6>
        <a:srgbClr val="FFFFFF"/>
      </a:accent6>
      <a:hlink>
        <a:srgbClr val="F0ED7B"/>
      </a:hlink>
      <a:folHlink>
        <a:srgbClr val="F3EB4F"/>
      </a:folHlink>
    </a:clrScheme>
    <a:fontScheme name="Custom 2">
      <a:majorFont>
        <a:latin typeface="Segoe UI Semibold"/>
        <a:ea typeface=""/>
        <a:cs typeface=""/>
      </a:majorFont>
      <a:minorFont>
        <a:latin typeface="Segoe UI Light"/>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chemeClr val="tx1"/>
                </a:gs>
                <a:gs pos="100000">
                  <a:schemeClr val="tx1"/>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3200" dirty="0" err="1" smtClean="0">
            <a:gradFill>
              <a:gsLst>
                <a:gs pos="0">
                  <a:schemeClr val="tx1"/>
                </a:gs>
                <a:gs pos="86000">
                  <a:schemeClr val="tx1"/>
                </a:gs>
              </a:gsLst>
              <a:lin ang="5400000" scaled="0"/>
            </a:gradFill>
          </a:defRPr>
        </a:defPPr>
      </a:lstStyle>
    </a:txDef>
  </a:objectDefaults>
  <a:extraClrSchemeLst/>
</a:theme>
</file>

<file path=ppt/theme/theme7.xml><?xml version="1.0" encoding="utf-8"?>
<a:theme xmlns:a="http://schemas.openxmlformats.org/drawingml/2006/main" name="1_16x9_New_Win_PPT_Template_4_compressed">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a:ln w="38100">
          <a:solidFill>
            <a:schemeClr val="bg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dirty="0" err="1" smtClean="0">
            <a:solidFill>
              <a:schemeClr val="tx1">
                <a:lumMod val="75000"/>
                <a:lumOff val="25000"/>
                <a:alpha val="99000"/>
              </a:schemeClr>
            </a:solidFill>
          </a:defRPr>
        </a:defPPr>
      </a:lstStyle>
    </a:tx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A9A772780AAE043B02F447FDD204C6F" ma:contentTypeVersion="0" ma:contentTypeDescription="Create a new document." ma:contentTypeScope="" ma:versionID="8521d547e6875f8e9efeb25124febd4b">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C05AA112-241B-4F6A-8061-E531212901B0}"/>
</file>

<file path=customXml/itemProps2.xml><?xml version="1.0" encoding="utf-8"?>
<ds:datastoreItem xmlns:ds="http://schemas.openxmlformats.org/officeDocument/2006/customXml" ds:itemID="{43D96B52-6B71-46EE-8356-89FBE5FA7176}"/>
</file>

<file path=customXml/itemProps3.xml><?xml version="1.0" encoding="utf-8"?>
<ds:datastoreItem xmlns:ds="http://schemas.openxmlformats.org/officeDocument/2006/customXml" ds:itemID="{D0197C6B-AA9B-4571-82DC-A810A4CF8349}"/>
</file>

<file path=docProps/app.xml><?xml version="1.0" encoding="utf-8"?>
<Properties xmlns="http://schemas.openxmlformats.org/officeDocument/2006/extended-properties" xmlns:vt="http://schemas.openxmlformats.org/officeDocument/2006/docPropsVTypes">
  <Template>BUILD_Breakout_Template _ SAMPLE for Scott 7.28</Template>
  <TotalTime>6054</TotalTime>
  <Words>1230</Words>
  <Application>Microsoft Office PowerPoint</Application>
  <PresentationFormat>Custom</PresentationFormat>
  <Paragraphs>212</Paragraphs>
  <Slides>39</Slides>
  <Notes>16</Notes>
  <HiddenSlides>0</HiddenSlides>
  <MMClips>0</MMClips>
  <ScaleCrop>false</ScaleCrop>
  <HeadingPairs>
    <vt:vector size="4" baseType="variant">
      <vt:variant>
        <vt:lpstr>Theme</vt:lpstr>
      </vt:variant>
      <vt:variant>
        <vt:i4>7</vt:i4>
      </vt:variant>
      <vt:variant>
        <vt:lpstr>Slide Titles</vt:lpstr>
      </vt:variant>
      <vt:variant>
        <vt:i4>39</vt:i4>
      </vt:variant>
    </vt:vector>
  </HeadingPairs>
  <TitlesOfParts>
    <vt:vector size="46" baseType="lpstr">
      <vt:lpstr>BUILD_Breakout_Template _ SAMPLE for Scott 7.28</vt:lpstr>
      <vt:lpstr>White with Consolas font for code slides</vt:lpstr>
      <vt:lpstr>1_BUILD_Breakout_Template _ SAMPLE for Scott 7.28</vt:lpstr>
      <vt:lpstr>2_BUILD_Breakout_Template _ SAMPLE for Scott 7.28</vt:lpstr>
      <vt:lpstr>1_White with Consolas font for code slides</vt:lpstr>
      <vt:lpstr>&lt;5-30000_BUILD_16x9&gt;</vt:lpstr>
      <vt:lpstr>1_16x9_New_Win_PPT_Template_4_compressed</vt:lpstr>
      <vt:lpstr>F# 3.0: data, services, Web, cloud, at your fingertips </vt:lpstr>
      <vt:lpstr>Agenda slide</vt:lpstr>
      <vt:lpstr>Understanding F# </vt:lpstr>
      <vt:lpstr>Understanding F# </vt:lpstr>
      <vt:lpstr>PowerPoint Presentation</vt:lpstr>
      <vt:lpstr> Understanding F# 3.0 is very simple    </vt:lpstr>
      <vt:lpstr> The world is information rich  Very, very information rich   </vt:lpstr>
      <vt:lpstr>  Our languages and frameworks are information-sparse   </vt:lpstr>
      <vt:lpstr>    We need to fix this    </vt:lpstr>
      <vt:lpstr>  F# 3.0 is about fixing this   and you can use F# components with C#, VB etc.  </vt:lpstr>
      <vt:lpstr>But first, a bit about F#...    </vt:lpstr>
      <vt:lpstr>F# is…</vt:lpstr>
      <vt:lpstr>Some Basic F#</vt:lpstr>
      <vt:lpstr>F# can be used for just about everything, but excels at analytical programming   </vt:lpstr>
      <vt:lpstr>Example (Power Company)</vt:lpstr>
      <vt:lpstr>Language Integrated Web &amp; Cloud Data</vt:lpstr>
      <vt:lpstr>A Type Provider is…</vt:lpstr>
      <vt:lpstr>PowerPoint Presentation</vt:lpstr>
      <vt:lpstr>The Enterprise Data Sources You Need</vt:lpstr>
      <vt:lpstr>F# 3.0: SQL + Linq2SQL</vt:lpstr>
      <vt:lpstr>F# 3.0: SQL + Linq2SQL</vt:lpstr>
      <vt:lpstr>F# 3.0: SQL + Linq2SQL</vt:lpstr>
      <vt:lpstr>F# 3.0: SQL Server/Entity Framework</vt:lpstr>
      <vt:lpstr>F# 3.0: OData</vt:lpstr>
      <vt:lpstr>F# 3.0: Queries</vt:lpstr>
      <vt:lpstr>F# 3.0: Queries</vt:lpstr>
      <vt:lpstr>Extensible and Open</vt:lpstr>
      <vt:lpstr>F# 3.0: SharePoint (via sample)</vt:lpstr>
      <vt:lpstr>F# 3.0 – Details </vt:lpstr>
      <vt:lpstr>F# 2.0 is an accelerator for solving computationally complex problems  F# 3.0 is an accelerator for solving data complex problems  </vt:lpstr>
      <vt:lpstr>Next Steps</vt:lpstr>
      <vt:lpstr>In Summary</vt:lpstr>
      <vt:lpstr>“For more information” Slide</vt:lpstr>
      <vt:lpstr>PowerPoint Presentation</vt:lpstr>
      <vt:lpstr>PowerPoint Presentation</vt:lpstr>
      <vt:lpstr>Examples #2/#3: Finance companies</vt:lpstr>
      <vt:lpstr>Example #4: Biotech</vt:lpstr>
      <vt:lpstr>The magic is made up of: - F# Type Providers - F# LINQ Queries - F# SQL, OData, WSDL, … - Extensible, open information injection architecture </vt:lpstr>
      <vt:lpstr>PowerPoint Presentation</vt:lpstr>
    </vt:vector>
  </TitlesOfParts>
  <Manager>&lt;Content Manager Name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SAC-904T: F# 3.0: data, services, Web, cloud, at your fingertips</dc:title>
  <dc:subject>BUILD</dc:subject>
  <dc:creator>Don Syme</dc:creator>
  <cp:keywords>Developers, IT Pros, TDMs, Technical Decision Makers, PDC, Build, Developer Conference, ISVs, Programmers, Partners</cp:keywords>
  <dc:description>Template: Sam Moore, Silver Fox Productions, Inc.
Formatting: John Lee, Silver Fox Productions
Event Date: September 13th–16th
Event Location: Anaheim, CA
Audience Type: External Developers, Programmers</dc:description>
  <cp:lastModifiedBy>Shows</cp:lastModifiedBy>
  <cp:revision>103</cp:revision>
  <cp:lastPrinted>2010-05-11T05:02:34Z</cp:lastPrinted>
  <dcterms:created xsi:type="dcterms:W3CDTF">2011-08-03T21:25:07Z</dcterms:created>
  <dcterms:modified xsi:type="dcterms:W3CDTF">2011-09-16T18:53:40Z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0x0101005A9A772780AAE043B02F447FDD204C6F</vt:lpwstr>
  </property>
  <property fmtid="{D5CDD505-2E9C-101B-9397-08002B2CF9AE}" pid="3" name="Product">
    <vt:lpwstr>28;#Windows|d15bdf11-7aa9-4bf1-b584-c45e6bd87557</vt:lpwstr>
  </property>
  <property fmtid="{D5CDD505-2E9C-101B-9397-08002B2CF9AE}" pid="4" name="Event Venue">
    <vt:lpwstr>210;#Anaheim CC Anaheim, CA|c525dbc1-fb46-4f9d-a196-ce33b4962b5a</vt:lpwstr>
  </property>
  <property fmtid="{D5CDD505-2E9C-101B-9397-08002B2CF9AE}" pid="5" name="Event Location">
    <vt:lpwstr>209;#Anaheim, CA|67ffa72a-1f39-45c3-9bb1-f96b5f9c92e3</vt:lpwstr>
  </property>
  <property fmtid="{D5CDD505-2E9C-101B-9397-08002B2CF9AE}" pid="6" name="Event1">
    <vt:lpwstr>211;#BUILD|daffb02e-8105-4a1d-9c8d-6ffd36a19d83</vt:lpwstr>
  </property>
  <property fmtid="{D5CDD505-2E9C-101B-9397-08002B2CF9AE}" pid="7" name="Audience">
    <vt:lpwstr>34;#Developers|389e14a2-def5-4335-8627-c0368c2934a2;#96;#Other|1d63dafe-c6b5-450d-9d7f-2a5af3513850</vt:lpwstr>
  </property>
  <property fmtid="{D5CDD505-2E9C-101B-9397-08002B2CF9AE}" pid="8" name="TrackTaxHTField0">
    <vt:lpwstr/>
  </property>
  <property fmtid="{D5CDD505-2E9C-101B-9397-08002B2CF9AE}" pid="9" name="AudienceTaxHTField0">
    <vt:lpwstr>Developers389e14a2-def5-4335-8627-c0368c2934a2Other1d63dafe-c6b5-450d-9d7f-2a5af3513850</vt:lpwstr>
  </property>
  <property fmtid="{D5CDD505-2E9C-101B-9397-08002B2CF9AE}" pid="10" name="Event End Date">
    <vt:lpwstr>2011-09-16T07:00:00+00:00</vt:lpwstr>
  </property>
  <property fmtid="{D5CDD505-2E9C-101B-9397-08002B2CF9AE}" pid="11" name="MS Speaker">
    <vt:lpwstr/>
  </property>
  <property fmtid="{D5CDD505-2E9C-101B-9397-08002B2CF9AE}" pid="12" name="Event VenueTaxHTField0">
    <vt:lpwstr>Anaheim CC Anaheim, CAc525dbc1-fb46-4f9d-a196-ce33b4962b5a</vt:lpwstr>
  </property>
  <property fmtid="{D5CDD505-2E9C-101B-9397-08002B2CF9AE}" pid="13" name="MS Content Owner">
    <vt:lpwstr>Steven Sinofsky53</vt:lpwstr>
  </property>
  <property fmtid="{D5CDD505-2E9C-101B-9397-08002B2CF9AE}" pid="14" name="TaxCatchAll">
    <vt:lpwstr>962834211210209</vt:lpwstr>
  </property>
  <property fmtid="{D5CDD505-2E9C-101B-9397-08002B2CF9AE}" pid="15" name="CampaignTaxHTField0">
    <vt:lpwstr/>
  </property>
  <property fmtid="{D5CDD505-2E9C-101B-9397-08002B2CF9AE}" pid="16" name="Event Start Date">
    <vt:lpwstr>2011-09-13T07:00:00+00:00</vt:lpwstr>
  </property>
  <property fmtid="{D5CDD505-2E9C-101B-9397-08002B2CF9AE}" pid="17" name="ProductTaxHTField0">
    <vt:lpwstr>Windowsd15bdf11-7aa9-4bf1-b584-c45e6bd87557</vt:lpwstr>
  </property>
  <property fmtid="{D5CDD505-2E9C-101B-9397-08002B2CF9AE}" pid="18" name="Event LocationTaxHTField0">
    <vt:lpwstr>Anaheim, CA67ffa72a-1f39-45c3-9bb1-f96b5f9c92e3</vt:lpwstr>
  </property>
  <property fmtid="{D5CDD505-2E9C-101B-9397-08002B2CF9AE}" pid="19" name="Event1TaxHTField0">
    <vt:lpwstr>BUILDdaffb02e-8105-4a1d-9c8d-6ffd36a19d83</vt:lpwstr>
  </property>
</Properties>
</file>