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bookmarkIdSeed="2">
  <p:sldMasterIdLst>
    <p:sldMasterId id="2147483693" r:id="rId1"/>
    <p:sldMasterId id="2147483718" r:id="rId2"/>
    <p:sldMasterId id="2147483814" r:id="rId3"/>
  </p:sldMasterIdLst>
  <p:notesMasterIdLst>
    <p:notesMasterId r:id="rId55"/>
  </p:notesMasterIdLst>
  <p:handoutMasterIdLst>
    <p:handoutMasterId r:id="rId56"/>
  </p:handoutMasterIdLst>
  <p:sldIdLst>
    <p:sldId id="619" r:id="rId4"/>
    <p:sldId id="801" r:id="rId5"/>
    <p:sldId id="802" r:id="rId6"/>
    <p:sldId id="803" r:id="rId7"/>
    <p:sldId id="804" r:id="rId8"/>
    <p:sldId id="850" r:id="rId9"/>
    <p:sldId id="807" r:id="rId10"/>
    <p:sldId id="806" r:id="rId11"/>
    <p:sldId id="853" r:id="rId12"/>
    <p:sldId id="854" r:id="rId13"/>
    <p:sldId id="826" r:id="rId14"/>
    <p:sldId id="878" r:id="rId15"/>
    <p:sldId id="835" r:id="rId16"/>
    <p:sldId id="727" r:id="rId17"/>
    <p:sldId id="734" r:id="rId18"/>
    <p:sldId id="729" r:id="rId19"/>
    <p:sldId id="837" r:id="rId20"/>
    <p:sldId id="834" r:id="rId21"/>
    <p:sldId id="858" r:id="rId22"/>
    <p:sldId id="862" r:id="rId23"/>
    <p:sldId id="836" r:id="rId24"/>
    <p:sldId id="840" r:id="rId25"/>
    <p:sldId id="868" r:id="rId26"/>
    <p:sldId id="875" r:id="rId27"/>
    <p:sldId id="866" r:id="rId28"/>
    <p:sldId id="841" r:id="rId29"/>
    <p:sldId id="737" r:id="rId30"/>
    <p:sldId id="785" r:id="rId31"/>
    <p:sldId id="784" r:id="rId32"/>
    <p:sldId id="778" r:id="rId33"/>
    <p:sldId id="786" r:id="rId34"/>
    <p:sldId id="787" r:id="rId35"/>
    <p:sldId id="788" r:id="rId36"/>
    <p:sldId id="781" r:id="rId37"/>
    <p:sldId id="783" r:id="rId38"/>
    <p:sldId id="780" r:id="rId39"/>
    <p:sldId id="782" r:id="rId40"/>
    <p:sldId id="779" r:id="rId41"/>
    <p:sldId id="790" r:id="rId42"/>
    <p:sldId id="879" r:id="rId43"/>
    <p:sldId id="789" r:id="rId44"/>
    <p:sldId id="881" r:id="rId45"/>
    <p:sldId id="867" r:id="rId46"/>
    <p:sldId id="849" r:id="rId47"/>
    <p:sldId id="851" r:id="rId48"/>
    <p:sldId id="848" r:id="rId49"/>
    <p:sldId id="871" r:id="rId50"/>
    <p:sldId id="873" r:id="rId51"/>
    <p:sldId id="847" r:id="rId52"/>
    <p:sldId id="876" r:id="rId53"/>
    <p:sldId id="770" r:id="rId54"/>
  </p:sldIdLst>
  <p:sldSz cx="9144000" cy="6858000" type="screen4x3"/>
  <p:notesSz cx="6858000" cy="9144000"/>
  <p:embeddedFontLst>
    <p:embeddedFont>
      <p:font typeface="Segoe Light" panose="020B0604020202020204" charset="0"/>
      <p:regular r:id="rId57"/>
      <p:italic r:id="rId58"/>
    </p:embeddedFont>
    <p:embeddedFont>
      <p:font typeface="Candara" panose="020E0502030303020204" pitchFamily="34" charset="0"/>
      <p:regular r:id="rId59"/>
      <p:bold r:id="rId60"/>
      <p:italic r:id="rId61"/>
      <p:boldItalic r:id="rId62"/>
    </p:embeddedFont>
    <p:embeddedFont>
      <p:font typeface="Segoe UI" panose="020B0502040204020203" pitchFamily="34" charset="0"/>
      <p:regular r:id="rId63"/>
      <p:bold r:id="rId64"/>
      <p:italic r:id="rId65"/>
      <p:boldItalic r:id="rId66"/>
    </p:embeddedFont>
    <p:embeddedFont>
      <p:font typeface="Segoe UI Light" panose="020B0502040204020203" pitchFamily="34" charset="0"/>
      <p:regular r:id="rId67"/>
    </p:embeddedFont>
    <p:embeddedFont>
      <p:font typeface="Consolas" panose="020B0609020204030204" pitchFamily="49" charset="0"/>
      <p:regular r:id="rId68"/>
      <p:bold r:id="rId69"/>
      <p:italic r:id="rId70"/>
      <p:boldItalic r:id="rId71"/>
    </p:embeddedFont>
  </p:embeddedFontLst>
  <p:defaultTextStyle>
    <a:defPPr>
      <a:defRPr lang="en-US"/>
    </a:defPPr>
    <a:lvl1pPr marL="0" algn="l" defTabSz="933007" rtl="0" eaLnBrk="1" latinLnBrk="0" hangingPunct="1">
      <a:defRPr sz="1800" kern="1200">
        <a:solidFill>
          <a:schemeClr val="tx1"/>
        </a:solidFill>
        <a:latin typeface="+mn-lt"/>
        <a:ea typeface="+mn-ea"/>
        <a:cs typeface="+mn-cs"/>
      </a:defRPr>
    </a:lvl1pPr>
    <a:lvl2pPr marL="466502" algn="l" defTabSz="933007" rtl="0" eaLnBrk="1" latinLnBrk="0" hangingPunct="1">
      <a:defRPr sz="1800" kern="1200">
        <a:solidFill>
          <a:schemeClr val="tx1"/>
        </a:solidFill>
        <a:latin typeface="+mn-lt"/>
        <a:ea typeface="+mn-ea"/>
        <a:cs typeface="+mn-cs"/>
      </a:defRPr>
    </a:lvl2pPr>
    <a:lvl3pPr marL="933007" algn="l" defTabSz="933007" rtl="0" eaLnBrk="1" latinLnBrk="0" hangingPunct="1">
      <a:defRPr sz="1800" kern="1200">
        <a:solidFill>
          <a:schemeClr val="tx1"/>
        </a:solidFill>
        <a:latin typeface="+mn-lt"/>
        <a:ea typeface="+mn-ea"/>
        <a:cs typeface="+mn-cs"/>
      </a:defRPr>
    </a:lvl3pPr>
    <a:lvl4pPr marL="1399507" algn="l" defTabSz="933007" rtl="0" eaLnBrk="1" latinLnBrk="0" hangingPunct="1">
      <a:defRPr sz="1800" kern="1200">
        <a:solidFill>
          <a:schemeClr val="tx1"/>
        </a:solidFill>
        <a:latin typeface="+mn-lt"/>
        <a:ea typeface="+mn-ea"/>
        <a:cs typeface="+mn-cs"/>
      </a:defRPr>
    </a:lvl4pPr>
    <a:lvl5pPr marL="1866008" algn="l" defTabSz="933007" rtl="0" eaLnBrk="1" latinLnBrk="0" hangingPunct="1">
      <a:defRPr sz="1800" kern="1200">
        <a:solidFill>
          <a:schemeClr val="tx1"/>
        </a:solidFill>
        <a:latin typeface="+mn-lt"/>
        <a:ea typeface="+mn-ea"/>
        <a:cs typeface="+mn-cs"/>
      </a:defRPr>
    </a:lvl5pPr>
    <a:lvl6pPr marL="2332516" algn="l" defTabSz="933007" rtl="0" eaLnBrk="1" latinLnBrk="0" hangingPunct="1">
      <a:defRPr sz="1800" kern="1200">
        <a:solidFill>
          <a:schemeClr val="tx1"/>
        </a:solidFill>
        <a:latin typeface="+mn-lt"/>
        <a:ea typeface="+mn-ea"/>
        <a:cs typeface="+mn-cs"/>
      </a:defRPr>
    </a:lvl6pPr>
    <a:lvl7pPr marL="2799014" algn="l" defTabSz="933007" rtl="0" eaLnBrk="1" latinLnBrk="0" hangingPunct="1">
      <a:defRPr sz="1800" kern="1200">
        <a:solidFill>
          <a:schemeClr val="tx1"/>
        </a:solidFill>
        <a:latin typeface="+mn-lt"/>
        <a:ea typeface="+mn-ea"/>
        <a:cs typeface="+mn-cs"/>
      </a:defRPr>
    </a:lvl7pPr>
    <a:lvl8pPr marL="3265516" algn="l" defTabSz="933007" rtl="0" eaLnBrk="1" latinLnBrk="0" hangingPunct="1">
      <a:defRPr sz="1800" kern="1200">
        <a:solidFill>
          <a:schemeClr val="tx1"/>
        </a:solidFill>
        <a:latin typeface="+mn-lt"/>
        <a:ea typeface="+mn-ea"/>
        <a:cs typeface="+mn-cs"/>
      </a:defRPr>
    </a:lvl8pPr>
    <a:lvl9pPr marL="3732017" algn="l" defTabSz="933007"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29A16"/>
    <a:srgbClr val="F8F57B"/>
    <a:srgbClr val="000000"/>
    <a:srgbClr val="59D01E"/>
    <a:srgbClr val="ACE58F"/>
    <a:srgbClr val="292929"/>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7" autoAdjust="0"/>
    <p:restoredTop sz="96105" autoAdjust="0"/>
  </p:normalViewPr>
  <p:slideViewPr>
    <p:cSldViewPr snapToGrid="0">
      <p:cViewPr>
        <p:scale>
          <a:sx n="70" d="100"/>
          <a:sy n="70" d="100"/>
        </p:scale>
        <p:origin x="-1494" y="-132"/>
      </p:cViewPr>
      <p:guideLst>
        <p:guide orient="horz" pos="144"/>
        <p:guide orient="horz" pos="1201"/>
        <p:guide orient="horz" pos="2735"/>
        <p:guide orient="horz" pos="4176"/>
        <p:guide orient="horz" pos="1488"/>
        <p:guide orient="horz" pos="912"/>
        <p:guide pos="2880"/>
        <p:guide pos="245"/>
        <p:guide pos="893"/>
        <p:guide pos="5514"/>
        <p:guide pos="5299"/>
        <p:guide pos="458"/>
      </p:guideLst>
    </p:cSldViewPr>
  </p:slideViewPr>
  <p:notesTextViewPr>
    <p:cViewPr>
      <p:scale>
        <a:sx n="100" d="100"/>
        <a:sy n="100" d="100"/>
      </p:scale>
      <p:origin x="0" y="0"/>
    </p:cViewPr>
  </p:notesTextViewPr>
  <p:sorterViewPr>
    <p:cViewPr>
      <p:scale>
        <a:sx n="47" d="100"/>
        <a:sy n="47" d="100"/>
      </p:scale>
      <p:origin x="0" y="0"/>
    </p:cViewPr>
  </p:sorterViewPr>
  <p:notesViewPr>
    <p:cSldViewPr snapToGrid="0" showGuides="1">
      <p:cViewPr varScale="1">
        <p:scale>
          <a:sx n="84" d="100"/>
          <a:sy n="84" d="100"/>
        </p:scale>
        <p:origin x="-30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63" Type="http://schemas.openxmlformats.org/officeDocument/2006/relationships/font" Target="fonts/font7.fntdata"/><Relationship Id="rId68" Type="http://schemas.openxmlformats.org/officeDocument/2006/relationships/font" Target="fonts/font12.fntdata"/><Relationship Id="rId7" Type="http://schemas.openxmlformats.org/officeDocument/2006/relationships/slide" Target="slides/slide4.xml"/><Relationship Id="rId71"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1.fntdata"/><Relationship Id="rId61" Type="http://schemas.openxmlformats.org/officeDocument/2006/relationships/font" Target="fonts/font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873362024102585E-2"/>
          <c:y val="0"/>
          <c:w val="0.94894573117606817"/>
          <c:h val="0.89023634557009024"/>
        </c:manualLayout>
      </c:layout>
      <c:lineChart>
        <c:grouping val="standard"/>
        <c:varyColors val="0"/>
        <c:ser>
          <c:idx val="1"/>
          <c:order val="0"/>
          <c:spPr>
            <a:ln w="63500">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ailEnd type="stealth"/>
            </a:ln>
          </c:spPr>
          <c:marker>
            <c:symbol val="none"/>
          </c:marker>
          <c:val>
            <c:numRef>
              <c:f>Sheet1!$B$7:$B$13</c:f>
              <c:numCache>
                <c:formatCode>General</c:formatCode>
                <c:ptCount val="7"/>
                <c:pt idx="0">
                  <c:v>105</c:v>
                </c:pt>
                <c:pt idx="1">
                  <c:v>352</c:v>
                </c:pt>
                <c:pt idx="2">
                  <c:v>601</c:v>
                </c:pt>
                <c:pt idx="3">
                  <c:v>1116</c:v>
                </c:pt>
                <c:pt idx="4">
                  <c:v>1628</c:v>
                </c:pt>
                <c:pt idx="5">
                  <c:v>2647</c:v>
                </c:pt>
                <c:pt idx="6">
                  <c:v>4678</c:v>
                </c:pt>
              </c:numCache>
            </c:numRef>
          </c:val>
          <c:smooth val="0"/>
        </c:ser>
        <c:dLbls>
          <c:showLegendKey val="0"/>
          <c:showVal val="0"/>
          <c:showCatName val="0"/>
          <c:showSerName val="0"/>
          <c:showPercent val="0"/>
          <c:showBubbleSize val="0"/>
        </c:dLbls>
        <c:marker val="1"/>
        <c:smooth val="0"/>
        <c:axId val="93484544"/>
        <c:axId val="93486080"/>
      </c:lineChart>
      <c:catAx>
        <c:axId val="93484544"/>
        <c:scaling>
          <c:orientation val="minMax"/>
        </c:scaling>
        <c:delete val="0"/>
        <c:axPos val="b"/>
        <c:majorTickMark val="out"/>
        <c:minorTickMark val="none"/>
        <c:tickLblPos val="nextTo"/>
        <c:crossAx val="93486080"/>
        <c:crosses val="autoZero"/>
        <c:auto val="1"/>
        <c:lblAlgn val="ctr"/>
        <c:lblOffset val="100"/>
        <c:noMultiLvlLbl val="0"/>
      </c:catAx>
      <c:valAx>
        <c:axId val="93486080"/>
        <c:scaling>
          <c:orientation val="minMax"/>
        </c:scaling>
        <c:delete val="1"/>
        <c:axPos val="l"/>
        <c:numFmt formatCode="General" sourceLinked="1"/>
        <c:majorTickMark val="out"/>
        <c:minorTickMark val="none"/>
        <c:tickLblPos val="nextTo"/>
        <c:crossAx val="93484544"/>
        <c:crosses val="autoZero"/>
        <c:crossBetween val="between"/>
      </c:valAx>
      <c:spPr>
        <a:noFill/>
        <a:ln w="25400">
          <a:noFill/>
        </a:ln>
      </c:spPr>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280AB1-95FF-42E8-94B7-DCF4D2A09A09}" type="doc">
      <dgm:prSet loTypeId="urn:microsoft.com/office/officeart/2005/8/layout/venn1" loCatId="relationship" qsTypeId="urn:microsoft.com/office/officeart/2005/8/quickstyle/simple1" qsCatId="simple" csTypeId="urn:microsoft.com/office/officeart/2005/8/colors/accent1_2" csCatId="accent1" phldr="1"/>
      <dgm:spPr/>
    </dgm:pt>
    <dgm:pt modelId="{8AF86F65-257F-4D4B-8F3E-9FA582CE5FAF}">
      <dgm:prSet phldrT="[Text]"/>
      <dgm:spPr/>
      <dgm:t>
        <a:bodyPr/>
        <a:lstStyle/>
        <a:p>
          <a:r>
            <a:rPr lang="en-GB" dirty="0" smtClean="0"/>
            <a:t>Statically Typed</a:t>
          </a:r>
          <a:endParaRPr lang="en-GB" dirty="0"/>
        </a:p>
      </dgm:t>
    </dgm:pt>
    <dgm:pt modelId="{C45125E2-98D0-4EC3-AB7A-F16C57EC95B7}" type="parTrans" cxnId="{D015DEAD-493F-45CE-AAE9-CD719F323645}">
      <dgm:prSet/>
      <dgm:spPr/>
      <dgm:t>
        <a:bodyPr/>
        <a:lstStyle/>
        <a:p>
          <a:endParaRPr lang="en-GB"/>
        </a:p>
      </dgm:t>
    </dgm:pt>
    <dgm:pt modelId="{A1035C21-FDB7-4EAC-89CB-CA0A13638908}" type="sibTrans" cxnId="{D015DEAD-493F-45CE-AAE9-CD719F323645}">
      <dgm:prSet/>
      <dgm:spPr/>
      <dgm:t>
        <a:bodyPr/>
        <a:lstStyle/>
        <a:p>
          <a:endParaRPr lang="en-GB"/>
        </a:p>
      </dgm:t>
    </dgm:pt>
    <dgm:pt modelId="{83D561A4-503F-45B2-B21E-B4C0A921F900}">
      <dgm:prSet phldrT="[Text]"/>
      <dgm:spPr/>
      <dgm:t>
        <a:bodyPr/>
        <a:lstStyle/>
        <a:p>
          <a:r>
            <a:rPr lang="en-GB" dirty="0" smtClean="0"/>
            <a:t>Dynamically Typed</a:t>
          </a:r>
          <a:endParaRPr lang="en-GB" dirty="0"/>
        </a:p>
      </dgm:t>
    </dgm:pt>
    <dgm:pt modelId="{586C31D1-E2EE-43F5-9333-75504CDB2A01}" type="parTrans" cxnId="{462C5C2E-2CFE-499B-9A9E-5EC9260418B4}">
      <dgm:prSet/>
      <dgm:spPr/>
      <dgm:t>
        <a:bodyPr/>
        <a:lstStyle/>
        <a:p>
          <a:endParaRPr lang="en-GB"/>
        </a:p>
      </dgm:t>
    </dgm:pt>
    <dgm:pt modelId="{3537B17F-CEEC-4777-8EED-6853E79A7526}" type="sibTrans" cxnId="{462C5C2E-2CFE-499B-9A9E-5EC9260418B4}">
      <dgm:prSet/>
      <dgm:spPr/>
      <dgm:t>
        <a:bodyPr/>
        <a:lstStyle/>
        <a:p>
          <a:endParaRPr lang="en-GB"/>
        </a:p>
      </dgm:t>
    </dgm:pt>
    <dgm:pt modelId="{54AD1ADC-A634-4621-A4E4-473A7E172D0E}" type="pres">
      <dgm:prSet presAssocID="{37280AB1-95FF-42E8-94B7-DCF4D2A09A09}" presName="compositeShape" presStyleCnt="0">
        <dgm:presLayoutVars>
          <dgm:chMax val="7"/>
          <dgm:dir/>
          <dgm:resizeHandles val="exact"/>
        </dgm:presLayoutVars>
      </dgm:prSet>
      <dgm:spPr/>
    </dgm:pt>
    <dgm:pt modelId="{ED9FBEAD-8068-422C-B57A-30CFA25C3E76}" type="pres">
      <dgm:prSet presAssocID="{8AF86F65-257F-4D4B-8F3E-9FA582CE5FAF}" presName="circ1" presStyleLbl="vennNode1" presStyleIdx="0" presStyleCnt="2" custScaleX="69257" custScaleY="68131"/>
      <dgm:spPr/>
      <dgm:t>
        <a:bodyPr/>
        <a:lstStyle/>
        <a:p>
          <a:endParaRPr lang="en-GB"/>
        </a:p>
      </dgm:t>
    </dgm:pt>
    <dgm:pt modelId="{9833359F-7D17-45D4-8EB8-A5BB503C7C74}" type="pres">
      <dgm:prSet presAssocID="{8AF86F65-257F-4D4B-8F3E-9FA582CE5FAF}" presName="circ1Tx" presStyleLbl="revTx" presStyleIdx="0" presStyleCnt="0">
        <dgm:presLayoutVars>
          <dgm:chMax val="0"/>
          <dgm:chPref val="0"/>
          <dgm:bulletEnabled val="1"/>
        </dgm:presLayoutVars>
      </dgm:prSet>
      <dgm:spPr/>
      <dgm:t>
        <a:bodyPr/>
        <a:lstStyle/>
        <a:p>
          <a:endParaRPr lang="en-GB"/>
        </a:p>
      </dgm:t>
    </dgm:pt>
    <dgm:pt modelId="{C4F96459-0667-46A5-8464-979D32A5AFC0}" type="pres">
      <dgm:prSet presAssocID="{83D561A4-503F-45B2-B21E-B4C0A921F900}" presName="circ2" presStyleLbl="vennNode1" presStyleIdx="1" presStyleCnt="2" custScaleX="69257" custScaleY="68131"/>
      <dgm:spPr/>
      <dgm:t>
        <a:bodyPr/>
        <a:lstStyle/>
        <a:p>
          <a:endParaRPr lang="en-GB"/>
        </a:p>
      </dgm:t>
    </dgm:pt>
    <dgm:pt modelId="{B3DBAB2C-2BCB-4EFA-8EF8-288AFF90DBD0}" type="pres">
      <dgm:prSet presAssocID="{83D561A4-503F-45B2-B21E-B4C0A921F900}" presName="circ2Tx" presStyleLbl="revTx" presStyleIdx="0" presStyleCnt="0">
        <dgm:presLayoutVars>
          <dgm:chMax val="0"/>
          <dgm:chPref val="0"/>
          <dgm:bulletEnabled val="1"/>
        </dgm:presLayoutVars>
      </dgm:prSet>
      <dgm:spPr/>
      <dgm:t>
        <a:bodyPr/>
        <a:lstStyle/>
        <a:p>
          <a:endParaRPr lang="en-GB"/>
        </a:p>
      </dgm:t>
    </dgm:pt>
  </dgm:ptLst>
  <dgm:cxnLst>
    <dgm:cxn modelId="{D015DEAD-493F-45CE-AAE9-CD719F323645}" srcId="{37280AB1-95FF-42E8-94B7-DCF4D2A09A09}" destId="{8AF86F65-257F-4D4B-8F3E-9FA582CE5FAF}" srcOrd="0" destOrd="0" parTransId="{C45125E2-98D0-4EC3-AB7A-F16C57EC95B7}" sibTransId="{A1035C21-FDB7-4EAC-89CB-CA0A13638908}"/>
    <dgm:cxn modelId="{402F03A8-596F-4945-A753-B04B13BC92C1}" type="presOf" srcId="{83D561A4-503F-45B2-B21E-B4C0A921F900}" destId="{C4F96459-0667-46A5-8464-979D32A5AFC0}" srcOrd="0" destOrd="0" presId="urn:microsoft.com/office/officeart/2005/8/layout/venn1"/>
    <dgm:cxn modelId="{46E871AC-FB52-41CA-835E-EC263F56BA26}" type="presOf" srcId="{83D561A4-503F-45B2-B21E-B4C0A921F900}" destId="{B3DBAB2C-2BCB-4EFA-8EF8-288AFF90DBD0}" srcOrd="1" destOrd="0" presId="urn:microsoft.com/office/officeart/2005/8/layout/venn1"/>
    <dgm:cxn modelId="{6F2CB9F8-F17A-4D23-9807-F0314142718B}" type="presOf" srcId="{8AF86F65-257F-4D4B-8F3E-9FA582CE5FAF}" destId="{ED9FBEAD-8068-422C-B57A-30CFA25C3E76}" srcOrd="0" destOrd="0" presId="urn:microsoft.com/office/officeart/2005/8/layout/venn1"/>
    <dgm:cxn modelId="{462C5C2E-2CFE-499B-9A9E-5EC9260418B4}" srcId="{37280AB1-95FF-42E8-94B7-DCF4D2A09A09}" destId="{83D561A4-503F-45B2-B21E-B4C0A921F900}" srcOrd="1" destOrd="0" parTransId="{586C31D1-E2EE-43F5-9333-75504CDB2A01}" sibTransId="{3537B17F-CEEC-4777-8EED-6853E79A7526}"/>
    <dgm:cxn modelId="{BAB0A2A4-669D-4BC8-A4DA-275E29ACBFE9}" type="presOf" srcId="{8AF86F65-257F-4D4B-8F3E-9FA582CE5FAF}" destId="{9833359F-7D17-45D4-8EB8-A5BB503C7C74}" srcOrd="1" destOrd="0" presId="urn:microsoft.com/office/officeart/2005/8/layout/venn1"/>
    <dgm:cxn modelId="{F192906C-C0A6-42E1-B862-D818539672B6}" type="presOf" srcId="{37280AB1-95FF-42E8-94B7-DCF4D2A09A09}" destId="{54AD1ADC-A634-4621-A4E4-473A7E172D0E}" srcOrd="0" destOrd="0" presId="urn:microsoft.com/office/officeart/2005/8/layout/venn1"/>
    <dgm:cxn modelId="{CB636287-8047-406B-9F98-4617E848F083}" type="presParOf" srcId="{54AD1ADC-A634-4621-A4E4-473A7E172D0E}" destId="{ED9FBEAD-8068-422C-B57A-30CFA25C3E76}" srcOrd="0" destOrd="0" presId="urn:microsoft.com/office/officeart/2005/8/layout/venn1"/>
    <dgm:cxn modelId="{2E1D2777-9CF4-4636-8CE7-260912737E0D}" type="presParOf" srcId="{54AD1ADC-A634-4621-A4E4-473A7E172D0E}" destId="{9833359F-7D17-45D4-8EB8-A5BB503C7C74}" srcOrd="1" destOrd="0" presId="urn:microsoft.com/office/officeart/2005/8/layout/venn1"/>
    <dgm:cxn modelId="{DC3B10AA-DD4D-4287-BF01-685E6EAD9359}" type="presParOf" srcId="{54AD1ADC-A634-4621-A4E4-473A7E172D0E}" destId="{C4F96459-0667-46A5-8464-979D32A5AFC0}" srcOrd="2" destOrd="0" presId="urn:microsoft.com/office/officeart/2005/8/layout/venn1"/>
    <dgm:cxn modelId="{A966FEC6-78B5-4AC8-808D-5E134355D790}" type="presParOf" srcId="{54AD1ADC-A634-4621-A4E4-473A7E172D0E}" destId="{B3DBAB2C-2BCB-4EFA-8EF8-288AFF90DBD0}"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280AB1-95FF-42E8-94B7-DCF4D2A09A09}" type="doc">
      <dgm:prSet loTypeId="urn:microsoft.com/office/officeart/2005/8/layout/venn1" loCatId="relationship" qsTypeId="urn:microsoft.com/office/officeart/2005/8/quickstyle/simple1" qsCatId="simple" csTypeId="urn:microsoft.com/office/officeart/2005/8/colors/accent1_2" csCatId="accent1" phldr="1"/>
      <dgm:spPr/>
    </dgm:pt>
    <dgm:pt modelId="{8AF86F65-257F-4D4B-8F3E-9FA582CE5FAF}">
      <dgm:prSet phldrT="[Text]"/>
      <dgm:spPr/>
      <dgm:t>
        <a:bodyPr/>
        <a:lstStyle/>
        <a:p>
          <a:r>
            <a:rPr lang="en-GB" dirty="0" smtClean="0"/>
            <a:t>Statically Typed</a:t>
          </a:r>
          <a:endParaRPr lang="en-GB" dirty="0"/>
        </a:p>
      </dgm:t>
    </dgm:pt>
    <dgm:pt modelId="{C45125E2-98D0-4EC3-AB7A-F16C57EC95B7}" type="parTrans" cxnId="{D015DEAD-493F-45CE-AAE9-CD719F323645}">
      <dgm:prSet/>
      <dgm:spPr/>
      <dgm:t>
        <a:bodyPr/>
        <a:lstStyle/>
        <a:p>
          <a:endParaRPr lang="en-GB"/>
        </a:p>
      </dgm:t>
    </dgm:pt>
    <dgm:pt modelId="{A1035C21-FDB7-4EAC-89CB-CA0A13638908}" type="sibTrans" cxnId="{D015DEAD-493F-45CE-AAE9-CD719F323645}">
      <dgm:prSet/>
      <dgm:spPr/>
      <dgm:t>
        <a:bodyPr/>
        <a:lstStyle/>
        <a:p>
          <a:endParaRPr lang="en-GB"/>
        </a:p>
      </dgm:t>
    </dgm:pt>
    <dgm:pt modelId="{83D561A4-503F-45B2-B21E-B4C0A921F900}">
      <dgm:prSet phldrT="[Text]"/>
      <dgm:spPr/>
      <dgm:t>
        <a:bodyPr/>
        <a:lstStyle/>
        <a:p>
          <a:r>
            <a:rPr lang="en-GB" dirty="0" smtClean="0"/>
            <a:t>Dynamically Typed</a:t>
          </a:r>
          <a:endParaRPr lang="en-GB" dirty="0"/>
        </a:p>
      </dgm:t>
    </dgm:pt>
    <dgm:pt modelId="{586C31D1-E2EE-43F5-9333-75504CDB2A01}" type="parTrans" cxnId="{462C5C2E-2CFE-499B-9A9E-5EC9260418B4}">
      <dgm:prSet/>
      <dgm:spPr/>
      <dgm:t>
        <a:bodyPr/>
        <a:lstStyle/>
        <a:p>
          <a:endParaRPr lang="en-GB"/>
        </a:p>
      </dgm:t>
    </dgm:pt>
    <dgm:pt modelId="{3537B17F-CEEC-4777-8EED-6853E79A7526}" type="sibTrans" cxnId="{462C5C2E-2CFE-499B-9A9E-5EC9260418B4}">
      <dgm:prSet/>
      <dgm:spPr/>
      <dgm:t>
        <a:bodyPr/>
        <a:lstStyle/>
        <a:p>
          <a:endParaRPr lang="en-GB"/>
        </a:p>
      </dgm:t>
    </dgm:pt>
    <dgm:pt modelId="{54AD1ADC-A634-4621-A4E4-473A7E172D0E}" type="pres">
      <dgm:prSet presAssocID="{37280AB1-95FF-42E8-94B7-DCF4D2A09A09}" presName="compositeShape" presStyleCnt="0">
        <dgm:presLayoutVars>
          <dgm:chMax val="7"/>
          <dgm:dir/>
          <dgm:resizeHandles val="exact"/>
        </dgm:presLayoutVars>
      </dgm:prSet>
      <dgm:spPr/>
    </dgm:pt>
    <dgm:pt modelId="{ED9FBEAD-8068-422C-B57A-30CFA25C3E76}" type="pres">
      <dgm:prSet presAssocID="{8AF86F65-257F-4D4B-8F3E-9FA582CE5FAF}" presName="circ1" presStyleLbl="vennNode1" presStyleIdx="0" presStyleCnt="2" custScaleX="110930" custScaleY="106214"/>
      <dgm:spPr/>
      <dgm:t>
        <a:bodyPr/>
        <a:lstStyle/>
        <a:p>
          <a:endParaRPr lang="en-GB"/>
        </a:p>
      </dgm:t>
    </dgm:pt>
    <dgm:pt modelId="{9833359F-7D17-45D4-8EB8-A5BB503C7C74}" type="pres">
      <dgm:prSet presAssocID="{8AF86F65-257F-4D4B-8F3E-9FA582CE5FAF}" presName="circ1Tx" presStyleLbl="revTx" presStyleIdx="0" presStyleCnt="0">
        <dgm:presLayoutVars>
          <dgm:chMax val="0"/>
          <dgm:chPref val="0"/>
          <dgm:bulletEnabled val="1"/>
        </dgm:presLayoutVars>
      </dgm:prSet>
      <dgm:spPr/>
      <dgm:t>
        <a:bodyPr/>
        <a:lstStyle/>
        <a:p>
          <a:endParaRPr lang="en-GB"/>
        </a:p>
      </dgm:t>
    </dgm:pt>
    <dgm:pt modelId="{C4F96459-0667-46A5-8464-979D32A5AFC0}" type="pres">
      <dgm:prSet presAssocID="{83D561A4-503F-45B2-B21E-B4C0A921F900}" presName="circ2" presStyleLbl="vennNode1" presStyleIdx="1" presStyleCnt="2" custScaleX="110930" custScaleY="106214"/>
      <dgm:spPr/>
      <dgm:t>
        <a:bodyPr/>
        <a:lstStyle/>
        <a:p>
          <a:endParaRPr lang="en-GB"/>
        </a:p>
      </dgm:t>
    </dgm:pt>
    <dgm:pt modelId="{B3DBAB2C-2BCB-4EFA-8EF8-288AFF90DBD0}" type="pres">
      <dgm:prSet presAssocID="{83D561A4-503F-45B2-B21E-B4C0A921F900}" presName="circ2Tx" presStyleLbl="revTx" presStyleIdx="0" presStyleCnt="0">
        <dgm:presLayoutVars>
          <dgm:chMax val="0"/>
          <dgm:chPref val="0"/>
          <dgm:bulletEnabled val="1"/>
        </dgm:presLayoutVars>
      </dgm:prSet>
      <dgm:spPr/>
      <dgm:t>
        <a:bodyPr/>
        <a:lstStyle/>
        <a:p>
          <a:endParaRPr lang="en-GB"/>
        </a:p>
      </dgm:t>
    </dgm:pt>
  </dgm:ptLst>
  <dgm:cxnLst>
    <dgm:cxn modelId="{6DF58B5C-A10F-4259-AF2B-84ECF3303252}" type="presOf" srcId="{8AF86F65-257F-4D4B-8F3E-9FA582CE5FAF}" destId="{9833359F-7D17-45D4-8EB8-A5BB503C7C74}" srcOrd="1" destOrd="0" presId="urn:microsoft.com/office/officeart/2005/8/layout/venn1"/>
    <dgm:cxn modelId="{D015DEAD-493F-45CE-AAE9-CD719F323645}" srcId="{37280AB1-95FF-42E8-94B7-DCF4D2A09A09}" destId="{8AF86F65-257F-4D4B-8F3E-9FA582CE5FAF}" srcOrd="0" destOrd="0" parTransId="{C45125E2-98D0-4EC3-AB7A-F16C57EC95B7}" sibTransId="{A1035C21-FDB7-4EAC-89CB-CA0A13638908}"/>
    <dgm:cxn modelId="{B9C965AE-F8D8-4E69-A152-D3CC9AD1AB63}" type="presOf" srcId="{83D561A4-503F-45B2-B21E-B4C0A921F900}" destId="{C4F96459-0667-46A5-8464-979D32A5AFC0}" srcOrd="0" destOrd="0" presId="urn:microsoft.com/office/officeart/2005/8/layout/venn1"/>
    <dgm:cxn modelId="{8D06E863-CE71-4C06-8728-14D7D3A7FDF7}" type="presOf" srcId="{83D561A4-503F-45B2-B21E-B4C0A921F900}" destId="{B3DBAB2C-2BCB-4EFA-8EF8-288AFF90DBD0}" srcOrd="1" destOrd="0" presId="urn:microsoft.com/office/officeart/2005/8/layout/venn1"/>
    <dgm:cxn modelId="{BAC3D09D-720D-48CC-927B-D040EC2235D3}" type="presOf" srcId="{37280AB1-95FF-42E8-94B7-DCF4D2A09A09}" destId="{54AD1ADC-A634-4621-A4E4-473A7E172D0E}" srcOrd="0" destOrd="0" presId="urn:microsoft.com/office/officeart/2005/8/layout/venn1"/>
    <dgm:cxn modelId="{462C5C2E-2CFE-499B-9A9E-5EC9260418B4}" srcId="{37280AB1-95FF-42E8-94B7-DCF4D2A09A09}" destId="{83D561A4-503F-45B2-B21E-B4C0A921F900}" srcOrd="1" destOrd="0" parTransId="{586C31D1-E2EE-43F5-9333-75504CDB2A01}" sibTransId="{3537B17F-CEEC-4777-8EED-6853E79A7526}"/>
    <dgm:cxn modelId="{6CDF7AED-6D59-4BF6-9CDA-12DF2DF0B86C}" type="presOf" srcId="{8AF86F65-257F-4D4B-8F3E-9FA582CE5FAF}" destId="{ED9FBEAD-8068-422C-B57A-30CFA25C3E76}" srcOrd="0" destOrd="0" presId="urn:microsoft.com/office/officeart/2005/8/layout/venn1"/>
    <dgm:cxn modelId="{D4946A5A-FD42-469A-A9D1-C1E49D8BD3EB}" type="presParOf" srcId="{54AD1ADC-A634-4621-A4E4-473A7E172D0E}" destId="{ED9FBEAD-8068-422C-B57A-30CFA25C3E76}" srcOrd="0" destOrd="0" presId="urn:microsoft.com/office/officeart/2005/8/layout/venn1"/>
    <dgm:cxn modelId="{A1776E88-A773-4583-BC27-F4D7BE346B66}" type="presParOf" srcId="{54AD1ADC-A634-4621-A4E4-473A7E172D0E}" destId="{9833359F-7D17-45D4-8EB8-A5BB503C7C74}" srcOrd="1" destOrd="0" presId="urn:microsoft.com/office/officeart/2005/8/layout/venn1"/>
    <dgm:cxn modelId="{593D8981-5AB7-4319-B72F-B5BBE8CD24E3}" type="presParOf" srcId="{54AD1ADC-A634-4621-A4E4-473A7E172D0E}" destId="{C4F96459-0667-46A5-8464-979D32A5AFC0}" srcOrd="2" destOrd="0" presId="urn:microsoft.com/office/officeart/2005/8/layout/venn1"/>
    <dgm:cxn modelId="{192E7C33-ADA5-48F1-9CCF-77A6D0F8AB77}" type="presParOf" srcId="{54AD1ADC-A634-4621-A4E4-473A7E172D0E}" destId="{B3DBAB2C-2BCB-4EFA-8EF8-288AFF90DBD0}"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FC51F7-154E-42AA-A1E2-D7E3FFB16ED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8A93A77E-67E8-49DB-BB0F-E7651D43D0CF}">
      <dgm:prSet custT="1"/>
      <dgm:spPr/>
      <dgm:t>
        <a:bodyPr/>
        <a:lstStyle/>
        <a:p>
          <a:pPr rtl="0"/>
          <a:r>
            <a:rPr lang="en-GB" sz="2800" dirty="0" smtClean="0"/>
            <a:t>Many, many data sources are surprisingly stable</a:t>
          </a:r>
          <a:endParaRPr lang="en-GB" sz="2800" dirty="0"/>
        </a:p>
      </dgm:t>
    </dgm:pt>
    <dgm:pt modelId="{42F238E0-2F5A-4DC9-B6F1-6552378DFB36}" type="parTrans" cxnId="{ACCFA087-355F-4D1F-8FF6-4572633BB5E6}">
      <dgm:prSet/>
      <dgm:spPr/>
      <dgm:t>
        <a:bodyPr/>
        <a:lstStyle/>
        <a:p>
          <a:endParaRPr lang="en-GB"/>
        </a:p>
      </dgm:t>
    </dgm:pt>
    <dgm:pt modelId="{6AB25F0F-3AAA-40A9-9A4D-E8C2957A1241}" type="sibTrans" cxnId="{ACCFA087-355F-4D1F-8FF6-4572633BB5E6}">
      <dgm:prSet/>
      <dgm:spPr/>
      <dgm:t>
        <a:bodyPr/>
        <a:lstStyle/>
        <a:p>
          <a:endParaRPr lang="en-GB"/>
        </a:p>
      </dgm:t>
    </dgm:pt>
    <dgm:pt modelId="{FC47F303-2A50-44D0-BC1F-423B45B4C10C}">
      <dgm:prSet custT="1"/>
      <dgm:spPr/>
      <dgm:t>
        <a:bodyPr/>
        <a:lstStyle/>
        <a:p>
          <a:pPr rtl="0"/>
          <a:r>
            <a:rPr lang="en-GB" sz="2800" dirty="0" smtClean="0"/>
            <a:t>Support “invalidation signals” from providers at design-time</a:t>
          </a:r>
          <a:endParaRPr lang="en-GB" sz="2800" dirty="0"/>
        </a:p>
      </dgm:t>
    </dgm:pt>
    <dgm:pt modelId="{29DE62B6-7BED-4FA8-B152-B2E8F3D960ED}" type="parTrans" cxnId="{D52D44AD-C25A-4FBB-9D53-DBFBD0C48FE1}">
      <dgm:prSet/>
      <dgm:spPr/>
      <dgm:t>
        <a:bodyPr/>
        <a:lstStyle/>
        <a:p>
          <a:endParaRPr lang="en-GB"/>
        </a:p>
      </dgm:t>
    </dgm:pt>
    <dgm:pt modelId="{717900E6-69DF-41E7-AD6D-61E409AFAABE}" type="sibTrans" cxnId="{D52D44AD-C25A-4FBB-9D53-DBFBD0C48FE1}">
      <dgm:prSet/>
      <dgm:spPr/>
      <dgm:t>
        <a:bodyPr/>
        <a:lstStyle/>
        <a:p>
          <a:endParaRPr lang="en-GB"/>
        </a:p>
      </dgm:t>
    </dgm:pt>
    <dgm:pt modelId="{A95C62DA-C173-4AF3-B09F-32DEBE972937}">
      <dgm:prSet custT="1"/>
      <dgm:spPr/>
      <dgm:t>
        <a:bodyPr/>
        <a:lstStyle/>
        <a:p>
          <a:pPr rtl="0"/>
          <a:r>
            <a:rPr lang="en-GB" sz="2800" dirty="0" smtClean="0"/>
            <a:t>Erasure makes compiled code much less fragile</a:t>
          </a:r>
          <a:endParaRPr lang="en-GB" sz="2800" dirty="0"/>
        </a:p>
      </dgm:t>
    </dgm:pt>
    <dgm:pt modelId="{23E4132F-6458-439E-AF33-D5F3E599AFEE}" type="parTrans" cxnId="{E5337E8F-0255-46AE-AB7E-9CFE6285252B}">
      <dgm:prSet/>
      <dgm:spPr/>
      <dgm:t>
        <a:bodyPr/>
        <a:lstStyle/>
        <a:p>
          <a:endParaRPr lang="en-GB"/>
        </a:p>
      </dgm:t>
    </dgm:pt>
    <dgm:pt modelId="{61984C22-1514-4206-9898-FF5E68D1D267}" type="sibTrans" cxnId="{E5337E8F-0255-46AE-AB7E-9CFE6285252B}">
      <dgm:prSet/>
      <dgm:spPr/>
      <dgm:t>
        <a:bodyPr/>
        <a:lstStyle/>
        <a:p>
          <a:endParaRPr lang="en-GB"/>
        </a:p>
      </dgm:t>
    </dgm:pt>
    <dgm:pt modelId="{8C31310D-4B2C-4374-BF63-5A0E1F586325}">
      <dgm:prSet custT="1"/>
      <dgm:spPr/>
      <dgm:t>
        <a:bodyPr/>
        <a:lstStyle/>
        <a:p>
          <a:pPr rtl="0"/>
          <a:r>
            <a:rPr lang="en-GB" sz="2800" dirty="0" smtClean="0"/>
            <a:t>Some data sources support “snapshot dates” (c.f. </a:t>
          </a:r>
          <a:r>
            <a:rPr lang="en-GB" sz="2800" dirty="0" err="1" smtClean="0"/>
            <a:t>Datomic</a:t>
          </a:r>
          <a:r>
            <a:rPr lang="en-GB" sz="2800" dirty="0" smtClean="0"/>
            <a:t>, Freebase)</a:t>
          </a:r>
          <a:endParaRPr lang="en-GB" sz="2800" dirty="0"/>
        </a:p>
      </dgm:t>
    </dgm:pt>
    <dgm:pt modelId="{4A4D45A7-9929-4B44-B32F-BE43D96DAB41}" type="parTrans" cxnId="{F1AF84D4-D3B1-4505-A67C-81134E1DA001}">
      <dgm:prSet/>
      <dgm:spPr/>
      <dgm:t>
        <a:bodyPr/>
        <a:lstStyle/>
        <a:p>
          <a:endParaRPr lang="en-GB"/>
        </a:p>
      </dgm:t>
    </dgm:pt>
    <dgm:pt modelId="{8F04133B-A488-46CF-B513-A1018E79AAE7}" type="sibTrans" cxnId="{F1AF84D4-D3B1-4505-A67C-81134E1DA001}">
      <dgm:prSet/>
      <dgm:spPr/>
      <dgm:t>
        <a:bodyPr/>
        <a:lstStyle/>
        <a:p>
          <a:endParaRPr lang="en-GB"/>
        </a:p>
      </dgm:t>
    </dgm:pt>
    <dgm:pt modelId="{83080C48-768C-406C-A931-F48B59FEDF6F}">
      <dgm:prSet custT="1"/>
      <dgm:spPr/>
      <dgm:t>
        <a:bodyPr/>
        <a:lstStyle/>
        <a:p>
          <a:pPr rtl="0"/>
          <a:r>
            <a:rPr lang="en-GB" sz="2800" dirty="0" smtClean="0"/>
            <a:t>Data scripting has low exposure</a:t>
          </a:r>
          <a:endParaRPr lang="en-GB" sz="2800" dirty="0"/>
        </a:p>
      </dgm:t>
    </dgm:pt>
    <dgm:pt modelId="{E317A198-F04F-4EA4-BCCA-5FB8A9526B81}" type="parTrans" cxnId="{0A1B7940-A439-4E7E-9B84-C1FA9EFC519B}">
      <dgm:prSet/>
      <dgm:spPr/>
      <dgm:t>
        <a:bodyPr/>
        <a:lstStyle/>
        <a:p>
          <a:endParaRPr lang="en-GB"/>
        </a:p>
      </dgm:t>
    </dgm:pt>
    <dgm:pt modelId="{ECC8D5FD-F960-470A-81E7-5CFDCF01E24B}" type="sibTrans" cxnId="{0A1B7940-A439-4E7E-9B84-C1FA9EFC519B}">
      <dgm:prSet/>
      <dgm:spPr/>
      <dgm:t>
        <a:bodyPr/>
        <a:lstStyle/>
        <a:p>
          <a:endParaRPr lang="en-GB"/>
        </a:p>
      </dgm:t>
    </dgm:pt>
    <dgm:pt modelId="{A0AE8BE7-D909-44C1-B8B3-58814B81B6E6}" type="pres">
      <dgm:prSet presAssocID="{6AFC51F7-154E-42AA-A1E2-D7E3FFB16ED8}" presName="linear" presStyleCnt="0">
        <dgm:presLayoutVars>
          <dgm:animLvl val="lvl"/>
          <dgm:resizeHandles val="exact"/>
        </dgm:presLayoutVars>
      </dgm:prSet>
      <dgm:spPr/>
      <dgm:t>
        <a:bodyPr/>
        <a:lstStyle/>
        <a:p>
          <a:endParaRPr lang="en-GB"/>
        </a:p>
      </dgm:t>
    </dgm:pt>
    <dgm:pt modelId="{7CC0CDA4-0807-4E5C-91EB-D5B5AAD880F7}" type="pres">
      <dgm:prSet presAssocID="{8A93A77E-67E8-49DB-BB0F-E7651D43D0CF}" presName="parentText" presStyleLbl="node1" presStyleIdx="0" presStyleCnt="5">
        <dgm:presLayoutVars>
          <dgm:chMax val="0"/>
          <dgm:bulletEnabled val="1"/>
        </dgm:presLayoutVars>
      </dgm:prSet>
      <dgm:spPr/>
      <dgm:t>
        <a:bodyPr/>
        <a:lstStyle/>
        <a:p>
          <a:endParaRPr lang="en-GB"/>
        </a:p>
      </dgm:t>
    </dgm:pt>
    <dgm:pt modelId="{2E682498-4ED3-4D3D-BC35-3673C4161A83}" type="pres">
      <dgm:prSet presAssocID="{6AB25F0F-3AAA-40A9-9A4D-E8C2957A1241}" presName="spacer" presStyleCnt="0"/>
      <dgm:spPr/>
    </dgm:pt>
    <dgm:pt modelId="{3EC0B6CA-20B2-4B6E-8C81-BF749EC767C7}" type="pres">
      <dgm:prSet presAssocID="{8C31310D-4B2C-4374-BF63-5A0E1F586325}" presName="parentText" presStyleLbl="node1" presStyleIdx="1" presStyleCnt="5">
        <dgm:presLayoutVars>
          <dgm:chMax val="0"/>
          <dgm:bulletEnabled val="1"/>
        </dgm:presLayoutVars>
      </dgm:prSet>
      <dgm:spPr/>
      <dgm:t>
        <a:bodyPr/>
        <a:lstStyle/>
        <a:p>
          <a:endParaRPr lang="en-GB"/>
        </a:p>
      </dgm:t>
    </dgm:pt>
    <dgm:pt modelId="{0F5E49CD-76CB-4B6E-8E93-37B5DDB287B1}" type="pres">
      <dgm:prSet presAssocID="{8F04133B-A488-46CF-B513-A1018E79AAE7}" presName="spacer" presStyleCnt="0"/>
      <dgm:spPr/>
    </dgm:pt>
    <dgm:pt modelId="{83270D6F-0311-4B57-9903-602F35763410}" type="pres">
      <dgm:prSet presAssocID="{83080C48-768C-406C-A931-F48B59FEDF6F}" presName="parentText" presStyleLbl="node1" presStyleIdx="2" presStyleCnt="5">
        <dgm:presLayoutVars>
          <dgm:chMax val="0"/>
          <dgm:bulletEnabled val="1"/>
        </dgm:presLayoutVars>
      </dgm:prSet>
      <dgm:spPr/>
      <dgm:t>
        <a:bodyPr/>
        <a:lstStyle/>
        <a:p>
          <a:endParaRPr lang="en-GB"/>
        </a:p>
      </dgm:t>
    </dgm:pt>
    <dgm:pt modelId="{588F19C9-3378-4B84-AE58-2FCC70CBE109}" type="pres">
      <dgm:prSet presAssocID="{ECC8D5FD-F960-470A-81E7-5CFDCF01E24B}" presName="spacer" presStyleCnt="0"/>
      <dgm:spPr/>
    </dgm:pt>
    <dgm:pt modelId="{952C8B6B-DE06-4032-8B30-24461EF83ABC}" type="pres">
      <dgm:prSet presAssocID="{FC47F303-2A50-44D0-BC1F-423B45B4C10C}" presName="parentText" presStyleLbl="node1" presStyleIdx="3" presStyleCnt="5">
        <dgm:presLayoutVars>
          <dgm:chMax val="0"/>
          <dgm:bulletEnabled val="1"/>
        </dgm:presLayoutVars>
      </dgm:prSet>
      <dgm:spPr/>
      <dgm:t>
        <a:bodyPr/>
        <a:lstStyle/>
        <a:p>
          <a:endParaRPr lang="en-GB"/>
        </a:p>
      </dgm:t>
    </dgm:pt>
    <dgm:pt modelId="{84BB2E9C-FC7E-4F4C-B3BE-F1B10303220E}" type="pres">
      <dgm:prSet presAssocID="{717900E6-69DF-41E7-AD6D-61E409AFAABE}" presName="spacer" presStyleCnt="0"/>
      <dgm:spPr/>
    </dgm:pt>
    <dgm:pt modelId="{C4B4B460-90BC-4020-976D-E21F29538728}" type="pres">
      <dgm:prSet presAssocID="{A95C62DA-C173-4AF3-B09F-32DEBE972937}" presName="parentText" presStyleLbl="node1" presStyleIdx="4" presStyleCnt="5">
        <dgm:presLayoutVars>
          <dgm:chMax val="0"/>
          <dgm:bulletEnabled val="1"/>
        </dgm:presLayoutVars>
      </dgm:prSet>
      <dgm:spPr/>
      <dgm:t>
        <a:bodyPr/>
        <a:lstStyle/>
        <a:p>
          <a:endParaRPr lang="en-GB"/>
        </a:p>
      </dgm:t>
    </dgm:pt>
  </dgm:ptLst>
  <dgm:cxnLst>
    <dgm:cxn modelId="{E5337E8F-0255-46AE-AB7E-9CFE6285252B}" srcId="{6AFC51F7-154E-42AA-A1E2-D7E3FFB16ED8}" destId="{A95C62DA-C173-4AF3-B09F-32DEBE972937}" srcOrd="4" destOrd="0" parTransId="{23E4132F-6458-439E-AF33-D5F3E599AFEE}" sibTransId="{61984C22-1514-4206-9898-FF5E68D1D267}"/>
    <dgm:cxn modelId="{ACCFA087-355F-4D1F-8FF6-4572633BB5E6}" srcId="{6AFC51F7-154E-42AA-A1E2-D7E3FFB16ED8}" destId="{8A93A77E-67E8-49DB-BB0F-E7651D43D0CF}" srcOrd="0" destOrd="0" parTransId="{42F238E0-2F5A-4DC9-B6F1-6552378DFB36}" sibTransId="{6AB25F0F-3AAA-40A9-9A4D-E8C2957A1241}"/>
    <dgm:cxn modelId="{C4701F6E-7874-4480-91BD-5CA5A15C85E6}" type="presOf" srcId="{83080C48-768C-406C-A931-F48B59FEDF6F}" destId="{83270D6F-0311-4B57-9903-602F35763410}" srcOrd="0" destOrd="0" presId="urn:microsoft.com/office/officeart/2005/8/layout/vList2"/>
    <dgm:cxn modelId="{317C7655-6160-451C-9C84-7B2E9E7C58D3}" type="presOf" srcId="{8C31310D-4B2C-4374-BF63-5A0E1F586325}" destId="{3EC0B6CA-20B2-4B6E-8C81-BF749EC767C7}" srcOrd="0" destOrd="0" presId="urn:microsoft.com/office/officeart/2005/8/layout/vList2"/>
    <dgm:cxn modelId="{3CE1ED72-ECD9-4D93-807B-FDEA50BE5001}" type="presOf" srcId="{FC47F303-2A50-44D0-BC1F-423B45B4C10C}" destId="{952C8B6B-DE06-4032-8B30-24461EF83ABC}" srcOrd="0" destOrd="0" presId="urn:microsoft.com/office/officeart/2005/8/layout/vList2"/>
    <dgm:cxn modelId="{17EFD7DD-DC03-422D-B20D-7A885BFB8694}" type="presOf" srcId="{6AFC51F7-154E-42AA-A1E2-D7E3FFB16ED8}" destId="{A0AE8BE7-D909-44C1-B8B3-58814B81B6E6}" srcOrd="0" destOrd="0" presId="urn:microsoft.com/office/officeart/2005/8/layout/vList2"/>
    <dgm:cxn modelId="{0A1B7940-A439-4E7E-9B84-C1FA9EFC519B}" srcId="{6AFC51F7-154E-42AA-A1E2-D7E3FFB16ED8}" destId="{83080C48-768C-406C-A931-F48B59FEDF6F}" srcOrd="2" destOrd="0" parTransId="{E317A198-F04F-4EA4-BCCA-5FB8A9526B81}" sibTransId="{ECC8D5FD-F960-470A-81E7-5CFDCF01E24B}"/>
    <dgm:cxn modelId="{F1AF84D4-D3B1-4505-A67C-81134E1DA001}" srcId="{6AFC51F7-154E-42AA-A1E2-D7E3FFB16ED8}" destId="{8C31310D-4B2C-4374-BF63-5A0E1F586325}" srcOrd="1" destOrd="0" parTransId="{4A4D45A7-9929-4B44-B32F-BE43D96DAB41}" sibTransId="{8F04133B-A488-46CF-B513-A1018E79AAE7}"/>
    <dgm:cxn modelId="{3F939043-FEDF-43A5-A89F-77D7DE5788E6}" type="presOf" srcId="{8A93A77E-67E8-49DB-BB0F-E7651D43D0CF}" destId="{7CC0CDA4-0807-4E5C-91EB-D5B5AAD880F7}" srcOrd="0" destOrd="0" presId="urn:microsoft.com/office/officeart/2005/8/layout/vList2"/>
    <dgm:cxn modelId="{5CB5E85F-FE74-4558-96AE-860971CDF7D8}" type="presOf" srcId="{A95C62DA-C173-4AF3-B09F-32DEBE972937}" destId="{C4B4B460-90BC-4020-976D-E21F29538728}" srcOrd="0" destOrd="0" presId="urn:microsoft.com/office/officeart/2005/8/layout/vList2"/>
    <dgm:cxn modelId="{D52D44AD-C25A-4FBB-9D53-DBFBD0C48FE1}" srcId="{6AFC51F7-154E-42AA-A1E2-D7E3FFB16ED8}" destId="{FC47F303-2A50-44D0-BC1F-423B45B4C10C}" srcOrd="3" destOrd="0" parTransId="{29DE62B6-7BED-4FA8-B152-B2E8F3D960ED}" sibTransId="{717900E6-69DF-41E7-AD6D-61E409AFAABE}"/>
    <dgm:cxn modelId="{E3543216-EE25-48CF-AD9E-E2BF94D324D1}" type="presParOf" srcId="{A0AE8BE7-D909-44C1-B8B3-58814B81B6E6}" destId="{7CC0CDA4-0807-4E5C-91EB-D5B5AAD880F7}" srcOrd="0" destOrd="0" presId="urn:microsoft.com/office/officeart/2005/8/layout/vList2"/>
    <dgm:cxn modelId="{FFFD63B1-D2E8-4558-9F18-4FAAC4D997E1}" type="presParOf" srcId="{A0AE8BE7-D909-44C1-B8B3-58814B81B6E6}" destId="{2E682498-4ED3-4D3D-BC35-3673C4161A83}" srcOrd="1" destOrd="0" presId="urn:microsoft.com/office/officeart/2005/8/layout/vList2"/>
    <dgm:cxn modelId="{0DF0CE7B-A9A2-4C19-BE95-562959A0AE88}" type="presParOf" srcId="{A0AE8BE7-D909-44C1-B8B3-58814B81B6E6}" destId="{3EC0B6CA-20B2-4B6E-8C81-BF749EC767C7}" srcOrd="2" destOrd="0" presId="urn:microsoft.com/office/officeart/2005/8/layout/vList2"/>
    <dgm:cxn modelId="{362A2204-09D6-4630-8BB1-E46211753E28}" type="presParOf" srcId="{A0AE8BE7-D909-44C1-B8B3-58814B81B6E6}" destId="{0F5E49CD-76CB-4B6E-8E93-37B5DDB287B1}" srcOrd="3" destOrd="0" presId="urn:microsoft.com/office/officeart/2005/8/layout/vList2"/>
    <dgm:cxn modelId="{EF401D71-939B-4E43-BC0F-EEB2CFC5F0EC}" type="presParOf" srcId="{A0AE8BE7-D909-44C1-B8B3-58814B81B6E6}" destId="{83270D6F-0311-4B57-9903-602F35763410}" srcOrd="4" destOrd="0" presId="urn:microsoft.com/office/officeart/2005/8/layout/vList2"/>
    <dgm:cxn modelId="{F45D31E2-D685-4B56-B237-25C4C4D01B90}" type="presParOf" srcId="{A0AE8BE7-D909-44C1-B8B3-58814B81B6E6}" destId="{588F19C9-3378-4B84-AE58-2FCC70CBE109}" srcOrd="5" destOrd="0" presId="urn:microsoft.com/office/officeart/2005/8/layout/vList2"/>
    <dgm:cxn modelId="{EAC43E39-535D-478B-9BE5-0468E6777FC2}" type="presParOf" srcId="{A0AE8BE7-D909-44C1-B8B3-58814B81B6E6}" destId="{952C8B6B-DE06-4032-8B30-24461EF83ABC}" srcOrd="6" destOrd="0" presId="urn:microsoft.com/office/officeart/2005/8/layout/vList2"/>
    <dgm:cxn modelId="{C5738C1D-F19E-4C45-BF20-E6F1F376FD1A}" type="presParOf" srcId="{A0AE8BE7-D909-44C1-B8B3-58814B81B6E6}" destId="{84BB2E9C-FC7E-4F4C-B3BE-F1B10303220E}" srcOrd="7" destOrd="0" presId="urn:microsoft.com/office/officeart/2005/8/layout/vList2"/>
    <dgm:cxn modelId="{E70AFDD6-A03D-4DF1-9429-4521B9771958}" type="presParOf" srcId="{A0AE8BE7-D909-44C1-B8B3-58814B81B6E6}" destId="{C4B4B460-90BC-4020-976D-E21F2953872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E93DDE-D099-4CA2-863C-7319E600DBE4}"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GB"/>
        </a:p>
      </dgm:t>
    </dgm:pt>
    <dgm:pt modelId="{99DDF2FC-920D-4C4D-9879-581E042ED7BA}">
      <dgm:prSet/>
      <dgm:spPr/>
      <dgm:t>
        <a:bodyPr/>
        <a:lstStyle/>
        <a:p>
          <a:pPr rtl="0"/>
          <a:r>
            <a:rPr lang="en-GB" b="0" baseline="0" dirty="0" smtClean="0"/>
            <a:t>Ur</a:t>
          </a:r>
          <a:endParaRPr lang="en-GB" dirty="0"/>
        </a:p>
      </dgm:t>
    </dgm:pt>
    <dgm:pt modelId="{EDBBF7CC-4D1D-4EDD-B9E3-9266AC4669D3}" type="parTrans" cxnId="{7FA12739-6119-4CCB-B338-9564E39FC446}">
      <dgm:prSet/>
      <dgm:spPr/>
      <dgm:t>
        <a:bodyPr/>
        <a:lstStyle/>
        <a:p>
          <a:endParaRPr lang="en-GB"/>
        </a:p>
      </dgm:t>
    </dgm:pt>
    <dgm:pt modelId="{E1578FFA-F8D4-48C3-B907-9BA312267A07}" type="sibTrans" cxnId="{7FA12739-6119-4CCB-B338-9564E39FC446}">
      <dgm:prSet/>
      <dgm:spPr/>
      <dgm:t>
        <a:bodyPr/>
        <a:lstStyle/>
        <a:p>
          <a:endParaRPr lang="en-GB"/>
        </a:p>
      </dgm:t>
    </dgm:pt>
    <dgm:pt modelId="{1213B70D-A584-4C52-93B4-10193FDDA19B}">
      <dgm:prSet/>
      <dgm:spPr/>
      <dgm:t>
        <a:bodyPr/>
        <a:lstStyle/>
        <a:p>
          <a:pPr rtl="0"/>
          <a:r>
            <a:rPr lang="en-GB" b="0" baseline="0" dirty="0" err="1" smtClean="0"/>
            <a:t>Gosu</a:t>
          </a:r>
          <a:endParaRPr lang="en-GB" dirty="0"/>
        </a:p>
      </dgm:t>
    </dgm:pt>
    <dgm:pt modelId="{6597C9FA-D024-4A8D-A4FA-A5D862D61297}" type="parTrans" cxnId="{BC903742-F7CE-4EC1-A34C-050B7E3095F0}">
      <dgm:prSet/>
      <dgm:spPr/>
      <dgm:t>
        <a:bodyPr/>
        <a:lstStyle/>
        <a:p>
          <a:endParaRPr lang="en-GB"/>
        </a:p>
      </dgm:t>
    </dgm:pt>
    <dgm:pt modelId="{069FE3A8-D97C-48DB-96A2-89660C6109A7}" type="sibTrans" cxnId="{BC903742-F7CE-4EC1-A34C-050B7E3095F0}">
      <dgm:prSet/>
      <dgm:spPr/>
      <dgm:t>
        <a:bodyPr/>
        <a:lstStyle/>
        <a:p>
          <a:endParaRPr lang="en-GB"/>
        </a:p>
      </dgm:t>
    </dgm:pt>
    <dgm:pt modelId="{16AD00E4-6B2C-48E3-9B25-E3356812D19B}">
      <dgm:prSet/>
      <dgm:spPr/>
      <dgm:t>
        <a:bodyPr/>
        <a:lstStyle/>
        <a:p>
          <a:pPr rtl="0"/>
          <a:r>
            <a:rPr lang="en-GB" b="0" baseline="0" dirty="0" err="1" smtClean="0"/>
            <a:t>Scala</a:t>
          </a:r>
          <a:r>
            <a:rPr lang="en-GB" b="0" baseline="0" dirty="0" smtClean="0"/>
            <a:t> Type Macros</a:t>
          </a:r>
          <a:endParaRPr lang="en-GB" dirty="0"/>
        </a:p>
      </dgm:t>
    </dgm:pt>
    <dgm:pt modelId="{A8089564-5166-40A2-AD1F-9FB8D10F5E2A}" type="parTrans" cxnId="{30DC7A3B-044F-4647-BD3F-AEC9D9C56027}">
      <dgm:prSet/>
      <dgm:spPr/>
      <dgm:t>
        <a:bodyPr/>
        <a:lstStyle/>
        <a:p>
          <a:endParaRPr lang="en-GB"/>
        </a:p>
      </dgm:t>
    </dgm:pt>
    <dgm:pt modelId="{698B9429-D765-4282-8D46-4FB5A08F9990}" type="sibTrans" cxnId="{30DC7A3B-044F-4647-BD3F-AEC9D9C56027}">
      <dgm:prSet/>
      <dgm:spPr/>
      <dgm:t>
        <a:bodyPr/>
        <a:lstStyle/>
        <a:p>
          <a:endParaRPr lang="en-GB"/>
        </a:p>
      </dgm:t>
    </dgm:pt>
    <dgm:pt modelId="{44FB6709-E0F9-4D19-86F6-1E43D09DDEAF}">
      <dgm:prSet/>
      <dgm:spPr/>
      <dgm:t>
        <a:bodyPr/>
        <a:lstStyle/>
        <a:p>
          <a:pPr rtl="0"/>
          <a:r>
            <a:rPr lang="en-GB" b="0" baseline="0" dirty="0" smtClean="0"/>
            <a:t>Scheme/Lisp Macros</a:t>
          </a:r>
          <a:endParaRPr lang="en-GB" dirty="0"/>
        </a:p>
      </dgm:t>
    </dgm:pt>
    <dgm:pt modelId="{A92B264E-416E-4075-8FD1-2CFFAB4BAD71}" type="parTrans" cxnId="{EEAE37B2-ECBA-4C14-AFA7-307B23A6C78C}">
      <dgm:prSet/>
      <dgm:spPr/>
      <dgm:t>
        <a:bodyPr/>
        <a:lstStyle/>
        <a:p>
          <a:endParaRPr lang="en-GB"/>
        </a:p>
      </dgm:t>
    </dgm:pt>
    <dgm:pt modelId="{95CFC558-E73E-4C0E-B4AE-A129CB4B7CC6}" type="sibTrans" cxnId="{EEAE37B2-ECBA-4C14-AFA7-307B23A6C78C}">
      <dgm:prSet/>
      <dgm:spPr/>
      <dgm:t>
        <a:bodyPr/>
        <a:lstStyle/>
        <a:p>
          <a:endParaRPr lang="en-GB"/>
        </a:p>
      </dgm:t>
    </dgm:pt>
    <dgm:pt modelId="{61079F37-9AE9-47E6-8E60-C0949B4955D1}">
      <dgm:prSet/>
      <dgm:spPr/>
      <dgm:t>
        <a:bodyPr/>
        <a:lstStyle/>
        <a:p>
          <a:pPr rtl="0"/>
          <a:r>
            <a:rPr lang="en-GB" b="0" baseline="0" dirty="0" err="1" smtClean="0"/>
            <a:t>Idris</a:t>
          </a:r>
          <a:endParaRPr lang="en-GB" dirty="0"/>
        </a:p>
      </dgm:t>
    </dgm:pt>
    <dgm:pt modelId="{CB4CB453-059D-4EFD-B4E9-0BF0EF0EC8CF}" type="parTrans" cxnId="{09303F7A-8CEB-473F-9289-57EA2F4C78A4}">
      <dgm:prSet/>
      <dgm:spPr/>
      <dgm:t>
        <a:bodyPr/>
        <a:lstStyle/>
        <a:p>
          <a:endParaRPr lang="en-GB"/>
        </a:p>
      </dgm:t>
    </dgm:pt>
    <dgm:pt modelId="{65F23361-BB49-47D5-AC00-B21149F73B67}" type="sibTrans" cxnId="{09303F7A-8CEB-473F-9289-57EA2F4C78A4}">
      <dgm:prSet/>
      <dgm:spPr/>
      <dgm:t>
        <a:bodyPr/>
        <a:lstStyle/>
        <a:p>
          <a:endParaRPr lang="en-GB"/>
        </a:p>
      </dgm:t>
    </dgm:pt>
    <dgm:pt modelId="{484690F6-1815-43F5-ACE8-A23AA34D46ED}">
      <dgm:prSet/>
      <dgm:spPr/>
      <dgm:t>
        <a:bodyPr/>
        <a:lstStyle/>
        <a:p>
          <a:pPr rtl="0"/>
          <a:r>
            <a:rPr lang="en-GB" b="0" baseline="0" smtClean="0"/>
            <a:t>Template </a:t>
          </a:r>
          <a:r>
            <a:rPr lang="en-GB" b="0" baseline="0" dirty="0" smtClean="0"/>
            <a:t>Haskell</a:t>
          </a:r>
          <a:endParaRPr lang="en-GB" dirty="0"/>
        </a:p>
      </dgm:t>
    </dgm:pt>
    <dgm:pt modelId="{15CC8523-8E62-4F40-8F04-5969A424E8A9}" type="parTrans" cxnId="{3C45F637-80B1-471D-AD2E-FC6E72AB5FA8}">
      <dgm:prSet/>
      <dgm:spPr/>
      <dgm:t>
        <a:bodyPr/>
        <a:lstStyle/>
        <a:p>
          <a:endParaRPr lang="en-GB"/>
        </a:p>
      </dgm:t>
    </dgm:pt>
    <dgm:pt modelId="{7DFE9C92-C9AD-45B7-98D9-DDFEFEE3EF52}" type="sibTrans" cxnId="{3C45F637-80B1-471D-AD2E-FC6E72AB5FA8}">
      <dgm:prSet/>
      <dgm:spPr/>
      <dgm:t>
        <a:bodyPr/>
        <a:lstStyle/>
        <a:p>
          <a:endParaRPr lang="en-GB"/>
        </a:p>
      </dgm:t>
    </dgm:pt>
    <dgm:pt modelId="{1AF8812B-9E02-4F08-9723-B824138D94F0}">
      <dgm:prSet/>
      <dgm:spPr/>
      <dgm:t>
        <a:bodyPr/>
        <a:lstStyle/>
        <a:p>
          <a:pPr rtl="0"/>
          <a:r>
            <a:rPr lang="en-GB" dirty="0" smtClean="0"/>
            <a:t>…</a:t>
          </a:r>
          <a:endParaRPr lang="en-GB" dirty="0"/>
        </a:p>
      </dgm:t>
    </dgm:pt>
    <dgm:pt modelId="{81EA56B2-2B9E-4DCA-A8A0-76DACB793A88}" type="sibTrans" cxnId="{4ACBE816-6582-4E70-8986-FD20A678F5C7}">
      <dgm:prSet/>
      <dgm:spPr/>
      <dgm:t>
        <a:bodyPr/>
        <a:lstStyle/>
        <a:p>
          <a:endParaRPr lang="en-GB"/>
        </a:p>
      </dgm:t>
    </dgm:pt>
    <dgm:pt modelId="{C2D2D9C4-E86F-4FC5-BC43-E76543520488}" type="parTrans" cxnId="{4ACBE816-6582-4E70-8986-FD20A678F5C7}">
      <dgm:prSet/>
      <dgm:spPr/>
      <dgm:t>
        <a:bodyPr/>
        <a:lstStyle/>
        <a:p>
          <a:endParaRPr lang="en-GB"/>
        </a:p>
      </dgm:t>
    </dgm:pt>
    <dgm:pt modelId="{84BBAD3E-47E3-429D-AF91-8056E7C916A7}" type="pres">
      <dgm:prSet presAssocID="{34E93DDE-D099-4CA2-863C-7319E600DBE4}" presName="diagram" presStyleCnt="0">
        <dgm:presLayoutVars>
          <dgm:dir/>
          <dgm:resizeHandles val="exact"/>
        </dgm:presLayoutVars>
      </dgm:prSet>
      <dgm:spPr/>
      <dgm:t>
        <a:bodyPr/>
        <a:lstStyle/>
        <a:p>
          <a:endParaRPr lang="en-GB"/>
        </a:p>
      </dgm:t>
    </dgm:pt>
    <dgm:pt modelId="{5DBDC61F-9554-4F83-A359-6FE8F2984F77}" type="pres">
      <dgm:prSet presAssocID="{99DDF2FC-920D-4C4D-9879-581E042ED7BA}" presName="node" presStyleLbl="node1" presStyleIdx="0" presStyleCnt="7">
        <dgm:presLayoutVars>
          <dgm:bulletEnabled val="1"/>
        </dgm:presLayoutVars>
      </dgm:prSet>
      <dgm:spPr/>
      <dgm:t>
        <a:bodyPr/>
        <a:lstStyle/>
        <a:p>
          <a:endParaRPr lang="en-GB"/>
        </a:p>
      </dgm:t>
    </dgm:pt>
    <dgm:pt modelId="{8434AF5F-A31D-4FF4-8F5A-458E6D8F3588}" type="pres">
      <dgm:prSet presAssocID="{E1578FFA-F8D4-48C3-B907-9BA312267A07}" presName="sibTrans" presStyleCnt="0"/>
      <dgm:spPr/>
    </dgm:pt>
    <dgm:pt modelId="{9BF57B96-B661-4424-BCCA-8A907CCB3569}" type="pres">
      <dgm:prSet presAssocID="{1213B70D-A584-4C52-93B4-10193FDDA19B}" presName="node" presStyleLbl="node1" presStyleIdx="1" presStyleCnt="7">
        <dgm:presLayoutVars>
          <dgm:bulletEnabled val="1"/>
        </dgm:presLayoutVars>
      </dgm:prSet>
      <dgm:spPr/>
      <dgm:t>
        <a:bodyPr/>
        <a:lstStyle/>
        <a:p>
          <a:endParaRPr lang="en-GB"/>
        </a:p>
      </dgm:t>
    </dgm:pt>
    <dgm:pt modelId="{D7EC0458-4868-49B3-8CB8-D0BBEC51A6E1}" type="pres">
      <dgm:prSet presAssocID="{069FE3A8-D97C-48DB-96A2-89660C6109A7}" presName="sibTrans" presStyleCnt="0"/>
      <dgm:spPr/>
    </dgm:pt>
    <dgm:pt modelId="{03DF18D3-7E95-4346-9BB3-71AB27DE435C}" type="pres">
      <dgm:prSet presAssocID="{16AD00E4-6B2C-48E3-9B25-E3356812D19B}" presName="node" presStyleLbl="node1" presStyleIdx="2" presStyleCnt="7">
        <dgm:presLayoutVars>
          <dgm:bulletEnabled val="1"/>
        </dgm:presLayoutVars>
      </dgm:prSet>
      <dgm:spPr/>
      <dgm:t>
        <a:bodyPr/>
        <a:lstStyle/>
        <a:p>
          <a:endParaRPr lang="en-GB"/>
        </a:p>
      </dgm:t>
    </dgm:pt>
    <dgm:pt modelId="{3265C4AD-5AA2-4080-99F2-74CBE06D22C1}" type="pres">
      <dgm:prSet presAssocID="{698B9429-D765-4282-8D46-4FB5A08F9990}" presName="sibTrans" presStyleCnt="0"/>
      <dgm:spPr/>
    </dgm:pt>
    <dgm:pt modelId="{13CBD19E-C121-486B-BB26-96059C7690C6}" type="pres">
      <dgm:prSet presAssocID="{484690F6-1815-43F5-ACE8-A23AA34D46ED}" presName="node" presStyleLbl="node1" presStyleIdx="3" presStyleCnt="7">
        <dgm:presLayoutVars>
          <dgm:bulletEnabled val="1"/>
        </dgm:presLayoutVars>
      </dgm:prSet>
      <dgm:spPr/>
      <dgm:t>
        <a:bodyPr/>
        <a:lstStyle/>
        <a:p>
          <a:endParaRPr lang="en-GB"/>
        </a:p>
      </dgm:t>
    </dgm:pt>
    <dgm:pt modelId="{CD958D3D-41AB-4A39-AB6D-1858BC140DAD}" type="pres">
      <dgm:prSet presAssocID="{7DFE9C92-C9AD-45B7-98D9-DDFEFEE3EF52}" presName="sibTrans" presStyleCnt="0"/>
      <dgm:spPr/>
    </dgm:pt>
    <dgm:pt modelId="{6106473F-7DBE-41AF-AA48-1851D89FE089}" type="pres">
      <dgm:prSet presAssocID="{44FB6709-E0F9-4D19-86F6-1E43D09DDEAF}" presName="node" presStyleLbl="node1" presStyleIdx="4" presStyleCnt="7">
        <dgm:presLayoutVars>
          <dgm:bulletEnabled val="1"/>
        </dgm:presLayoutVars>
      </dgm:prSet>
      <dgm:spPr/>
      <dgm:t>
        <a:bodyPr/>
        <a:lstStyle/>
        <a:p>
          <a:endParaRPr lang="en-GB"/>
        </a:p>
      </dgm:t>
    </dgm:pt>
    <dgm:pt modelId="{3C67E64E-5097-42AD-BF02-C8EE6BD55DF8}" type="pres">
      <dgm:prSet presAssocID="{95CFC558-E73E-4C0E-B4AE-A129CB4B7CC6}" presName="sibTrans" presStyleCnt="0"/>
      <dgm:spPr/>
    </dgm:pt>
    <dgm:pt modelId="{EAAEAE1A-2744-49BE-B2C0-863C5167C0EB}" type="pres">
      <dgm:prSet presAssocID="{61079F37-9AE9-47E6-8E60-C0949B4955D1}" presName="node" presStyleLbl="node1" presStyleIdx="5" presStyleCnt="7">
        <dgm:presLayoutVars>
          <dgm:bulletEnabled val="1"/>
        </dgm:presLayoutVars>
      </dgm:prSet>
      <dgm:spPr/>
      <dgm:t>
        <a:bodyPr/>
        <a:lstStyle/>
        <a:p>
          <a:endParaRPr lang="en-GB"/>
        </a:p>
      </dgm:t>
    </dgm:pt>
    <dgm:pt modelId="{4D261B98-C7CE-4E26-9F43-3C714559587E}" type="pres">
      <dgm:prSet presAssocID="{65F23361-BB49-47D5-AC00-B21149F73B67}" presName="sibTrans" presStyleCnt="0"/>
      <dgm:spPr/>
    </dgm:pt>
    <dgm:pt modelId="{B21E0C85-EE71-4126-A821-C25CC485DD03}" type="pres">
      <dgm:prSet presAssocID="{1AF8812B-9E02-4F08-9723-B824138D94F0}" presName="node" presStyleLbl="node1" presStyleIdx="6" presStyleCnt="7">
        <dgm:presLayoutVars>
          <dgm:bulletEnabled val="1"/>
        </dgm:presLayoutVars>
      </dgm:prSet>
      <dgm:spPr/>
      <dgm:t>
        <a:bodyPr/>
        <a:lstStyle/>
        <a:p>
          <a:endParaRPr lang="en-GB"/>
        </a:p>
      </dgm:t>
    </dgm:pt>
  </dgm:ptLst>
  <dgm:cxnLst>
    <dgm:cxn modelId="{3C45F637-80B1-471D-AD2E-FC6E72AB5FA8}" srcId="{34E93DDE-D099-4CA2-863C-7319E600DBE4}" destId="{484690F6-1815-43F5-ACE8-A23AA34D46ED}" srcOrd="3" destOrd="0" parTransId="{15CC8523-8E62-4F40-8F04-5969A424E8A9}" sibTransId="{7DFE9C92-C9AD-45B7-98D9-DDFEFEE3EF52}"/>
    <dgm:cxn modelId="{99CC3B11-1E2B-4399-9F08-487E71184943}" type="presOf" srcId="{484690F6-1815-43F5-ACE8-A23AA34D46ED}" destId="{13CBD19E-C121-486B-BB26-96059C7690C6}" srcOrd="0" destOrd="0" presId="urn:microsoft.com/office/officeart/2005/8/layout/default"/>
    <dgm:cxn modelId="{B4295754-2269-4BC6-A779-B212DB9B5565}" type="presOf" srcId="{34E93DDE-D099-4CA2-863C-7319E600DBE4}" destId="{84BBAD3E-47E3-429D-AF91-8056E7C916A7}" srcOrd="0" destOrd="0" presId="urn:microsoft.com/office/officeart/2005/8/layout/default"/>
    <dgm:cxn modelId="{30DC7A3B-044F-4647-BD3F-AEC9D9C56027}" srcId="{34E93DDE-D099-4CA2-863C-7319E600DBE4}" destId="{16AD00E4-6B2C-48E3-9B25-E3356812D19B}" srcOrd="2" destOrd="0" parTransId="{A8089564-5166-40A2-AD1F-9FB8D10F5E2A}" sibTransId="{698B9429-D765-4282-8D46-4FB5A08F9990}"/>
    <dgm:cxn modelId="{B992A929-AA19-4BAF-97FB-3E60CD292815}" type="presOf" srcId="{16AD00E4-6B2C-48E3-9B25-E3356812D19B}" destId="{03DF18D3-7E95-4346-9BB3-71AB27DE435C}" srcOrd="0" destOrd="0" presId="urn:microsoft.com/office/officeart/2005/8/layout/default"/>
    <dgm:cxn modelId="{2593BDE3-3DDA-49AA-8BEF-2F4D68E5FC4D}" type="presOf" srcId="{99DDF2FC-920D-4C4D-9879-581E042ED7BA}" destId="{5DBDC61F-9554-4F83-A359-6FE8F2984F77}" srcOrd="0" destOrd="0" presId="urn:microsoft.com/office/officeart/2005/8/layout/default"/>
    <dgm:cxn modelId="{BC903742-F7CE-4EC1-A34C-050B7E3095F0}" srcId="{34E93DDE-D099-4CA2-863C-7319E600DBE4}" destId="{1213B70D-A584-4C52-93B4-10193FDDA19B}" srcOrd="1" destOrd="0" parTransId="{6597C9FA-D024-4A8D-A4FA-A5D862D61297}" sibTransId="{069FE3A8-D97C-48DB-96A2-89660C6109A7}"/>
    <dgm:cxn modelId="{240B3212-53F6-4193-8A67-B79D1ECDE34A}" type="presOf" srcId="{61079F37-9AE9-47E6-8E60-C0949B4955D1}" destId="{EAAEAE1A-2744-49BE-B2C0-863C5167C0EB}" srcOrd="0" destOrd="0" presId="urn:microsoft.com/office/officeart/2005/8/layout/default"/>
    <dgm:cxn modelId="{9F29CB1B-A662-4AF8-8059-09D8DD70D027}" type="presOf" srcId="{44FB6709-E0F9-4D19-86F6-1E43D09DDEAF}" destId="{6106473F-7DBE-41AF-AA48-1851D89FE089}" srcOrd="0" destOrd="0" presId="urn:microsoft.com/office/officeart/2005/8/layout/default"/>
    <dgm:cxn modelId="{EEAE37B2-ECBA-4C14-AFA7-307B23A6C78C}" srcId="{34E93DDE-D099-4CA2-863C-7319E600DBE4}" destId="{44FB6709-E0F9-4D19-86F6-1E43D09DDEAF}" srcOrd="4" destOrd="0" parTransId="{A92B264E-416E-4075-8FD1-2CFFAB4BAD71}" sibTransId="{95CFC558-E73E-4C0E-B4AE-A129CB4B7CC6}"/>
    <dgm:cxn modelId="{E5E9DD23-8605-4827-AEB0-54CB6301397A}" type="presOf" srcId="{1AF8812B-9E02-4F08-9723-B824138D94F0}" destId="{B21E0C85-EE71-4126-A821-C25CC485DD03}" srcOrd="0" destOrd="0" presId="urn:microsoft.com/office/officeart/2005/8/layout/default"/>
    <dgm:cxn modelId="{09303F7A-8CEB-473F-9289-57EA2F4C78A4}" srcId="{34E93DDE-D099-4CA2-863C-7319E600DBE4}" destId="{61079F37-9AE9-47E6-8E60-C0949B4955D1}" srcOrd="5" destOrd="0" parTransId="{CB4CB453-059D-4EFD-B4E9-0BF0EF0EC8CF}" sibTransId="{65F23361-BB49-47D5-AC00-B21149F73B67}"/>
    <dgm:cxn modelId="{4ACBE816-6582-4E70-8986-FD20A678F5C7}" srcId="{34E93DDE-D099-4CA2-863C-7319E600DBE4}" destId="{1AF8812B-9E02-4F08-9723-B824138D94F0}" srcOrd="6" destOrd="0" parTransId="{C2D2D9C4-E86F-4FC5-BC43-E76543520488}" sibTransId="{81EA56B2-2B9E-4DCA-A8A0-76DACB793A88}"/>
    <dgm:cxn modelId="{7FA12739-6119-4CCB-B338-9564E39FC446}" srcId="{34E93DDE-D099-4CA2-863C-7319E600DBE4}" destId="{99DDF2FC-920D-4C4D-9879-581E042ED7BA}" srcOrd="0" destOrd="0" parTransId="{EDBBF7CC-4D1D-4EDD-B9E3-9266AC4669D3}" sibTransId="{E1578FFA-F8D4-48C3-B907-9BA312267A07}"/>
    <dgm:cxn modelId="{451873FF-07D1-40CA-87EA-6DE5A180E38F}" type="presOf" srcId="{1213B70D-A584-4C52-93B4-10193FDDA19B}" destId="{9BF57B96-B661-4424-BCCA-8A907CCB3569}" srcOrd="0" destOrd="0" presId="urn:microsoft.com/office/officeart/2005/8/layout/default"/>
    <dgm:cxn modelId="{AF300D80-F77C-45BD-832E-26C4D15039E3}" type="presParOf" srcId="{84BBAD3E-47E3-429D-AF91-8056E7C916A7}" destId="{5DBDC61F-9554-4F83-A359-6FE8F2984F77}" srcOrd="0" destOrd="0" presId="urn:microsoft.com/office/officeart/2005/8/layout/default"/>
    <dgm:cxn modelId="{779C1F8B-3E19-4C3D-8AE6-07D4C09D7978}" type="presParOf" srcId="{84BBAD3E-47E3-429D-AF91-8056E7C916A7}" destId="{8434AF5F-A31D-4FF4-8F5A-458E6D8F3588}" srcOrd="1" destOrd="0" presId="urn:microsoft.com/office/officeart/2005/8/layout/default"/>
    <dgm:cxn modelId="{2F6BC4A1-1A01-42BC-9C3D-9EC1C00ED0B7}" type="presParOf" srcId="{84BBAD3E-47E3-429D-AF91-8056E7C916A7}" destId="{9BF57B96-B661-4424-BCCA-8A907CCB3569}" srcOrd="2" destOrd="0" presId="urn:microsoft.com/office/officeart/2005/8/layout/default"/>
    <dgm:cxn modelId="{FCBF8F67-8844-4797-9488-82755182B072}" type="presParOf" srcId="{84BBAD3E-47E3-429D-AF91-8056E7C916A7}" destId="{D7EC0458-4868-49B3-8CB8-D0BBEC51A6E1}" srcOrd="3" destOrd="0" presId="urn:microsoft.com/office/officeart/2005/8/layout/default"/>
    <dgm:cxn modelId="{4156F72C-9DE5-4D8E-944E-AEE2814837D7}" type="presParOf" srcId="{84BBAD3E-47E3-429D-AF91-8056E7C916A7}" destId="{03DF18D3-7E95-4346-9BB3-71AB27DE435C}" srcOrd="4" destOrd="0" presId="urn:microsoft.com/office/officeart/2005/8/layout/default"/>
    <dgm:cxn modelId="{39AF8CE6-1066-4094-B87F-F43FA35C2A9B}" type="presParOf" srcId="{84BBAD3E-47E3-429D-AF91-8056E7C916A7}" destId="{3265C4AD-5AA2-4080-99F2-74CBE06D22C1}" srcOrd="5" destOrd="0" presId="urn:microsoft.com/office/officeart/2005/8/layout/default"/>
    <dgm:cxn modelId="{B5D6FA21-CD5F-4938-BF11-5675117819F5}" type="presParOf" srcId="{84BBAD3E-47E3-429D-AF91-8056E7C916A7}" destId="{13CBD19E-C121-486B-BB26-96059C7690C6}" srcOrd="6" destOrd="0" presId="urn:microsoft.com/office/officeart/2005/8/layout/default"/>
    <dgm:cxn modelId="{8EE4C5EB-9AAC-40D8-A7AD-6D23195AF84D}" type="presParOf" srcId="{84BBAD3E-47E3-429D-AF91-8056E7C916A7}" destId="{CD958D3D-41AB-4A39-AB6D-1858BC140DAD}" srcOrd="7" destOrd="0" presId="urn:microsoft.com/office/officeart/2005/8/layout/default"/>
    <dgm:cxn modelId="{8EC98AB1-2DBF-41D9-A4E8-EB06BAD6782A}" type="presParOf" srcId="{84BBAD3E-47E3-429D-AF91-8056E7C916A7}" destId="{6106473F-7DBE-41AF-AA48-1851D89FE089}" srcOrd="8" destOrd="0" presId="urn:microsoft.com/office/officeart/2005/8/layout/default"/>
    <dgm:cxn modelId="{004463D9-50F8-45C0-8892-3F91C78B78B5}" type="presParOf" srcId="{84BBAD3E-47E3-429D-AF91-8056E7C916A7}" destId="{3C67E64E-5097-42AD-BF02-C8EE6BD55DF8}" srcOrd="9" destOrd="0" presId="urn:microsoft.com/office/officeart/2005/8/layout/default"/>
    <dgm:cxn modelId="{BB694EAD-85FC-4131-80C5-7FC2B994D2B5}" type="presParOf" srcId="{84BBAD3E-47E3-429D-AF91-8056E7C916A7}" destId="{EAAEAE1A-2744-49BE-B2C0-863C5167C0EB}" srcOrd="10" destOrd="0" presId="urn:microsoft.com/office/officeart/2005/8/layout/default"/>
    <dgm:cxn modelId="{7C927D86-0D7A-49E5-A396-BEAC8F5E078C}" type="presParOf" srcId="{84BBAD3E-47E3-429D-AF91-8056E7C916A7}" destId="{4D261B98-C7CE-4E26-9F43-3C714559587E}" srcOrd="11" destOrd="0" presId="urn:microsoft.com/office/officeart/2005/8/layout/default"/>
    <dgm:cxn modelId="{9749E636-598A-48D7-85BB-368CF57C871C}" type="presParOf" srcId="{84BBAD3E-47E3-429D-AF91-8056E7C916A7}" destId="{B21E0C85-EE71-4126-A821-C25CC485DD0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FBEAD-8068-422C-B57A-30CFA25C3E76}">
      <dsp:nvSpPr>
        <dsp:cNvPr id="0" name=""/>
        <dsp:cNvSpPr/>
      </dsp:nvSpPr>
      <dsp:spPr>
        <a:xfrm>
          <a:off x="918055" y="1118970"/>
          <a:ext cx="3273099" cy="321988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en-GB" sz="2800" kern="1200" dirty="0" smtClean="0"/>
            <a:t>Statically Typed</a:t>
          </a:r>
          <a:endParaRPr lang="en-GB" sz="2800" kern="1200" dirty="0"/>
        </a:p>
      </dsp:txBody>
      <dsp:txXfrm>
        <a:off x="1375109" y="1498663"/>
        <a:ext cx="1887192" cy="2460497"/>
      </dsp:txXfrm>
    </dsp:sp>
    <dsp:sp modelId="{C4F96459-0667-46A5-8464-979D32A5AFC0}">
      <dsp:nvSpPr>
        <dsp:cNvPr id="0" name=""/>
        <dsp:cNvSpPr/>
      </dsp:nvSpPr>
      <dsp:spPr>
        <a:xfrm>
          <a:off x="4324195" y="1118970"/>
          <a:ext cx="3273099" cy="321988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en-GB" sz="2800" kern="1200" dirty="0" smtClean="0"/>
            <a:t>Dynamically Typed</a:t>
          </a:r>
          <a:endParaRPr lang="en-GB" sz="2800" kern="1200" dirty="0"/>
        </a:p>
      </dsp:txBody>
      <dsp:txXfrm>
        <a:off x="5253047" y="1498663"/>
        <a:ext cx="1887192" cy="2460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FBEAD-8068-422C-B57A-30CFA25C3E76}">
      <dsp:nvSpPr>
        <dsp:cNvPr id="0" name=""/>
        <dsp:cNvSpPr/>
      </dsp:nvSpPr>
      <dsp:spPr>
        <a:xfrm>
          <a:off x="-63026" y="108979"/>
          <a:ext cx="4955228" cy="474456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866900">
            <a:lnSpc>
              <a:spcPct val="90000"/>
            </a:lnSpc>
            <a:spcBef>
              <a:spcPct val="0"/>
            </a:spcBef>
            <a:spcAft>
              <a:spcPct val="35000"/>
            </a:spcAft>
          </a:pPr>
          <a:r>
            <a:rPr lang="en-GB" sz="4200" kern="1200" dirty="0" smtClean="0"/>
            <a:t>Statically Typed</a:t>
          </a:r>
          <a:endParaRPr lang="en-GB" sz="4200" kern="1200" dirty="0"/>
        </a:p>
      </dsp:txBody>
      <dsp:txXfrm>
        <a:off x="628919" y="668466"/>
        <a:ext cx="2857068" cy="3625592"/>
      </dsp:txXfrm>
    </dsp:sp>
    <dsp:sp modelId="{C4F96459-0667-46A5-8464-979D32A5AFC0}">
      <dsp:nvSpPr>
        <dsp:cNvPr id="0" name=""/>
        <dsp:cNvSpPr/>
      </dsp:nvSpPr>
      <dsp:spPr>
        <a:xfrm>
          <a:off x="3156423" y="108979"/>
          <a:ext cx="4955228" cy="474456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866900">
            <a:lnSpc>
              <a:spcPct val="90000"/>
            </a:lnSpc>
            <a:spcBef>
              <a:spcPct val="0"/>
            </a:spcBef>
            <a:spcAft>
              <a:spcPct val="35000"/>
            </a:spcAft>
          </a:pPr>
          <a:r>
            <a:rPr lang="en-GB" sz="4200" kern="1200" dirty="0" smtClean="0"/>
            <a:t>Dynamically Typed</a:t>
          </a:r>
          <a:endParaRPr lang="en-GB" sz="4200" kern="1200" dirty="0"/>
        </a:p>
      </dsp:txBody>
      <dsp:txXfrm>
        <a:off x="4562636" y="668466"/>
        <a:ext cx="2857068" cy="36255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0CDA4-0807-4E5C-91EB-D5B5AAD880F7}">
      <dsp:nvSpPr>
        <dsp:cNvPr id="0" name=""/>
        <dsp:cNvSpPr/>
      </dsp:nvSpPr>
      <dsp:spPr>
        <a:xfrm>
          <a:off x="0" y="809"/>
          <a:ext cx="8011131" cy="1014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GB" sz="2800" kern="1200" dirty="0" smtClean="0"/>
            <a:t>Many, many data sources are surprisingly stable</a:t>
          </a:r>
          <a:endParaRPr lang="en-GB" sz="2800" kern="1200" dirty="0"/>
        </a:p>
      </dsp:txBody>
      <dsp:txXfrm>
        <a:off x="49533" y="50342"/>
        <a:ext cx="7912065" cy="915617"/>
      </dsp:txXfrm>
    </dsp:sp>
    <dsp:sp modelId="{3EC0B6CA-20B2-4B6E-8C81-BF749EC767C7}">
      <dsp:nvSpPr>
        <dsp:cNvPr id="0" name=""/>
        <dsp:cNvSpPr/>
      </dsp:nvSpPr>
      <dsp:spPr>
        <a:xfrm>
          <a:off x="0" y="1027854"/>
          <a:ext cx="8011131" cy="1014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GB" sz="2800" kern="1200" dirty="0" smtClean="0"/>
            <a:t>Some data sources support “snapshot dates” (c.f. </a:t>
          </a:r>
          <a:r>
            <a:rPr lang="en-GB" sz="2800" kern="1200" dirty="0" err="1" smtClean="0"/>
            <a:t>Datomic</a:t>
          </a:r>
          <a:r>
            <a:rPr lang="en-GB" sz="2800" kern="1200" dirty="0" smtClean="0"/>
            <a:t>, Freebase)</a:t>
          </a:r>
          <a:endParaRPr lang="en-GB" sz="2800" kern="1200" dirty="0"/>
        </a:p>
      </dsp:txBody>
      <dsp:txXfrm>
        <a:off x="49533" y="1077387"/>
        <a:ext cx="7912065" cy="915617"/>
      </dsp:txXfrm>
    </dsp:sp>
    <dsp:sp modelId="{83270D6F-0311-4B57-9903-602F35763410}">
      <dsp:nvSpPr>
        <dsp:cNvPr id="0" name=""/>
        <dsp:cNvSpPr/>
      </dsp:nvSpPr>
      <dsp:spPr>
        <a:xfrm>
          <a:off x="0" y="2054898"/>
          <a:ext cx="8011131" cy="1014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GB" sz="2800" kern="1200" dirty="0" smtClean="0"/>
            <a:t>Data scripting has low exposure</a:t>
          </a:r>
          <a:endParaRPr lang="en-GB" sz="2800" kern="1200" dirty="0"/>
        </a:p>
      </dsp:txBody>
      <dsp:txXfrm>
        <a:off x="49533" y="2104431"/>
        <a:ext cx="7912065" cy="915617"/>
      </dsp:txXfrm>
    </dsp:sp>
    <dsp:sp modelId="{952C8B6B-DE06-4032-8B30-24461EF83ABC}">
      <dsp:nvSpPr>
        <dsp:cNvPr id="0" name=""/>
        <dsp:cNvSpPr/>
      </dsp:nvSpPr>
      <dsp:spPr>
        <a:xfrm>
          <a:off x="0" y="3081942"/>
          <a:ext cx="8011131" cy="1014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GB" sz="2800" kern="1200" dirty="0" smtClean="0"/>
            <a:t>Support “invalidation signals” from providers at design-time</a:t>
          </a:r>
          <a:endParaRPr lang="en-GB" sz="2800" kern="1200" dirty="0"/>
        </a:p>
      </dsp:txBody>
      <dsp:txXfrm>
        <a:off x="49533" y="3131475"/>
        <a:ext cx="7912065" cy="915617"/>
      </dsp:txXfrm>
    </dsp:sp>
    <dsp:sp modelId="{C4B4B460-90BC-4020-976D-E21F29538728}">
      <dsp:nvSpPr>
        <dsp:cNvPr id="0" name=""/>
        <dsp:cNvSpPr/>
      </dsp:nvSpPr>
      <dsp:spPr>
        <a:xfrm>
          <a:off x="0" y="4108986"/>
          <a:ext cx="8011131" cy="1014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GB" sz="2800" kern="1200" dirty="0" smtClean="0"/>
            <a:t>Erasure makes compiled code much less fragile</a:t>
          </a:r>
          <a:endParaRPr lang="en-GB" sz="2800" kern="1200" dirty="0"/>
        </a:p>
      </dsp:txBody>
      <dsp:txXfrm>
        <a:off x="49533" y="4158519"/>
        <a:ext cx="7912065" cy="9156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DC61F-9554-4F83-A359-6FE8F2984F77}">
      <dsp:nvSpPr>
        <dsp:cNvPr id="0" name=""/>
        <dsp:cNvSpPr/>
      </dsp:nvSpPr>
      <dsp:spPr>
        <a:xfrm>
          <a:off x="556617" y="2788"/>
          <a:ext cx="2271489" cy="136289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GB" sz="2800" b="0" kern="1200" baseline="0" dirty="0" smtClean="0"/>
            <a:t>Ur</a:t>
          </a:r>
          <a:endParaRPr lang="en-GB" sz="2800" kern="1200" dirty="0"/>
        </a:p>
      </dsp:txBody>
      <dsp:txXfrm>
        <a:off x="556617" y="2788"/>
        <a:ext cx="2271489" cy="1362893"/>
      </dsp:txXfrm>
    </dsp:sp>
    <dsp:sp modelId="{9BF57B96-B661-4424-BCCA-8A907CCB3569}">
      <dsp:nvSpPr>
        <dsp:cNvPr id="0" name=""/>
        <dsp:cNvSpPr/>
      </dsp:nvSpPr>
      <dsp:spPr>
        <a:xfrm>
          <a:off x="3055255" y="2788"/>
          <a:ext cx="2271489" cy="1362893"/>
        </a:xfrm>
        <a:prstGeom prst="rect">
          <a:avLst/>
        </a:prstGeom>
        <a:solidFill>
          <a:schemeClr val="accent3">
            <a:hueOff val="1875044"/>
            <a:satOff val="-2813"/>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GB" sz="2800" b="0" kern="1200" baseline="0" dirty="0" err="1" smtClean="0"/>
            <a:t>Gosu</a:t>
          </a:r>
          <a:endParaRPr lang="en-GB" sz="2800" kern="1200" dirty="0"/>
        </a:p>
      </dsp:txBody>
      <dsp:txXfrm>
        <a:off x="3055255" y="2788"/>
        <a:ext cx="2271489" cy="1362893"/>
      </dsp:txXfrm>
    </dsp:sp>
    <dsp:sp modelId="{03DF18D3-7E95-4346-9BB3-71AB27DE435C}">
      <dsp:nvSpPr>
        <dsp:cNvPr id="0" name=""/>
        <dsp:cNvSpPr/>
      </dsp:nvSpPr>
      <dsp:spPr>
        <a:xfrm>
          <a:off x="5553893" y="2788"/>
          <a:ext cx="2271489" cy="1362893"/>
        </a:xfrm>
        <a:prstGeom prst="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GB" sz="2800" b="0" kern="1200" baseline="0" dirty="0" err="1" smtClean="0"/>
            <a:t>Scala</a:t>
          </a:r>
          <a:r>
            <a:rPr lang="en-GB" sz="2800" b="0" kern="1200" baseline="0" dirty="0" smtClean="0"/>
            <a:t> Type Macros</a:t>
          </a:r>
          <a:endParaRPr lang="en-GB" sz="2800" kern="1200" dirty="0"/>
        </a:p>
      </dsp:txBody>
      <dsp:txXfrm>
        <a:off x="5553893" y="2788"/>
        <a:ext cx="2271489" cy="1362893"/>
      </dsp:txXfrm>
    </dsp:sp>
    <dsp:sp modelId="{13CBD19E-C121-486B-BB26-96059C7690C6}">
      <dsp:nvSpPr>
        <dsp:cNvPr id="0" name=""/>
        <dsp:cNvSpPr/>
      </dsp:nvSpPr>
      <dsp:spPr>
        <a:xfrm>
          <a:off x="556617" y="1592831"/>
          <a:ext cx="2271489" cy="1362893"/>
        </a:xfrm>
        <a:prstGeom prst="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GB" sz="2800" b="0" kern="1200" baseline="0" smtClean="0"/>
            <a:t>Template </a:t>
          </a:r>
          <a:r>
            <a:rPr lang="en-GB" sz="2800" b="0" kern="1200" baseline="0" dirty="0" smtClean="0"/>
            <a:t>Haskell</a:t>
          </a:r>
          <a:endParaRPr lang="en-GB" sz="2800" kern="1200" dirty="0"/>
        </a:p>
      </dsp:txBody>
      <dsp:txXfrm>
        <a:off x="556617" y="1592831"/>
        <a:ext cx="2271489" cy="1362893"/>
      </dsp:txXfrm>
    </dsp:sp>
    <dsp:sp modelId="{6106473F-7DBE-41AF-AA48-1851D89FE089}">
      <dsp:nvSpPr>
        <dsp:cNvPr id="0" name=""/>
        <dsp:cNvSpPr/>
      </dsp:nvSpPr>
      <dsp:spPr>
        <a:xfrm>
          <a:off x="3055255" y="1592831"/>
          <a:ext cx="2271489" cy="1362893"/>
        </a:xfrm>
        <a:prstGeom prst="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GB" sz="2800" b="0" kern="1200" baseline="0" dirty="0" smtClean="0"/>
            <a:t>Scheme/Lisp Macros</a:t>
          </a:r>
          <a:endParaRPr lang="en-GB" sz="2800" kern="1200" dirty="0"/>
        </a:p>
      </dsp:txBody>
      <dsp:txXfrm>
        <a:off x="3055255" y="1592831"/>
        <a:ext cx="2271489" cy="1362893"/>
      </dsp:txXfrm>
    </dsp:sp>
    <dsp:sp modelId="{EAAEAE1A-2744-49BE-B2C0-863C5167C0EB}">
      <dsp:nvSpPr>
        <dsp:cNvPr id="0" name=""/>
        <dsp:cNvSpPr/>
      </dsp:nvSpPr>
      <dsp:spPr>
        <a:xfrm>
          <a:off x="5553893" y="1592831"/>
          <a:ext cx="2271489" cy="1362893"/>
        </a:xfrm>
        <a:prstGeom prst="rect">
          <a:avLst/>
        </a:prstGeom>
        <a:solidFill>
          <a:schemeClr val="accent3">
            <a:hueOff val="9375220"/>
            <a:satOff val="-14067"/>
            <a:lumOff val="-22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GB" sz="2800" b="0" kern="1200" baseline="0" dirty="0" err="1" smtClean="0"/>
            <a:t>Idris</a:t>
          </a:r>
          <a:endParaRPr lang="en-GB" sz="2800" kern="1200" dirty="0"/>
        </a:p>
      </dsp:txBody>
      <dsp:txXfrm>
        <a:off x="5553893" y="1592831"/>
        <a:ext cx="2271489" cy="1362893"/>
      </dsp:txXfrm>
    </dsp:sp>
    <dsp:sp modelId="{B21E0C85-EE71-4126-A821-C25CC485DD03}">
      <dsp:nvSpPr>
        <dsp:cNvPr id="0" name=""/>
        <dsp:cNvSpPr/>
      </dsp:nvSpPr>
      <dsp:spPr>
        <a:xfrm>
          <a:off x="3055255" y="3182873"/>
          <a:ext cx="2271489" cy="1362893"/>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GB" sz="2800" kern="1200" dirty="0" smtClean="0"/>
            <a:t>…</a:t>
          </a:r>
          <a:endParaRPr lang="en-GB" sz="2800" kern="1200" dirty="0"/>
        </a:p>
      </dsp:txBody>
      <dsp:txXfrm>
        <a:off x="3055255" y="3182873"/>
        <a:ext cx="2271489" cy="136289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TechEd</a:t>
            </a:r>
            <a:r>
              <a:rPr lang="en-US" dirty="0">
                <a:latin typeface="Segoe UI" pitchFamily="34" charset="0"/>
              </a:rPr>
              <a:t> Europe 2010</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10/18/2013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TechEd</a:t>
            </a:r>
            <a:r>
              <a:rPr lang="en-US" dirty="0" smtClean="0"/>
              <a:t> Europe 2010</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10/18/2013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33007" rtl="0" eaLnBrk="1" latinLnBrk="0" hangingPunct="1">
      <a:lnSpc>
        <a:spcPct val="90000"/>
      </a:lnSpc>
      <a:spcAft>
        <a:spcPts val="340"/>
      </a:spcAft>
      <a:defRPr sz="900" kern="1200">
        <a:solidFill>
          <a:schemeClr val="tx1"/>
        </a:solidFill>
        <a:latin typeface="Segoe UI" pitchFamily="34" charset="0"/>
        <a:ea typeface="+mn-ea"/>
        <a:cs typeface="+mn-cs"/>
      </a:defRPr>
    </a:lvl1pPr>
    <a:lvl2pPr marL="217322" indent="-107986" algn="l" defTabSz="933007"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mn-ea"/>
        <a:cs typeface="+mn-cs"/>
      </a:defRPr>
    </a:lvl2pPr>
    <a:lvl3pPr marL="334757" indent="-117438" algn="l" defTabSz="933007"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mn-ea"/>
        <a:cs typeface="+mn-cs"/>
      </a:defRPr>
    </a:lvl3pPr>
    <a:lvl4pPr marL="492690" indent="-149831" algn="l" defTabSz="933007"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mn-ea"/>
        <a:cs typeface="+mn-cs"/>
      </a:defRPr>
    </a:lvl4pPr>
    <a:lvl5pPr marL="627672" indent="-117438" algn="l" defTabSz="933007"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mn-ea"/>
        <a:cs typeface="+mn-cs"/>
      </a:defRPr>
    </a:lvl5pPr>
    <a:lvl6pPr marL="2332516" algn="l" defTabSz="933007" rtl="0" eaLnBrk="1" latinLnBrk="0" hangingPunct="1">
      <a:defRPr sz="1300" kern="1200">
        <a:solidFill>
          <a:schemeClr val="tx1"/>
        </a:solidFill>
        <a:latin typeface="+mn-lt"/>
        <a:ea typeface="+mn-ea"/>
        <a:cs typeface="+mn-cs"/>
      </a:defRPr>
    </a:lvl6pPr>
    <a:lvl7pPr marL="2799014" algn="l" defTabSz="933007" rtl="0" eaLnBrk="1" latinLnBrk="0" hangingPunct="1">
      <a:defRPr sz="1300" kern="1200">
        <a:solidFill>
          <a:schemeClr val="tx1"/>
        </a:solidFill>
        <a:latin typeface="+mn-lt"/>
        <a:ea typeface="+mn-ea"/>
        <a:cs typeface="+mn-cs"/>
      </a:defRPr>
    </a:lvl7pPr>
    <a:lvl8pPr marL="3265516" algn="l" defTabSz="933007" rtl="0" eaLnBrk="1" latinLnBrk="0" hangingPunct="1">
      <a:defRPr sz="1300" kern="1200">
        <a:solidFill>
          <a:schemeClr val="tx1"/>
        </a:solidFill>
        <a:latin typeface="+mn-lt"/>
        <a:ea typeface="+mn-ea"/>
        <a:cs typeface="+mn-cs"/>
      </a:defRPr>
    </a:lvl8pPr>
    <a:lvl9pPr marL="3732017" algn="l" defTabSz="93300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14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15</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16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7667" y="1447818"/>
            <a:ext cx="7683913" cy="1523497"/>
          </a:xfrm>
        </p:spPr>
        <p:txBody>
          <a:bodyPr anchor="ctr">
            <a:noAutofit/>
          </a:bodyPr>
          <a:lstStyle>
            <a:lvl1pPr>
              <a:lnSpc>
                <a:spcPct val="90000"/>
              </a:lnSpc>
              <a:defRPr sz="4900"/>
            </a:lvl1pPr>
          </a:lstStyle>
          <a:p>
            <a:r>
              <a:rPr lang="en-US" smtClean="0"/>
              <a:t>Click to edit Master title style</a:t>
            </a:r>
            <a:endParaRPr lang="en-US" dirty="0"/>
          </a:p>
        </p:txBody>
      </p:sp>
      <p:sp>
        <p:nvSpPr>
          <p:cNvPr id="3" name="Subtitle 2"/>
          <p:cNvSpPr>
            <a:spLocks noGrp="1"/>
          </p:cNvSpPr>
          <p:nvPr>
            <p:ph type="subTitle" idx="1"/>
          </p:nvPr>
        </p:nvSpPr>
        <p:spPr>
          <a:xfrm>
            <a:off x="727663" y="3874831"/>
            <a:ext cx="7683914" cy="463256"/>
          </a:xfrm>
        </p:spPr>
        <p:txBody>
          <a:bodyPr>
            <a:noAutofit/>
          </a:bodyPr>
          <a:lstStyle>
            <a:lvl1pPr marL="0" indent="0" algn="l">
              <a:lnSpc>
                <a:spcPct val="90000"/>
              </a:lnSpc>
              <a:spcBef>
                <a:spcPts val="0"/>
              </a:spcBef>
              <a:buNone/>
              <a:defRPr sz="2900">
                <a:gradFill>
                  <a:gsLst>
                    <a:gs pos="0">
                      <a:schemeClr val="tx1"/>
                    </a:gs>
                    <a:gs pos="86000">
                      <a:schemeClr val="tx1"/>
                    </a:gs>
                  </a:gsLst>
                  <a:lin ang="5400000" scaled="0"/>
                </a:gradFill>
              </a:defRPr>
            </a:lvl1pPr>
            <a:lvl2pPr marL="466502" indent="0" algn="ctr">
              <a:buNone/>
              <a:defRPr>
                <a:solidFill>
                  <a:schemeClr val="tx1">
                    <a:tint val="75000"/>
                  </a:schemeClr>
                </a:solidFill>
              </a:defRPr>
            </a:lvl2pPr>
            <a:lvl3pPr marL="933007" indent="0" algn="ctr">
              <a:buNone/>
              <a:defRPr>
                <a:solidFill>
                  <a:schemeClr val="tx1">
                    <a:tint val="75000"/>
                  </a:schemeClr>
                </a:solidFill>
              </a:defRPr>
            </a:lvl3pPr>
            <a:lvl4pPr marL="1399507" indent="0" algn="ctr">
              <a:buNone/>
              <a:defRPr>
                <a:solidFill>
                  <a:schemeClr val="tx1">
                    <a:tint val="75000"/>
                  </a:schemeClr>
                </a:solidFill>
              </a:defRPr>
            </a:lvl4pPr>
            <a:lvl5pPr marL="1866008" indent="0" algn="ctr">
              <a:buNone/>
              <a:defRPr>
                <a:solidFill>
                  <a:schemeClr val="tx1">
                    <a:tint val="75000"/>
                  </a:schemeClr>
                </a:solidFill>
              </a:defRPr>
            </a:lvl5pPr>
            <a:lvl6pPr marL="2332516" indent="0" algn="ctr">
              <a:buNone/>
              <a:defRPr>
                <a:solidFill>
                  <a:schemeClr val="tx1">
                    <a:tint val="75000"/>
                  </a:schemeClr>
                </a:solidFill>
              </a:defRPr>
            </a:lvl6pPr>
            <a:lvl7pPr marL="2799014" indent="0" algn="ctr">
              <a:buNone/>
              <a:defRPr>
                <a:solidFill>
                  <a:schemeClr val="tx1">
                    <a:tint val="75000"/>
                  </a:schemeClr>
                </a:solidFill>
              </a:defRPr>
            </a:lvl7pPr>
            <a:lvl8pPr marL="3265516" indent="0" algn="ctr">
              <a:buNone/>
              <a:defRPr>
                <a:solidFill>
                  <a:schemeClr val="tx1">
                    <a:tint val="75000"/>
                  </a:schemeClr>
                </a:solidFill>
              </a:defRPr>
            </a:lvl8pPr>
            <a:lvl9pPr marL="3732017" indent="0" algn="ctr">
              <a:buNone/>
              <a:defRPr>
                <a:solidFill>
                  <a:schemeClr val="tx1">
                    <a:tint val="75000"/>
                  </a:schemeClr>
                </a:solidFill>
              </a:defRPr>
            </a:lvl9pPr>
          </a:lstStyle>
          <a:p>
            <a:r>
              <a:rPr lang="en-US" smtClean="0"/>
              <a:t>Click to edit Master subtitle style</a:t>
            </a:r>
            <a:endParaRPr lang="en-US" dirty="0"/>
          </a:p>
        </p:txBody>
      </p:sp>
      <p:pic>
        <p:nvPicPr>
          <p:cNvPr id="1026" name="Picture 2" descr="\\server3\Restrict\FTP_Root\Clients\White_Whale\7-20683_TechEd_Europe_Template\TechEd_Europe_Keynote_Template\SFP_Art\PNG\TechEd_Europe_2010_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59503" y="298938"/>
            <a:ext cx="1504020" cy="9407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ndar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389437" y="1447809"/>
            <a:ext cx="8363937" cy="2031325"/>
          </a:xfrm>
        </p:spPr>
        <p:txBody>
          <a:bodyPr/>
          <a:lstStyle>
            <a:lvl1pPr>
              <a:defRPr>
                <a:latin typeface="Candara" pitchFamily="34" charset="0"/>
              </a:defRPr>
            </a:lvl1pPr>
            <a:lvl2pPr>
              <a:defRPr>
                <a:latin typeface="Candara" pitchFamily="34" charset="0"/>
              </a:defRPr>
            </a:lvl2pPr>
            <a:lvl3pPr>
              <a:defRPr>
                <a:latin typeface="Candara" pitchFamily="34" charset="0"/>
              </a:defRPr>
            </a:lvl3pPr>
            <a:lvl4pPr>
              <a:defRPr>
                <a:latin typeface="Candara" pitchFamily="34" charset="0"/>
              </a:defRPr>
            </a:lvl4pPr>
            <a:lvl5pPr>
              <a:defRPr>
                <a:latin typeface="Candar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59420136"/>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text slide BLU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20649" y="152668"/>
            <a:ext cx="8805265" cy="664797"/>
          </a:xfrm>
        </p:spPr>
        <p:txBody>
          <a:bodyPr/>
          <a:lstStyle>
            <a:lvl1pPr>
              <a:defRPr sz="4800">
                <a:latin typeface="Segoe UI" pitchFamily="34" charset="0"/>
                <a:ea typeface="Segoe UI" pitchFamily="34" charset="0"/>
                <a:cs typeface="Segoe UI" pitchFamily="34" charset="0"/>
              </a:defRPr>
            </a:lvl1pPr>
          </a:lstStyle>
          <a:p>
            <a:r>
              <a:rPr lang="en-US" dirty="0" smtClean="0"/>
              <a:t>headline</a:t>
            </a:r>
            <a:endParaRPr lang="en-US" dirty="0"/>
          </a:p>
        </p:txBody>
      </p:sp>
      <p:sp>
        <p:nvSpPr>
          <p:cNvPr id="11" name="Text Placeholder 10"/>
          <p:cNvSpPr>
            <a:spLocks noGrp="1"/>
          </p:cNvSpPr>
          <p:nvPr>
            <p:ph type="body" sz="quarter" idx="11" hasCustomPrompt="1"/>
          </p:nvPr>
        </p:nvSpPr>
        <p:spPr>
          <a:xfrm>
            <a:off x="120649" y="1465054"/>
            <a:ext cx="8805265" cy="806795"/>
          </a:xfrm>
        </p:spPr>
        <p:txBody>
          <a:bodyPr>
            <a:normAutofit/>
          </a:bodyPr>
          <a:lstStyle>
            <a:lvl1pPr marL="0" indent="0">
              <a:buNone/>
              <a:defRPr sz="2800" b="0" i="0">
                <a:latin typeface="Segoe UI" pitchFamily="34" charset="0"/>
                <a:ea typeface="Segoe UI" pitchFamily="34" charset="0"/>
                <a:cs typeface="Segoe UI" pitchFamily="34" charset="0"/>
              </a:defRPr>
            </a:lvl1pPr>
          </a:lstStyle>
          <a:p>
            <a:pPr lvl="0"/>
            <a:r>
              <a:rPr lang="en-US" dirty="0" smtClean="0"/>
              <a:t>subhead</a:t>
            </a:r>
          </a:p>
        </p:txBody>
      </p:sp>
      <p:sp>
        <p:nvSpPr>
          <p:cNvPr id="4" name="Text Placeholder 3"/>
          <p:cNvSpPr>
            <a:spLocks noGrp="1"/>
          </p:cNvSpPr>
          <p:nvPr>
            <p:ph type="body" sz="quarter" idx="15" hasCustomPrompt="1"/>
          </p:nvPr>
        </p:nvSpPr>
        <p:spPr>
          <a:xfrm>
            <a:off x="124661" y="2386416"/>
            <a:ext cx="8800976" cy="2867027"/>
          </a:xfrm>
        </p:spPr>
        <p:txBody>
          <a:bodyPr>
            <a:normAutofit/>
          </a:bodyPr>
          <a:lstStyle>
            <a:lvl1pPr marL="0" indent="0">
              <a:buNone/>
              <a:defRPr sz="2400">
                <a:latin typeface="Segoe UI" pitchFamily="34" charset="0"/>
                <a:ea typeface="Segoe UI" pitchFamily="34" charset="0"/>
                <a:cs typeface="Segoe UI" pitchFamily="34" charset="0"/>
              </a:defRPr>
            </a:lvl1pPr>
          </a:lstStyle>
          <a:p>
            <a:pPr lvl="0"/>
            <a:r>
              <a:rPr lang="en-US" dirty="0" smtClean="0"/>
              <a:t>Click to add text</a:t>
            </a:r>
          </a:p>
        </p:txBody>
      </p:sp>
      <p:pic>
        <p:nvPicPr>
          <p:cNvPr id="6" name="Picture 5"/>
          <p:cNvPicPr>
            <a:picLocks noChangeAspect="1"/>
          </p:cNvPicPr>
          <p:nvPr userDrawn="1"/>
        </p:nvPicPr>
        <p:blipFill rotWithShape="1">
          <a:blip r:embed="rId2"/>
          <a:srcRect l="3791" t="24549" r="19021" b="69178"/>
          <a:stretch/>
        </p:blipFill>
        <p:spPr>
          <a:xfrm>
            <a:off x="0" y="6408006"/>
            <a:ext cx="9144000" cy="449997"/>
          </a:xfrm>
          <a:prstGeom prst="rect">
            <a:avLst/>
          </a:prstGeom>
        </p:spPr>
      </p:pic>
      <p:sp>
        <p:nvSpPr>
          <p:cNvPr id="3" name="Slide Number Placeholder 2"/>
          <p:cNvSpPr>
            <a:spLocks noGrp="1"/>
          </p:cNvSpPr>
          <p:nvPr>
            <p:ph type="sldNum" sz="quarter" idx="10"/>
          </p:nvPr>
        </p:nvSpPr>
        <p:spPr>
          <a:xfrm>
            <a:off x="6553200" y="6356351"/>
            <a:ext cx="2133600" cy="365125"/>
          </a:xfrm>
          <a:prstGeom prst="rect">
            <a:avLst/>
          </a:prstGeom>
        </p:spPr>
        <p:txBody>
          <a:bodyPr lIns="91430" tIns="45715" rIns="91430" bIns="45715"/>
          <a:lstStyle>
            <a:lvl1pPr>
              <a:defRPr>
                <a:solidFill>
                  <a:srgbClr val="FFFFFF"/>
                </a:solidFill>
              </a:defRPr>
            </a:lvl1pPr>
          </a:lstStyle>
          <a:p>
            <a:fld id="{EEF83519-0986-6A4F-9867-35DB47F5FA02}" type="slidenum">
              <a:rPr lang="en-US" smtClean="0"/>
              <a:pPr/>
              <a:t>‹#›</a:t>
            </a:fld>
            <a:endParaRPr lang="en-US" dirty="0"/>
          </a:p>
        </p:txBody>
      </p:sp>
    </p:spTree>
    <p:extLst>
      <p:ext uri="{BB962C8B-B14F-4D97-AF65-F5344CB8AC3E}">
        <p14:creationId xmlns:p14="http://schemas.microsoft.com/office/powerpoint/2010/main" val="16376165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6" y="2710557"/>
            <a:ext cx="7225729" cy="747897"/>
          </a:xfrm>
        </p:spPr>
        <p:txBody>
          <a:bodyPr anchor="b" anchorCtr="0"/>
          <a:lstStyle>
            <a:lvl1pPr>
              <a:defRPr sz="5400" spc="-113" baseline="0">
                <a:solidFill>
                  <a:schemeClr val="tx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777538"/>
            <a:ext cx="7245144" cy="498599"/>
          </a:xfrm>
        </p:spPr>
        <p:txBody>
          <a:bodyPr>
            <a:noAutofit/>
          </a:bodyPr>
          <a:lstStyle>
            <a:lvl1pPr marL="0" indent="0">
              <a:spcBef>
                <a:spcPts val="0"/>
              </a:spcBef>
              <a:buNone/>
              <a:defRPr spc="-53" baseline="0">
                <a:solidFill>
                  <a:schemeClr val="tx1"/>
                </a:solidFill>
                <a:latin typeface="+mj-lt"/>
              </a:defRPr>
            </a:lvl1pPr>
          </a:lstStyle>
          <a:p>
            <a:pPr lvl="0"/>
            <a:r>
              <a:rPr lang="en-US" dirty="0" smtClean="0"/>
              <a:t>Speaker Title</a:t>
            </a:r>
            <a:endParaRPr lang="en-US" dirty="0"/>
          </a:p>
        </p:txBody>
      </p:sp>
      <p:sp>
        <p:nvSpPr>
          <p:cNvPr id="4" name="Rectangle 3"/>
          <p:cNvSpPr/>
          <p:nvPr userDrawn="1"/>
        </p:nvSpPr>
        <p:spPr bwMode="auto">
          <a:xfrm>
            <a:off x="6" y="5"/>
            <a:ext cx="944839" cy="1259457"/>
          </a:xfrm>
          <a:prstGeom prst="rect">
            <a:avLst/>
          </a:prstGeom>
          <a:solidFill>
            <a:schemeClr val="bg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3" tIns="34283" rIns="34283" bIns="34283" numCol="1" spcCol="0" rtlCol="0" fromWordArt="0" anchor="ctr" anchorCtr="0" forceAA="0" compatLnSpc="1">
            <a:prstTxWarp prst="textNoShape">
              <a:avLst/>
            </a:prstTxWarp>
            <a:noAutofit/>
          </a:bodyPr>
          <a:lstStyle/>
          <a:p>
            <a:pPr algn="ctr" defTabSz="685434" fontAlgn="base">
              <a:spcBef>
                <a:spcPct val="0"/>
              </a:spcBef>
              <a:spcAft>
                <a:spcPct val="0"/>
              </a:spcAft>
            </a:pPr>
            <a:endParaRPr lang="en-GB" sz="1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67" y="422457"/>
            <a:ext cx="789311" cy="293791"/>
          </a:xfrm>
          <a:prstGeom prst="rect">
            <a:avLst/>
          </a:prstGeom>
        </p:spPr>
      </p:pic>
      <p:sp>
        <p:nvSpPr>
          <p:cNvPr id="7" name="Date Placeholder 6"/>
          <p:cNvSpPr>
            <a:spLocks noGrp="1"/>
          </p:cNvSpPr>
          <p:nvPr>
            <p:ph type="dt" sz="half" idx="13"/>
          </p:nvPr>
        </p:nvSpPr>
        <p:spPr/>
        <p:txBody>
          <a:bodyPr/>
          <a:lstStyle>
            <a:lvl1pPr>
              <a:defRPr>
                <a:solidFill>
                  <a:schemeClr val="tx1"/>
                </a:solidFill>
              </a:defRPr>
            </a:lvl1p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9" name="Footer Placeholder 8"/>
          <p:cNvSpPr>
            <a:spLocks noGrp="1"/>
          </p:cNvSpPr>
          <p:nvPr>
            <p:ph type="ftr" sz="quarter" idx="14"/>
          </p:nvPr>
        </p:nvSpPr>
        <p:spPr/>
        <p:txBody>
          <a:bodyPr/>
          <a:lstStyle>
            <a:lvl1pPr>
              <a:defRPr>
                <a:solidFill>
                  <a:schemeClr val="tx1"/>
                </a:solidFill>
              </a:defRPr>
            </a:lvl1pPr>
          </a:lstStyle>
          <a:p>
            <a:endParaRPr lang="en-GB" dirty="0">
              <a:solidFill>
                <a:srgbClr val="FFFFFF"/>
              </a:solidFill>
            </a:endParaRPr>
          </a:p>
        </p:txBody>
      </p:sp>
      <p:sp>
        <p:nvSpPr>
          <p:cNvPr id="10" name="Slide Number Placeholder 9"/>
          <p:cNvSpPr>
            <a:spLocks noGrp="1"/>
          </p:cNvSpPr>
          <p:nvPr>
            <p:ph type="sldNum" sz="quarter" idx="15"/>
          </p:nvPr>
        </p:nvSpPr>
        <p:spPr/>
        <p:txBody>
          <a:bodyPr/>
          <a:lstStyle>
            <a:lvl1pPr>
              <a:defRPr>
                <a:solidFill>
                  <a:schemeClr val="tx1"/>
                </a:solidFill>
              </a:defRPr>
            </a:lvl1pPr>
          </a:lstStyle>
          <a:p>
            <a:fld id="{66F9B19E-23E9-4120-A06C-57F6EDB783B3}" type="slidenum">
              <a:rPr lang="en-GB" smtClean="0">
                <a:solidFill>
                  <a:srgbClr val="FFFFFF"/>
                </a:solidFill>
              </a:rPr>
              <a:pPr/>
              <a:t>‹#›</a:t>
            </a:fld>
            <a:endParaRPr lang="en-GB">
              <a:solidFill>
                <a:srgbClr val="FFFFFF"/>
              </a:solidFill>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95217" y="360009"/>
            <a:ext cx="1116000" cy="547352"/>
          </a:xfrm>
          <a:prstGeom prst="rect">
            <a:avLst/>
          </a:prstGeom>
        </p:spPr>
      </p:pic>
    </p:spTree>
    <p:extLst>
      <p:ext uri="{BB962C8B-B14F-4D97-AF65-F5344CB8AC3E}">
        <p14:creationId xmlns:p14="http://schemas.microsoft.com/office/powerpoint/2010/main" val="388242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020791"/>
            <a:ext cx="8363938" cy="914096"/>
          </a:xfrm>
        </p:spPr>
        <p:txBody>
          <a:bodyPr anchor="b" anchorCtr="0"/>
          <a:lstStyle>
            <a:lvl1pPr>
              <a:defRPr sz="6600" spc="-225" baseline="0">
                <a:solidFill>
                  <a:schemeClr val="tx1"/>
                </a:solidFill>
              </a:defRPr>
            </a:lvl1pPr>
          </a:lstStyle>
          <a:p>
            <a:r>
              <a:rPr lang="en-US" dirty="0" smtClean="0"/>
              <a:t>Click to edit title style</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66F9B19E-23E9-4120-A06C-57F6EDB783B3}" type="slidenum">
              <a:rPr lang="en-GB" smtClean="0">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2608003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444254"/>
            <a:ext cx="8363938" cy="567848"/>
          </a:xfr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447804"/>
            <a:ext cx="8363938" cy="1532727"/>
          </a:xfrm>
          <a:prstGeom prst="rect">
            <a:avLst/>
          </a:prstGeom>
        </p:spPr>
        <p:txBody>
          <a:bodyPr/>
          <a:lstStyle>
            <a:lvl1pPr marL="213079" indent="-213079">
              <a:buFont typeface="Wingdings" pitchFamily="2" charset="2"/>
              <a:buChar char=""/>
              <a:defRPr sz="3000">
                <a:solidFill>
                  <a:schemeClr val="tx1"/>
                </a:solidFill>
              </a:defRPr>
            </a:lvl1pPr>
            <a:lvl2pPr marL="388065" indent="-174986">
              <a:buFont typeface="Wingdings" pitchFamily="2" charset="2"/>
              <a:buChar char=""/>
              <a:defRPr>
                <a:solidFill>
                  <a:schemeClr val="tx1"/>
                </a:solidFill>
                <a:latin typeface="+mn-lt"/>
              </a:defRPr>
            </a:lvl2pPr>
            <a:lvl3pPr marL="555907" indent="-167844">
              <a:buFont typeface="Wingdings" pitchFamily="2" charset="2"/>
              <a:buChar char=""/>
              <a:tabLst/>
              <a:defRPr>
                <a:solidFill>
                  <a:schemeClr val="tx1"/>
                </a:solidFill>
                <a:latin typeface="+mn-lt"/>
              </a:defRPr>
            </a:lvl3pPr>
            <a:lvl4pPr marL="685659" indent="-129751">
              <a:buFont typeface="Wingdings" pitchFamily="2" charset="2"/>
              <a:buChar char=""/>
              <a:defRPr>
                <a:solidFill>
                  <a:schemeClr val="tx1"/>
                </a:solidFill>
                <a:latin typeface="+mn-lt"/>
              </a:defRPr>
            </a:lvl4pPr>
            <a:lvl5pPr marL="815411" indent="-129751">
              <a:buFont typeface="Wingdings" pitchFamily="2" charset="2"/>
              <a:buChar char=""/>
              <a:tabLst/>
              <a:defRPr>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1"/>
          </p:nvPr>
        </p:nvSpPr>
        <p:spPr/>
        <p:txBody>
          <a:bodyPr/>
          <a:lstStyle>
            <a:lvl1pPr>
              <a:defRPr>
                <a:solidFill>
                  <a:schemeClr val="tx1"/>
                </a:solidFill>
              </a:defRPr>
            </a:lvl1p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4" name="Footer Placeholder 3"/>
          <p:cNvSpPr>
            <a:spLocks noGrp="1"/>
          </p:cNvSpPr>
          <p:nvPr>
            <p:ph type="ftr" sz="quarter" idx="12"/>
          </p:nvPr>
        </p:nvSpPr>
        <p:spPr/>
        <p:txBody>
          <a:bodyPr/>
          <a:lstStyle>
            <a:lvl1pPr>
              <a:defRPr>
                <a:solidFill>
                  <a:schemeClr val="tx1"/>
                </a:solidFill>
              </a:defRPr>
            </a:lvl1pPr>
          </a:lstStyle>
          <a:p>
            <a:endParaRPr lang="en-GB" dirty="0">
              <a:solidFill>
                <a:srgbClr val="FFFFFF"/>
              </a:solidFill>
            </a:endParaRPr>
          </a:p>
        </p:txBody>
      </p:sp>
      <p:sp>
        <p:nvSpPr>
          <p:cNvPr id="6" name="Slide Number Placeholder 5"/>
          <p:cNvSpPr>
            <a:spLocks noGrp="1"/>
          </p:cNvSpPr>
          <p:nvPr>
            <p:ph type="sldNum" sz="quarter" idx="13"/>
          </p:nvPr>
        </p:nvSpPr>
        <p:spPr/>
        <p:txBody>
          <a:bodyPr/>
          <a:lstStyle>
            <a:lvl1pPr>
              <a:defRPr>
                <a:solidFill>
                  <a:schemeClr val="tx1"/>
                </a:solidFill>
              </a:defRPr>
            </a:lvl1pPr>
          </a:lstStyle>
          <a:p>
            <a:fld id="{66F9B19E-23E9-4120-A06C-57F6EDB783B3}" type="slidenum">
              <a:rPr lang="en-GB" smtClean="0">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875939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90627" y="1447800"/>
            <a:ext cx="4047274" cy="1763560"/>
          </a:xfrm>
        </p:spPr>
        <p:txBody>
          <a:bodyPr>
            <a:spAutoFit/>
          </a:bodyPr>
          <a:lstStyle>
            <a:lvl1pPr marL="219030" indent="-219030">
              <a:spcBef>
                <a:spcPts val="900"/>
              </a:spcBef>
              <a:buClr>
                <a:schemeClr val="tx1"/>
              </a:buClr>
              <a:buFont typeface="Wingdings" pitchFamily="2" charset="2"/>
              <a:buChar char=""/>
              <a:defRPr lang="en-US" dirty="0" smtClean="0"/>
            </a:lvl1pPr>
            <a:lvl2pPr marL="390445" indent="-171414">
              <a:defRPr sz="1500">
                <a:solidFill>
                  <a:schemeClr val="tx1"/>
                </a:solidFill>
              </a:defRPr>
            </a:lvl2pPr>
            <a:lvl3pPr marL="514244" indent="-123800">
              <a:tabLst/>
              <a:defRPr sz="1500">
                <a:solidFill>
                  <a:schemeClr val="tx1"/>
                </a:solidFill>
              </a:defRPr>
            </a:lvl3pPr>
            <a:lvl4pPr marL="647567" indent="-133323">
              <a:defRPr>
                <a:solidFill>
                  <a:schemeClr val="tx1"/>
                </a:solidFill>
              </a:defRPr>
            </a:lvl4pPr>
            <a:lvl5pPr marL="771367" indent="-123800">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2"/>
          </p:nvPr>
        </p:nvSpPr>
        <p:spPr/>
        <p:txBody>
          <a:bodyPr/>
          <a:lstStyle>
            <a:lvl1pPr>
              <a:defRPr>
                <a:solidFill>
                  <a:schemeClr val="tx1"/>
                </a:solidFill>
              </a:defRPr>
            </a:lvl1p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3"/>
          </p:nvPr>
        </p:nvSpPr>
        <p:spPr/>
        <p:txBody>
          <a:bodyPr/>
          <a:lstStyle>
            <a:lvl1pPr>
              <a:defRPr>
                <a:solidFill>
                  <a:schemeClr val="tx1"/>
                </a:solidFill>
              </a:defRPr>
            </a:lvl1pPr>
          </a:lstStyle>
          <a:p>
            <a:endParaRPr lang="en-GB" dirty="0">
              <a:solidFill>
                <a:srgbClr val="FFFFFF"/>
              </a:solidFill>
            </a:endParaRPr>
          </a:p>
        </p:txBody>
      </p:sp>
      <p:sp>
        <p:nvSpPr>
          <p:cNvPr id="6" name="Slide Number Placeholder 5"/>
          <p:cNvSpPr>
            <a:spLocks noGrp="1"/>
          </p:cNvSpPr>
          <p:nvPr>
            <p:ph type="sldNum" sz="quarter" idx="14"/>
          </p:nvPr>
        </p:nvSpPr>
        <p:spPr/>
        <p:txBody>
          <a:bodyPr/>
          <a:lstStyle>
            <a:lvl1pPr>
              <a:defRPr>
                <a:solidFill>
                  <a:schemeClr val="tx1"/>
                </a:solidFill>
              </a:defRPr>
            </a:lvl1pPr>
          </a:lstStyle>
          <a:p>
            <a:fld id="{66F9B19E-23E9-4120-A06C-57F6EDB783B3}" type="slidenum">
              <a:rPr lang="en-GB" smtClean="0">
                <a:solidFill>
                  <a:srgbClr val="FFFFFF"/>
                </a:solidFill>
              </a:rPr>
              <a:pPr/>
              <a:t>‹#›</a:t>
            </a:fld>
            <a:endParaRPr lang="en-GB">
              <a:solidFill>
                <a:srgbClr val="FFFFFF"/>
              </a:solidFill>
            </a:endParaRPr>
          </a:p>
        </p:txBody>
      </p:sp>
      <p:sp>
        <p:nvSpPr>
          <p:cNvPr id="8" name="Text Placeholder 3"/>
          <p:cNvSpPr>
            <a:spLocks noGrp="1"/>
          </p:cNvSpPr>
          <p:nvPr>
            <p:ph type="body" sz="quarter" idx="15"/>
          </p:nvPr>
        </p:nvSpPr>
        <p:spPr>
          <a:xfrm>
            <a:off x="4706099" y="1447800"/>
            <a:ext cx="4047274" cy="1763560"/>
          </a:xfrm>
        </p:spPr>
        <p:txBody>
          <a:bodyPr>
            <a:spAutoFit/>
          </a:bodyPr>
          <a:lstStyle>
            <a:lvl1pPr marL="219030" indent="-219030">
              <a:spcBef>
                <a:spcPts val="900"/>
              </a:spcBef>
              <a:buClr>
                <a:schemeClr val="tx1"/>
              </a:buClr>
              <a:buFont typeface="Wingdings" pitchFamily="2" charset="2"/>
              <a:buChar char=""/>
              <a:defRPr>
                <a:solidFill>
                  <a:schemeClr val="tx1"/>
                </a:solidFill>
              </a:defRPr>
            </a:lvl1pPr>
            <a:lvl2pPr marL="390445" indent="-171414">
              <a:defRPr sz="1500">
                <a:solidFill>
                  <a:schemeClr val="tx1"/>
                </a:solidFill>
              </a:defRPr>
            </a:lvl2pPr>
            <a:lvl3pPr marL="514244" indent="-123800">
              <a:tabLst/>
              <a:defRPr sz="1500">
                <a:solidFill>
                  <a:schemeClr val="tx1"/>
                </a:solidFill>
              </a:defRPr>
            </a:lvl3pPr>
            <a:lvl4pPr marL="647567" indent="-133323">
              <a:defRPr>
                <a:solidFill>
                  <a:schemeClr val="tx1"/>
                </a:solidFill>
              </a:defRPr>
            </a:lvl4pPr>
            <a:lvl5pPr marL="771367" indent="-123800">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7243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4" name="Footer Placeholder 3"/>
          <p:cNvSpPr>
            <a:spLocks noGrp="1"/>
          </p:cNvSpPr>
          <p:nvPr>
            <p:ph type="ftr" sz="quarter" idx="11"/>
          </p:nvPr>
        </p:nvSpPr>
        <p:spPr/>
        <p:txBody>
          <a:bodyPr/>
          <a:lstStyle/>
          <a:p>
            <a:endParaRPr lang="en-GB" dirty="0">
              <a:solidFill>
                <a:srgbClr val="FFFFFF"/>
              </a:solidFill>
            </a:endParaRPr>
          </a:p>
        </p:txBody>
      </p:sp>
      <p:sp>
        <p:nvSpPr>
          <p:cNvPr id="5" name="Slide Number Placeholder 4"/>
          <p:cNvSpPr>
            <a:spLocks noGrp="1"/>
          </p:cNvSpPr>
          <p:nvPr>
            <p:ph type="sldNum" sz="quarter" idx="12"/>
          </p:nvPr>
        </p:nvSpPr>
        <p:spPr/>
        <p:txBody>
          <a:bodyPr/>
          <a:lstStyle/>
          <a:p>
            <a:fld id="{66F9B19E-23E9-4120-A06C-57F6EDB783B3}" type="slidenum">
              <a:rPr lang="en-GB" smtClean="0">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303934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3" name="Footer Placeholder 2"/>
          <p:cNvSpPr>
            <a:spLocks noGrp="1"/>
          </p:cNvSpPr>
          <p:nvPr>
            <p:ph type="ftr" sz="quarter" idx="11"/>
          </p:nvPr>
        </p:nvSpPr>
        <p:spPr/>
        <p:txBody>
          <a:bodyPr/>
          <a:lstStyle>
            <a:lvl1pPr>
              <a:defRPr>
                <a:solidFill>
                  <a:schemeClr val="tx1"/>
                </a:solidFill>
              </a:defRPr>
            </a:lvl1pPr>
          </a:lstStyle>
          <a:p>
            <a:endParaRPr lang="en-GB" dirty="0">
              <a:solidFill>
                <a:srgbClr val="FFFFFF"/>
              </a:solidFill>
            </a:endParaRP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66F9B19E-23E9-4120-A06C-57F6EDB783B3}" type="slidenum">
              <a:rPr lang="en-GB" smtClean="0">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1773170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88840" y="1447800"/>
            <a:ext cx="8366320" cy="1449628"/>
          </a:xfrm>
        </p:spPr>
        <p:txBody>
          <a:bodyPr/>
          <a:lstStyle>
            <a:lvl1pPr marL="0" indent="0">
              <a:buNone/>
              <a:defRPr sz="2400">
                <a:solidFill>
                  <a:schemeClr val="tx1"/>
                </a:solidFill>
                <a:latin typeface="Consolas" pitchFamily="49" charset="0"/>
                <a:cs typeface="Consolas" pitchFamily="49" charset="0"/>
              </a:defRPr>
            </a:lvl1pPr>
            <a:lvl2pPr marL="254741" indent="0">
              <a:buNone/>
              <a:defRPr>
                <a:solidFill>
                  <a:schemeClr val="tx1"/>
                </a:solidFill>
                <a:latin typeface="Consolas" pitchFamily="49" charset="0"/>
                <a:cs typeface="Consolas" pitchFamily="49" charset="0"/>
              </a:defRPr>
            </a:lvl2pPr>
            <a:lvl3pPr marL="429729" indent="0">
              <a:buNone/>
              <a:defRPr>
                <a:solidFill>
                  <a:schemeClr val="tx1"/>
                </a:solidFill>
                <a:latin typeface="Consolas" pitchFamily="49" charset="0"/>
                <a:cs typeface="Consolas" pitchFamily="49" charset="0"/>
              </a:defRPr>
            </a:lvl3pPr>
            <a:lvl4pPr marL="598761" indent="0">
              <a:buNone/>
              <a:defRPr>
                <a:solidFill>
                  <a:schemeClr val="tx1"/>
                </a:solidFill>
                <a:latin typeface="Consolas" pitchFamily="49" charset="0"/>
                <a:cs typeface="Consolas" pitchFamily="49" charset="0"/>
              </a:defRPr>
            </a:lvl4pPr>
            <a:lvl5pPr marL="772558" indent="0">
              <a:buNone/>
              <a:defRPr>
                <a:solidFill>
                  <a:schemeClr val="tx1"/>
                </a:soli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1"/>
          </p:nvPr>
        </p:nvSpPr>
        <p:spPr/>
        <p:txBody>
          <a:bodyPr/>
          <a:lstStyle>
            <a:lvl1pPr>
              <a:defRPr>
                <a:solidFill>
                  <a:schemeClr val="tx1"/>
                </a:solidFill>
              </a:defRPr>
            </a:lvl1p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6" name="Footer Placeholder 5"/>
          <p:cNvSpPr>
            <a:spLocks noGrp="1"/>
          </p:cNvSpPr>
          <p:nvPr>
            <p:ph type="ftr" sz="quarter" idx="12"/>
          </p:nvPr>
        </p:nvSpPr>
        <p:spPr/>
        <p:txBody>
          <a:bodyPr/>
          <a:lstStyle>
            <a:lvl1pPr>
              <a:defRPr>
                <a:solidFill>
                  <a:schemeClr val="tx1"/>
                </a:solidFill>
              </a:defRPr>
            </a:lvl1pPr>
          </a:lstStyle>
          <a:p>
            <a:endParaRPr lang="en-GB" dirty="0">
              <a:solidFill>
                <a:srgbClr val="FFFFFF"/>
              </a:solidFill>
            </a:endParaRPr>
          </a:p>
        </p:txBody>
      </p:sp>
      <p:sp>
        <p:nvSpPr>
          <p:cNvPr id="7" name="Slide Number Placeholder 6"/>
          <p:cNvSpPr>
            <a:spLocks noGrp="1"/>
          </p:cNvSpPr>
          <p:nvPr>
            <p:ph type="sldNum" sz="quarter" idx="13"/>
          </p:nvPr>
        </p:nvSpPr>
        <p:spPr/>
        <p:txBody>
          <a:bodyPr/>
          <a:lstStyle>
            <a:lvl1pPr>
              <a:defRPr>
                <a:solidFill>
                  <a:schemeClr val="tx1"/>
                </a:solidFill>
              </a:defRPr>
            </a:lvl1pPr>
          </a:lstStyle>
          <a:p>
            <a:fld id="{66F9B19E-23E9-4120-A06C-57F6EDB783B3}" type="slidenum">
              <a:rPr lang="en-GB" smtClean="0">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1325068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7897" y="2066768"/>
            <a:ext cx="4588213" cy="2250329"/>
          </a:xfrm>
          <a:prstGeom prst="rect">
            <a:avLst/>
          </a:prstGeom>
        </p:spPr>
      </p:pic>
      <p:sp>
        <p:nvSpPr>
          <p:cNvPr id="6" name="TextBox 5"/>
          <p:cNvSpPr txBox="1"/>
          <p:nvPr userDrawn="1"/>
        </p:nvSpPr>
        <p:spPr>
          <a:xfrm>
            <a:off x="2101365" y="6254261"/>
            <a:ext cx="4941277" cy="107722"/>
          </a:xfrm>
          <a:prstGeom prst="rect">
            <a:avLst/>
          </a:prstGeom>
          <a:noFill/>
        </p:spPr>
        <p:txBody>
          <a:bodyPr wrap="square" lIns="0" tIns="0" rIns="0" bIns="0" rtlCol="0">
            <a:spAutoFit/>
          </a:bodyPr>
          <a:lstStyle/>
          <a:p>
            <a:pPr algn="ctr" defTabSz="685631"/>
            <a:r>
              <a:rPr lang="en-GB" sz="700" dirty="0" smtClean="0">
                <a:solidFill>
                  <a:srgbClr val="FFFFFF"/>
                </a:solidFill>
              </a:rPr>
              <a:t>©2013 Microsoft Corporation. All rights reserved.</a:t>
            </a:r>
          </a:p>
        </p:txBody>
      </p:sp>
    </p:spTree>
    <p:extLst>
      <p:ext uri="{BB962C8B-B14F-4D97-AF65-F5344CB8AC3E}">
        <p14:creationId xmlns:p14="http://schemas.microsoft.com/office/powerpoint/2010/main" val="76091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546839" y="1950827"/>
            <a:ext cx="8095570" cy="1523493"/>
          </a:xfrm>
        </p:spPr>
        <p:txBody>
          <a:bodyPr anchor="ctr" anchorCtr="0">
            <a:noAutofit/>
          </a:bodyPr>
          <a:lstStyle>
            <a:lvl1pPr>
              <a:lnSpc>
                <a:spcPct val="90000"/>
              </a:lnSpc>
              <a:defRPr sz="4900" b="1"/>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609607" y="6248216"/>
            <a:ext cx="5421083" cy="365125"/>
          </a:xfrm>
          <a:prstGeom prst="rect">
            <a:avLst/>
          </a:prstGeom>
        </p:spPr>
        <p:txBody>
          <a:bodyPr/>
          <a:lstStyle>
            <a:lvl1pPr>
              <a:defRPr/>
            </a:lvl1pPr>
          </a:lstStyle>
          <a:p>
            <a:endParaRPr lang="en-GB">
              <a:solidFill>
                <a:srgbClr val="FFFFFF"/>
              </a:solidFill>
            </a:endParaRPr>
          </a:p>
        </p:txBody>
      </p:sp>
      <p:sp>
        <p:nvSpPr>
          <p:cNvPr id="5" name="Slide Number Placeholder 4"/>
          <p:cNvSpPr>
            <a:spLocks noGrp="1"/>
          </p:cNvSpPr>
          <p:nvPr>
            <p:ph type="sldNum" sz="quarter" idx="11"/>
          </p:nvPr>
        </p:nvSpPr>
        <p:spPr>
          <a:xfrm>
            <a:off x="0" y="1272223"/>
            <a:ext cx="533400" cy="244476"/>
          </a:xfrm>
          <a:prstGeom prst="rect">
            <a:avLst/>
          </a:prstGeom>
        </p:spPr>
        <p:txBody>
          <a:bodyPr/>
          <a:lstStyle>
            <a:lvl1pPr>
              <a:defRPr/>
            </a:lvl1pPr>
          </a:lstStyle>
          <a:p>
            <a:fld id="{8BAA82A5-D41F-40B6-864A-06BCCF57D3E7}" type="slidenum">
              <a:rPr lang="en-GB">
                <a:solidFill>
                  <a:srgbClr val="FFFFFF"/>
                </a:solidFill>
              </a:rPr>
              <a:pPr/>
              <a:t>‹#›</a:t>
            </a:fld>
            <a:endParaRPr lang="en-GB">
              <a:solidFill>
                <a:srgbClr val="FFFFFF"/>
              </a:solidFill>
            </a:endParaRPr>
          </a:p>
        </p:txBody>
      </p:sp>
      <p:sp>
        <p:nvSpPr>
          <p:cNvPr id="6" name="Date Placeholder 5"/>
          <p:cNvSpPr>
            <a:spLocks noGrp="1"/>
          </p:cNvSpPr>
          <p:nvPr>
            <p:ph type="dt" sz="half" idx="12"/>
          </p:nvPr>
        </p:nvSpPr>
        <p:spPr>
          <a:xfrm>
            <a:off x="6096000" y="6248412"/>
            <a:ext cx="2667000" cy="365125"/>
          </a:xfrm>
          <a:prstGeom prst="rect">
            <a:avLst/>
          </a:prstGeom>
        </p:spPr>
        <p:txBody>
          <a:bodyPr/>
          <a:lstStyle>
            <a:lvl1pPr>
              <a:defRPr/>
            </a:lvl1pPr>
          </a:lstStyle>
          <a:p>
            <a:endParaRPr lang="en-GB">
              <a:solidFill>
                <a:srgbClr val="FFFFFF"/>
              </a:solidFill>
            </a:endParaRPr>
          </a:p>
        </p:txBody>
      </p:sp>
    </p:spTree>
    <p:extLst>
      <p:ext uri="{BB962C8B-B14F-4D97-AF65-F5344CB8AC3E}">
        <p14:creationId xmlns:p14="http://schemas.microsoft.com/office/powerpoint/2010/main" val="117113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4"/>
            <a:ext cx="8363938" cy="56784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12"/>
            <a:ext cx="8363938" cy="14911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382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623248"/>
          </a:xfrm>
        </p:spPr>
        <p:txBody>
          <a:bodyPr/>
          <a:lstStyle>
            <a:lvl1pPr>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447809"/>
            <a:ext cx="8363938" cy="20313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60861" y="1428766"/>
            <a:ext cx="8363938" cy="203132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4"/>
            <a:ext cx="4115872" cy="2157514"/>
          </a:xfrm>
        </p:spPr>
        <p:txBody>
          <a:bodyPr/>
          <a:lstStyle>
            <a:lvl1pPr marL="346905" indent="-346905">
              <a:lnSpc>
                <a:spcPct val="90000"/>
              </a:lnSpc>
              <a:defRPr sz="2900"/>
            </a:lvl1pPr>
            <a:lvl2pPr marL="687064" indent="-332060">
              <a:lnSpc>
                <a:spcPct val="90000"/>
              </a:lnSpc>
              <a:defRPr sz="2400"/>
            </a:lvl2pPr>
            <a:lvl3pPr marL="973229" indent="-294262">
              <a:lnSpc>
                <a:spcPct val="90000"/>
              </a:lnSpc>
              <a:defRPr sz="2000"/>
            </a:lvl3pPr>
            <a:lvl4pPr marL="1252645" indent="-279416">
              <a:lnSpc>
                <a:spcPct val="90000"/>
              </a:lnSpc>
              <a:defRPr sz="1800"/>
            </a:lvl4pPr>
            <a:lvl5pPr marL="1546908" indent="-286165">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4"/>
            <a:ext cx="4115872" cy="2157514"/>
          </a:xfrm>
        </p:spPr>
        <p:txBody>
          <a:bodyPr/>
          <a:lstStyle>
            <a:lvl1pPr marL="355008" indent="-355008">
              <a:lnSpc>
                <a:spcPct val="90000"/>
              </a:lnSpc>
              <a:defRPr sz="2900"/>
            </a:lvl1pPr>
            <a:lvl2pPr marL="687064" indent="-346905">
              <a:lnSpc>
                <a:spcPct val="90000"/>
              </a:lnSpc>
              <a:defRPr sz="2400"/>
            </a:lvl2pPr>
            <a:lvl3pPr marL="981328" indent="-309111">
              <a:lnSpc>
                <a:spcPct val="90000"/>
              </a:lnSpc>
              <a:defRPr sz="2000"/>
            </a:lvl3pPr>
            <a:lvl4pPr marL="1252645" indent="-271316">
              <a:lnSpc>
                <a:spcPct val="90000"/>
              </a:lnSpc>
              <a:defRPr sz="1800"/>
            </a:lvl4pPr>
            <a:lvl5pPr marL="1546908" indent="-279416">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411562"/>
            <a:ext cx="4115872" cy="346249"/>
          </a:xfrm>
        </p:spPr>
        <p:txBody>
          <a:bodyPr anchor="b"/>
          <a:lstStyle>
            <a:lvl1pPr marL="0" indent="0">
              <a:lnSpc>
                <a:spcPct val="90000"/>
              </a:lnSpc>
              <a:spcBef>
                <a:spcPts val="0"/>
              </a:spcBef>
              <a:buNone/>
              <a:defRPr sz="2500" b="1"/>
            </a:lvl1pPr>
            <a:lvl2pPr marL="466502" indent="0">
              <a:buNone/>
              <a:defRPr sz="2000" b="1"/>
            </a:lvl2pPr>
            <a:lvl3pPr marL="933007" indent="0">
              <a:buNone/>
              <a:defRPr sz="1800" b="1"/>
            </a:lvl3pPr>
            <a:lvl4pPr marL="1399507" indent="0">
              <a:buNone/>
              <a:defRPr sz="1600" b="1"/>
            </a:lvl4pPr>
            <a:lvl5pPr marL="1866008" indent="0">
              <a:buNone/>
              <a:defRPr sz="1600" b="1"/>
            </a:lvl5pPr>
            <a:lvl6pPr marL="2332516" indent="0">
              <a:buNone/>
              <a:defRPr sz="1600" b="1"/>
            </a:lvl6pPr>
            <a:lvl7pPr marL="2799014" indent="0">
              <a:buNone/>
              <a:defRPr sz="1600" b="1"/>
            </a:lvl7pPr>
            <a:lvl8pPr marL="3265516" indent="0">
              <a:buNone/>
              <a:defRPr sz="1600" b="1"/>
            </a:lvl8pPr>
            <a:lvl9pPr marL="37320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2" y="2133604"/>
            <a:ext cx="4114800" cy="1585049"/>
          </a:xfrm>
        </p:spPr>
        <p:txBody>
          <a:bodyPr/>
          <a:lstStyle>
            <a:lvl1pPr marL="287517" indent="-287517">
              <a:defRPr sz="2400"/>
            </a:lvl1pPr>
            <a:lvl2pPr marL="573678" indent="-271316">
              <a:defRPr sz="2000"/>
            </a:lvl2pPr>
            <a:lvl3pPr marL="830147" indent="-248370">
              <a:defRPr sz="1800"/>
            </a:lvl3pPr>
            <a:lvl4pPr marL="1071767" indent="-233523">
              <a:defRPr sz="1800"/>
            </a:lvl4pPr>
            <a:lvl5pPr marL="1305294" indent="-210574">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411562"/>
            <a:ext cx="4115872" cy="346249"/>
          </a:xfrm>
        </p:spPr>
        <p:txBody>
          <a:bodyPr anchor="b"/>
          <a:lstStyle>
            <a:lvl1pPr marL="0" indent="0">
              <a:lnSpc>
                <a:spcPct val="90000"/>
              </a:lnSpc>
              <a:spcBef>
                <a:spcPts val="0"/>
              </a:spcBef>
              <a:buNone/>
              <a:defRPr sz="2500" b="1"/>
            </a:lvl1pPr>
            <a:lvl2pPr marL="466502" indent="0">
              <a:buNone/>
              <a:defRPr sz="2000" b="1"/>
            </a:lvl2pPr>
            <a:lvl3pPr marL="933007" indent="0">
              <a:buNone/>
              <a:defRPr sz="1800" b="1"/>
            </a:lvl3pPr>
            <a:lvl4pPr marL="1399507" indent="0">
              <a:buNone/>
              <a:defRPr sz="1600" b="1"/>
            </a:lvl4pPr>
            <a:lvl5pPr marL="1866008" indent="0">
              <a:buNone/>
              <a:defRPr sz="1600" b="1"/>
            </a:lvl5pPr>
            <a:lvl6pPr marL="2332516" indent="0">
              <a:buNone/>
              <a:defRPr sz="1600" b="1"/>
            </a:lvl6pPr>
            <a:lvl7pPr marL="2799014" indent="0">
              <a:buNone/>
              <a:defRPr sz="1600" b="1"/>
            </a:lvl7pPr>
            <a:lvl8pPr marL="3265516" indent="0">
              <a:buNone/>
              <a:defRPr sz="1600" b="1"/>
            </a:lvl8pPr>
            <a:lvl9pPr marL="37320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14"/>
            <a:ext cx="4115872" cy="1585049"/>
          </a:xfrm>
        </p:spPr>
        <p:txBody>
          <a:bodyPr/>
          <a:lstStyle>
            <a:lvl1pPr marL="302363" indent="-302363">
              <a:defRPr sz="2400"/>
            </a:lvl1pPr>
            <a:lvl2pPr marL="581778" indent="-279416">
              <a:defRPr sz="2000"/>
            </a:lvl2pPr>
            <a:lvl3pPr marL="838248" indent="-249721">
              <a:defRPr sz="1800"/>
            </a:lvl3pPr>
            <a:lvl4pPr marL="1071767" indent="-241622">
              <a:defRPr sz="1800"/>
            </a:lvl4pPr>
            <a:lvl5pPr marL="1305294" indent="-225418">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41731" y="2327383"/>
            <a:ext cx="8382000" cy="623248"/>
          </a:xfrm>
        </p:spPr>
        <p:txBody>
          <a:bodyPr/>
          <a:lstStyle>
            <a:lvl1pPr algn="ctr">
              <a:defRPr>
                <a:latin typeface="Candara"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88721971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00251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3.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623248"/>
          </a:xfrm>
          <a:prstGeom prst="rect">
            <a:avLst/>
          </a:prstGeom>
        </p:spPr>
        <p:txBody>
          <a:bodyPr vert="horz" wrap="square" lIns="0" tIns="0" rIns="0" bIns="0" rtlCol="0" anchor="t">
            <a:spAutoFit/>
          </a:bodyPr>
          <a:lstStyle/>
          <a:p>
            <a:endParaRPr lang="en-US" dirty="0"/>
          </a:p>
        </p:txBody>
      </p:sp>
      <p:sp>
        <p:nvSpPr>
          <p:cNvPr id="3" name="Text Placeholder 2"/>
          <p:cNvSpPr>
            <a:spLocks noGrp="1"/>
          </p:cNvSpPr>
          <p:nvPr>
            <p:ph type="body" idx="1"/>
          </p:nvPr>
        </p:nvSpPr>
        <p:spPr>
          <a:xfrm>
            <a:off x="389437" y="1447809"/>
            <a:ext cx="8363937" cy="203132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27" r:id="rId8"/>
    <p:sldLayoutId id="2147483728" r:id="rId9"/>
    <p:sldLayoutId id="2147483805" r:id="rId10"/>
    <p:sldLayoutId id="2147483826" r:id="rId11"/>
  </p:sldLayoutIdLst>
  <p:transition>
    <p:fade/>
  </p:transition>
  <p:timing>
    <p:tnLst>
      <p:par>
        <p:cTn id="1" dur="indefinite" restart="never" nodeType="tmRoot"/>
      </p:par>
    </p:tnLst>
  </p:timing>
  <p:txStyles>
    <p:titleStyle>
      <a:lvl1pPr algn="l" defTabSz="933007" rtl="0" eaLnBrk="1" latinLnBrk="0" hangingPunct="1">
        <a:lnSpc>
          <a:spcPct val="90000"/>
        </a:lnSpc>
        <a:spcBef>
          <a:spcPct val="0"/>
        </a:spcBef>
        <a:buNone/>
        <a:defRPr lang="en-US" sz="4500" b="0" kern="1200" cap="none" spc="-102" baseline="0" dirty="0" smtClean="0">
          <a:ln w="3175">
            <a:noFill/>
          </a:ln>
          <a:gradFill flip="none" rotWithShape="1">
            <a:gsLst>
              <a:gs pos="0">
                <a:schemeClr val="tx1"/>
              </a:gs>
              <a:gs pos="86000">
                <a:schemeClr val="tx1"/>
              </a:gs>
            </a:gsLst>
            <a:lin ang="5400000" scaled="0"/>
            <a:tileRect/>
          </a:gradFill>
          <a:effectLst/>
          <a:latin typeface="Candara" pitchFamily="34" charset="0"/>
          <a:ea typeface="+mn-ea"/>
          <a:cs typeface="Arial" charset="0"/>
        </a:defRPr>
      </a:lvl1pPr>
    </p:titleStyle>
    <p:bodyStyle>
      <a:lvl1pPr marL="469761" indent="-469761" algn="l" defTabSz="933007" rtl="0" eaLnBrk="1" latinLnBrk="0" hangingPunct="1">
        <a:lnSpc>
          <a:spcPct val="90000"/>
        </a:lnSpc>
        <a:spcBef>
          <a:spcPct val="20000"/>
        </a:spcBef>
        <a:buSzPct val="90000"/>
        <a:buFontTx/>
        <a:buBlip>
          <a:blip r:embed="rId13"/>
        </a:buBlip>
        <a:defRPr sz="3300" kern="1200">
          <a:gradFill>
            <a:gsLst>
              <a:gs pos="0">
                <a:schemeClr val="tx1"/>
              </a:gs>
              <a:gs pos="86000">
                <a:schemeClr val="tx1"/>
              </a:gs>
            </a:gsLst>
            <a:lin ang="5400000" scaled="0"/>
          </a:gradFill>
          <a:latin typeface="Candara" pitchFamily="34" charset="0"/>
          <a:ea typeface="+mn-ea"/>
          <a:cs typeface="+mn-cs"/>
        </a:defRPr>
      </a:lvl1pPr>
      <a:lvl2pPr marL="873107" indent="-403346" algn="l" defTabSz="933007" rtl="0" eaLnBrk="1" latinLnBrk="0" hangingPunct="1">
        <a:lnSpc>
          <a:spcPct val="90000"/>
        </a:lnSpc>
        <a:spcBef>
          <a:spcPct val="20000"/>
        </a:spcBef>
        <a:buSzPct val="90000"/>
        <a:buFontTx/>
        <a:buBlip>
          <a:blip r:embed="rId14"/>
        </a:buBlip>
        <a:defRPr sz="2900" kern="1200">
          <a:gradFill>
            <a:gsLst>
              <a:gs pos="0">
                <a:schemeClr val="tx1"/>
              </a:gs>
              <a:gs pos="86000">
                <a:schemeClr val="tx1"/>
              </a:gs>
            </a:gsLst>
            <a:lin ang="5400000" scaled="0"/>
          </a:gradFill>
          <a:latin typeface="Candara" pitchFamily="34" charset="0"/>
          <a:ea typeface="+mn-ea"/>
          <a:cs typeface="+mn-cs"/>
        </a:defRPr>
      </a:lvl2pPr>
      <a:lvl3pPr marL="1284553" indent="-411443" algn="l" defTabSz="933007" rtl="0" eaLnBrk="1" latinLnBrk="0" hangingPunct="1">
        <a:lnSpc>
          <a:spcPct val="90000"/>
        </a:lnSpc>
        <a:spcBef>
          <a:spcPct val="20000"/>
        </a:spcBef>
        <a:buSzPct val="90000"/>
        <a:buFontTx/>
        <a:buBlip>
          <a:blip r:embed="rId14"/>
        </a:buBlip>
        <a:defRPr sz="2400" kern="1200">
          <a:gradFill>
            <a:gsLst>
              <a:gs pos="0">
                <a:schemeClr val="tx1"/>
              </a:gs>
              <a:gs pos="86000">
                <a:schemeClr val="tx1"/>
              </a:gs>
            </a:gsLst>
            <a:lin ang="5400000" scaled="0"/>
          </a:gradFill>
          <a:latin typeface="Candara" pitchFamily="34" charset="0"/>
          <a:ea typeface="+mn-ea"/>
          <a:cs typeface="+mn-cs"/>
        </a:defRPr>
      </a:lvl3pPr>
      <a:lvl4pPr marL="1637684" indent="-353129" algn="l" defTabSz="933007" rtl="0" eaLnBrk="1" latinLnBrk="0" hangingPunct="1">
        <a:lnSpc>
          <a:spcPct val="90000"/>
        </a:lnSpc>
        <a:spcBef>
          <a:spcPct val="20000"/>
        </a:spcBef>
        <a:buSzPct val="90000"/>
        <a:buFontTx/>
        <a:buBlip>
          <a:blip r:embed="rId14"/>
        </a:buBlip>
        <a:defRPr sz="2000" kern="1200">
          <a:gradFill>
            <a:gsLst>
              <a:gs pos="0">
                <a:schemeClr val="tx1"/>
              </a:gs>
              <a:gs pos="86000">
                <a:schemeClr val="tx1"/>
              </a:gs>
            </a:gsLst>
            <a:lin ang="5400000" scaled="0"/>
          </a:gradFill>
          <a:latin typeface="Candara" pitchFamily="34" charset="0"/>
          <a:ea typeface="+mn-ea"/>
          <a:cs typeface="+mn-cs"/>
        </a:defRPr>
      </a:lvl4pPr>
      <a:lvl5pPr marL="1981094" indent="-343412" algn="l" defTabSz="933007" rtl="0" eaLnBrk="1" latinLnBrk="0" hangingPunct="1">
        <a:lnSpc>
          <a:spcPct val="90000"/>
        </a:lnSpc>
        <a:spcBef>
          <a:spcPct val="20000"/>
        </a:spcBef>
        <a:buSzPct val="90000"/>
        <a:buFontTx/>
        <a:buBlip>
          <a:blip r:embed="rId14"/>
        </a:buBlip>
        <a:defRPr sz="2000" kern="1200">
          <a:gradFill>
            <a:gsLst>
              <a:gs pos="0">
                <a:schemeClr val="tx1"/>
              </a:gs>
              <a:gs pos="86000">
                <a:schemeClr val="tx1"/>
              </a:gs>
            </a:gsLst>
            <a:lin ang="5400000" scaled="0"/>
          </a:gradFill>
          <a:latin typeface="Candara" pitchFamily="34" charset="0"/>
          <a:ea typeface="+mn-ea"/>
          <a:cs typeface="+mn-cs"/>
        </a:defRPr>
      </a:lvl5pPr>
      <a:lvl6pPr marL="2565762" indent="-233250" algn="l" defTabSz="9330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2266" indent="-233250" algn="l" defTabSz="9330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8768" indent="-233250" algn="l" defTabSz="9330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5269" indent="-233250" algn="l" defTabSz="9330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3007" rtl="0" eaLnBrk="1" latinLnBrk="0" hangingPunct="1">
        <a:defRPr sz="1800" kern="1200">
          <a:solidFill>
            <a:schemeClr val="tx1"/>
          </a:solidFill>
          <a:latin typeface="+mn-lt"/>
          <a:ea typeface="+mn-ea"/>
          <a:cs typeface="+mn-cs"/>
        </a:defRPr>
      </a:lvl1pPr>
      <a:lvl2pPr marL="466502" algn="l" defTabSz="933007" rtl="0" eaLnBrk="1" latinLnBrk="0" hangingPunct="1">
        <a:defRPr sz="1800" kern="1200">
          <a:solidFill>
            <a:schemeClr val="tx1"/>
          </a:solidFill>
          <a:latin typeface="+mn-lt"/>
          <a:ea typeface="+mn-ea"/>
          <a:cs typeface="+mn-cs"/>
        </a:defRPr>
      </a:lvl2pPr>
      <a:lvl3pPr marL="933007" algn="l" defTabSz="933007" rtl="0" eaLnBrk="1" latinLnBrk="0" hangingPunct="1">
        <a:defRPr sz="1800" kern="1200">
          <a:solidFill>
            <a:schemeClr val="tx1"/>
          </a:solidFill>
          <a:latin typeface="+mn-lt"/>
          <a:ea typeface="+mn-ea"/>
          <a:cs typeface="+mn-cs"/>
        </a:defRPr>
      </a:lvl3pPr>
      <a:lvl4pPr marL="1399507" algn="l" defTabSz="933007" rtl="0" eaLnBrk="1" latinLnBrk="0" hangingPunct="1">
        <a:defRPr sz="1800" kern="1200">
          <a:solidFill>
            <a:schemeClr val="tx1"/>
          </a:solidFill>
          <a:latin typeface="+mn-lt"/>
          <a:ea typeface="+mn-ea"/>
          <a:cs typeface="+mn-cs"/>
        </a:defRPr>
      </a:lvl4pPr>
      <a:lvl5pPr marL="1866008" algn="l" defTabSz="933007" rtl="0" eaLnBrk="1" latinLnBrk="0" hangingPunct="1">
        <a:defRPr sz="1800" kern="1200">
          <a:solidFill>
            <a:schemeClr val="tx1"/>
          </a:solidFill>
          <a:latin typeface="+mn-lt"/>
          <a:ea typeface="+mn-ea"/>
          <a:cs typeface="+mn-cs"/>
        </a:defRPr>
      </a:lvl5pPr>
      <a:lvl6pPr marL="2332516" algn="l" defTabSz="933007" rtl="0" eaLnBrk="1" latinLnBrk="0" hangingPunct="1">
        <a:defRPr sz="1800" kern="1200">
          <a:solidFill>
            <a:schemeClr val="tx1"/>
          </a:solidFill>
          <a:latin typeface="+mn-lt"/>
          <a:ea typeface="+mn-ea"/>
          <a:cs typeface="+mn-cs"/>
        </a:defRPr>
      </a:lvl6pPr>
      <a:lvl7pPr marL="2799014" algn="l" defTabSz="933007" rtl="0" eaLnBrk="1" latinLnBrk="0" hangingPunct="1">
        <a:defRPr sz="1800" kern="1200">
          <a:solidFill>
            <a:schemeClr val="tx1"/>
          </a:solidFill>
          <a:latin typeface="+mn-lt"/>
          <a:ea typeface="+mn-ea"/>
          <a:cs typeface="+mn-cs"/>
        </a:defRPr>
      </a:lvl7pPr>
      <a:lvl8pPr marL="3265516" algn="l" defTabSz="933007" rtl="0" eaLnBrk="1" latinLnBrk="0" hangingPunct="1">
        <a:defRPr sz="1800" kern="1200">
          <a:solidFill>
            <a:schemeClr val="tx1"/>
          </a:solidFill>
          <a:latin typeface="+mn-lt"/>
          <a:ea typeface="+mn-ea"/>
          <a:cs typeface="+mn-cs"/>
        </a:defRPr>
      </a:lvl8pPr>
      <a:lvl9pPr marL="3732017" algn="l" defTabSz="93300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2"/>
          <a:srcRect b="10453"/>
          <a:stretch>
            <a:fillRect/>
          </a:stretch>
        </p:blipFill>
        <p:spPr>
          <a:xfrm>
            <a:off x="0" y="1299715"/>
            <a:ext cx="9144000" cy="5558294"/>
          </a:xfrm>
          <a:prstGeom prst="rect">
            <a:avLst/>
          </a:prstGeom>
        </p:spPr>
      </p:pic>
      <p:sp>
        <p:nvSpPr>
          <p:cNvPr id="2" name="Title Placeholder 1"/>
          <p:cNvSpPr>
            <a:spLocks noGrp="1"/>
          </p:cNvSpPr>
          <p:nvPr>
            <p:ph type="title"/>
          </p:nvPr>
        </p:nvSpPr>
        <p:spPr>
          <a:xfrm>
            <a:off x="389436" y="228602"/>
            <a:ext cx="8363938" cy="6232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905027"/>
            <a:ext cx="8363936" cy="212519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transition>
    <p:fade/>
  </p:transition>
  <p:timing>
    <p:tnLst>
      <p:par>
        <p:cTn id="1" dur="indefinite" restart="never" nodeType="tmRoot"/>
      </p:par>
    </p:tnLst>
  </p:timing>
  <p:txStyles>
    <p:titleStyle>
      <a:lvl1pPr algn="l" defTabSz="933007" rtl="0" eaLnBrk="1" latinLnBrk="0" hangingPunct="1">
        <a:lnSpc>
          <a:spcPct val="90000"/>
        </a:lnSpc>
        <a:spcBef>
          <a:spcPct val="0"/>
        </a:spcBef>
        <a:buNone/>
        <a:defRPr lang="en-US" sz="4500" b="0" kern="1200" cap="none" spc="-102" baseline="0" dirty="0">
          <a:ln w="3175">
            <a:noFill/>
          </a:ln>
          <a:gradFill flip="none" rotWithShape="1">
            <a:gsLst>
              <a:gs pos="0">
                <a:schemeClr val="tx1"/>
              </a:gs>
              <a:gs pos="86000">
                <a:schemeClr val="tx1"/>
              </a:gs>
            </a:gsLst>
            <a:lin ang="5400000" scaled="0"/>
            <a:tileRect/>
          </a:gradFill>
          <a:effectLst/>
          <a:latin typeface="Segoe Light" pitchFamily="34" charset="0"/>
          <a:ea typeface="+mn-ea"/>
          <a:cs typeface="Arial" charset="0"/>
        </a:defRPr>
      </a:lvl1pPr>
    </p:titleStyle>
    <p:bodyStyle>
      <a:lvl1pPr marL="0" indent="0" algn="l" defTabSz="933007"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92802" indent="-8098" algn="l" defTabSz="933007" rtl="0" eaLnBrk="1" latinLnBrk="0" hangingPunct="1">
        <a:lnSpc>
          <a:spcPct val="90000"/>
        </a:lnSpc>
        <a:spcBef>
          <a:spcPct val="20000"/>
        </a:spcBef>
        <a:buFont typeface="Arial" pitchFamily="34" charset="0"/>
        <a:buNone/>
        <a:defRPr sz="29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77504" indent="-8098" algn="l" defTabSz="933007"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116314" indent="8098" algn="l" defTabSz="933007"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55121" indent="0" algn="l" defTabSz="933007"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65762" indent="-233250" algn="l" defTabSz="9330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2266" indent="-233250" algn="l" defTabSz="9330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8768" indent="-233250" algn="l" defTabSz="9330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5269" indent="-233250" algn="l" defTabSz="9330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3007" rtl="0" eaLnBrk="1" latinLnBrk="0" hangingPunct="1">
        <a:defRPr sz="1800" kern="1200">
          <a:solidFill>
            <a:schemeClr val="tx1"/>
          </a:solidFill>
          <a:latin typeface="+mn-lt"/>
          <a:ea typeface="+mn-ea"/>
          <a:cs typeface="+mn-cs"/>
        </a:defRPr>
      </a:lvl1pPr>
      <a:lvl2pPr marL="466502" algn="l" defTabSz="933007" rtl="0" eaLnBrk="1" latinLnBrk="0" hangingPunct="1">
        <a:defRPr sz="1800" kern="1200">
          <a:solidFill>
            <a:schemeClr val="tx1"/>
          </a:solidFill>
          <a:latin typeface="+mn-lt"/>
          <a:ea typeface="+mn-ea"/>
          <a:cs typeface="+mn-cs"/>
        </a:defRPr>
      </a:lvl2pPr>
      <a:lvl3pPr marL="933007" algn="l" defTabSz="933007" rtl="0" eaLnBrk="1" latinLnBrk="0" hangingPunct="1">
        <a:defRPr sz="1800" kern="1200">
          <a:solidFill>
            <a:schemeClr val="tx1"/>
          </a:solidFill>
          <a:latin typeface="+mn-lt"/>
          <a:ea typeface="+mn-ea"/>
          <a:cs typeface="+mn-cs"/>
        </a:defRPr>
      </a:lvl3pPr>
      <a:lvl4pPr marL="1399507" algn="l" defTabSz="933007" rtl="0" eaLnBrk="1" latinLnBrk="0" hangingPunct="1">
        <a:defRPr sz="1800" kern="1200">
          <a:solidFill>
            <a:schemeClr val="tx1"/>
          </a:solidFill>
          <a:latin typeface="+mn-lt"/>
          <a:ea typeface="+mn-ea"/>
          <a:cs typeface="+mn-cs"/>
        </a:defRPr>
      </a:lvl4pPr>
      <a:lvl5pPr marL="1866008" algn="l" defTabSz="933007" rtl="0" eaLnBrk="1" latinLnBrk="0" hangingPunct="1">
        <a:defRPr sz="1800" kern="1200">
          <a:solidFill>
            <a:schemeClr val="tx1"/>
          </a:solidFill>
          <a:latin typeface="+mn-lt"/>
          <a:ea typeface="+mn-ea"/>
          <a:cs typeface="+mn-cs"/>
        </a:defRPr>
      </a:lvl5pPr>
      <a:lvl6pPr marL="2332516" algn="l" defTabSz="933007" rtl="0" eaLnBrk="1" latinLnBrk="0" hangingPunct="1">
        <a:defRPr sz="1800" kern="1200">
          <a:solidFill>
            <a:schemeClr val="tx1"/>
          </a:solidFill>
          <a:latin typeface="+mn-lt"/>
          <a:ea typeface="+mn-ea"/>
          <a:cs typeface="+mn-cs"/>
        </a:defRPr>
      </a:lvl6pPr>
      <a:lvl7pPr marL="2799014" algn="l" defTabSz="933007" rtl="0" eaLnBrk="1" latinLnBrk="0" hangingPunct="1">
        <a:defRPr sz="1800" kern="1200">
          <a:solidFill>
            <a:schemeClr val="tx1"/>
          </a:solidFill>
          <a:latin typeface="+mn-lt"/>
          <a:ea typeface="+mn-ea"/>
          <a:cs typeface="+mn-cs"/>
        </a:defRPr>
      </a:lvl7pPr>
      <a:lvl8pPr marL="3265516" algn="l" defTabSz="933007" rtl="0" eaLnBrk="1" latinLnBrk="0" hangingPunct="1">
        <a:defRPr sz="1800" kern="1200">
          <a:solidFill>
            <a:schemeClr val="tx1"/>
          </a:solidFill>
          <a:latin typeface="+mn-lt"/>
          <a:ea typeface="+mn-ea"/>
          <a:cs typeface="+mn-cs"/>
        </a:defRPr>
      </a:lvl8pPr>
      <a:lvl9pPr marL="3732017" algn="l" defTabSz="93300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452879"/>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447805"/>
            <a:ext cx="8366320" cy="149117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2"/>
          </p:nvPr>
        </p:nvSpPr>
        <p:spPr>
          <a:xfrm>
            <a:off x="342993" y="6406274"/>
            <a:ext cx="1600617" cy="273844"/>
          </a:xfrm>
          <a:prstGeom prst="rect">
            <a:avLst/>
          </a:prstGeom>
        </p:spPr>
        <p:txBody>
          <a:bodyPr vert="horz" lIns="68566" tIns="34283" rIns="68566" bIns="34283" rtlCol="0" anchor="ctr"/>
          <a:lstStyle>
            <a:lvl1pPr algn="l">
              <a:defRPr sz="900">
                <a:solidFill>
                  <a:schemeClr val="tx1"/>
                </a:solidFill>
              </a:defRPr>
            </a:lvl1pPr>
          </a:lstStyle>
          <a:p>
            <a:pPr defTabSz="685631"/>
            <a:fld id="{20CE17AF-4091-48A7-8681-C3B1BE5CA3B0}" type="datetime1">
              <a:rPr lang="en-GB" smtClean="0">
                <a:solidFill>
                  <a:srgbClr val="FFFFFF"/>
                </a:solidFill>
              </a:rPr>
              <a:pPr defTabSz="685631"/>
              <a:t>18/10/2013</a:t>
            </a:fld>
            <a:endParaRPr lang="en-GB" dirty="0">
              <a:solidFill>
                <a:srgbClr val="FFFFFF"/>
              </a:solidFill>
            </a:endParaRPr>
          </a:p>
        </p:txBody>
      </p:sp>
      <p:sp>
        <p:nvSpPr>
          <p:cNvPr id="7" name="Footer Placeholder 4"/>
          <p:cNvSpPr>
            <a:spLocks noGrp="1"/>
          </p:cNvSpPr>
          <p:nvPr>
            <p:ph type="ftr" sz="quarter" idx="3"/>
          </p:nvPr>
        </p:nvSpPr>
        <p:spPr>
          <a:xfrm>
            <a:off x="2343760" y="6406274"/>
            <a:ext cx="4418954" cy="273844"/>
          </a:xfrm>
          <a:prstGeom prst="rect">
            <a:avLst/>
          </a:prstGeom>
        </p:spPr>
        <p:txBody>
          <a:bodyPr vert="horz" lIns="68566" tIns="34283" rIns="68566" bIns="34283" rtlCol="0" anchor="ctr"/>
          <a:lstStyle>
            <a:lvl1pPr algn="ctr">
              <a:defRPr sz="900">
                <a:solidFill>
                  <a:schemeClr val="tx1"/>
                </a:solidFill>
              </a:defRPr>
            </a:lvl1pPr>
          </a:lstStyle>
          <a:p>
            <a:pPr defTabSz="685631"/>
            <a:endParaRPr lang="en-GB" dirty="0">
              <a:solidFill>
                <a:srgbClr val="FFFFFF"/>
              </a:solidFill>
            </a:endParaRPr>
          </a:p>
        </p:txBody>
      </p:sp>
      <p:sp>
        <p:nvSpPr>
          <p:cNvPr id="8" name="Slide Number Placeholder 5"/>
          <p:cNvSpPr>
            <a:spLocks noGrp="1"/>
          </p:cNvSpPr>
          <p:nvPr>
            <p:ph type="sldNum" sz="quarter" idx="4"/>
          </p:nvPr>
        </p:nvSpPr>
        <p:spPr>
          <a:xfrm>
            <a:off x="7152760" y="6406274"/>
            <a:ext cx="1600617" cy="273844"/>
          </a:xfrm>
          <a:prstGeom prst="rect">
            <a:avLst/>
          </a:prstGeom>
        </p:spPr>
        <p:txBody>
          <a:bodyPr vert="horz" lIns="68566" tIns="34283" rIns="68566" bIns="34283" rtlCol="0" anchor="ctr"/>
          <a:lstStyle>
            <a:lvl1pPr algn="r">
              <a:defRPr sz="900">
                <a:solidFill>
                  <a:schemeClr val="tx1"/>
                </a:solidFill>
              </a:defRPr>
            </a:lvl1pPr>
          </a:lstStyle>
          <a:p>
            <a:pPr defTabSz="685631"/>
            <a:fld id="{66F9B19E-23E9-4120-A06C-57F6EDB783B3}" type="slidenum">
              <a:rPr lang="en-GB" smtClean="0">
                <a:solidFill>
                  <a:srgbClr val="FFFFFF"/>
                </a:solidFill>
              </a:rPr>
              <a:pPr defTabSz="685631"/>
              <a:t>‹#›</a:t>
            </a:fld>
            <a:endParaRPr lang="en-GB">
              <a:solidFill>
                <a:srgbClr val="FFFFFF"/>
              </a:solidFill>
            </a:endParaRPr>
          </a:p>
        </p:txBody>
      </p:sp>
    </p:spTree>
    <p:extLst>
      <p:ext uri="{BB962C8B-B14F-4D97-AF65-F5344CB8AC3E}">
        <p14:creationId xmlns:p14="http://schemas.microsoft.com/office/powerpoint/2010/main" val="57306111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5" r:id="rId10"/>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defTabSz="685631" rtl="0" eaLnBrk="1" latinLnBrk="0" hangingPunct="1">
        <a:lnSpc>
          <a:spcPct val="90000"/>
        </a:lnSpc>
        <a:spcBef>
          <a:spcPct val="0"/>
        </a:spcBef>
        <a:buNone/>
        <a:defRPr lang="en-US" sz="4100" b="0" kern="1200" cap="none" spc="-75" baseline="0" dirty="0" smtClean="0">
          <a:ln w="3175">
            <a:noFill/>
          </a:ln>
          <a:solidFill>
            <a:schemeClr val="tx2"/>
          </a:solidFill>
          <a:effectLst/>
          <a:latin typeface="+mj-lt"/>
          <a:ea typeface="+mn-ea"/>
          <a:cs typeface="Arial" charset="0"/>
        </a:defRPr>
      </a:lvl1pPr>
    </p:titleStyle>
    <p:bodyStyle>
      <a:lvl1pPr marL="254741" marR="0" indent="-254741" algn="l" defTabSz="685631"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tx2"/>
          </a:solidFill>
          <a:latin typeface="+mj-lt"/>
          <a:ea typeface="+mn-ea"/>
          <a:cs typeface="+mn-cs"/>
        </a:defRPr>
      </a:lvl1pPr>
      <a:lvl2pPr marL="429729" marR="0" indent="-174986" algn="l" defTabSz="685631"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tx2"/>
          </a:solidFill>
          <a:latin typeface="+mn-lt"/>
          <a:ea typeface="+mn-ea"/>
          <a:cs typeface="+mn-cs"/>
        </a:defRPr>
      </a:lvl2pPr>
      <a:lvl3pPr marL="598761" marR="0" indent="-169033" algn="l" defTabSz="685631" rtl="0" eaLnBrk="1" fontAlgn="auto" latinLnBrk="0" hangingPunct="1">
        <a:lnSpc>
          <a:spcPct val="90000"/>
        </a:lnSpc>
        <a:spcBef>
          <a:spcPct val="20000"/>
        </a:spcBef>
        <a:spcAft>
          <a:spcPts val="0"/>
        </a:spcAft>
        <a:buClrTx/>
        <a:buSzPct val="90000"/>
        <a:buFont typeface="Wingdings" pitchFamily="2" charset="2"/>
        <a:buChar char=""/>
        <a:tabLst>
          <a:tab pos="598761" algn="l"/>
        </a:tabLst>
        <a:defRPr sz="1800" kern="1200" spc="0" baseline="0">
          <a:solidFill>
            <a:schemeClr val="tx2"/>
          </a:solidFill>
          <a:latin typeface="+mn-lt"/>
          <a:ea typeface="+mn-ea"/>
          <a:cs typeface="+mn-cs"/>
        </a:defRPr>
      </a:lvl3pPr>
      <a:lvl4pPr marL="772558" marR="0" indent="-173794" algn="l" defTabSz="685631"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tx2"/>
          </a:solidFill>
          <a:latin typeface="+mn-lt"/>
          <a:ea typeface="+mn-ea"/>
          <a:cs typeface="+mn-cs"/>
        </a:defRPr>
      </a:lvl4pPr>
      <a:lvl5pPr marL="941591" marR="0" indent="-169033" algn="l" defTabSz="685631" rtl="0" eaLnBrk="1" fontAlgn="auto" latinLnBrk="0" hangingPunct="1">
        <a:lnSpc>
          <a:spcPct val="90000"/>
        </a:lnSpc>
        <a:spcBef>
          <a:spcPct val="20000"/>
        </a:spcBef>
        <a:spcAft>
          <a:spcPts val="0"/>
        </a:spcAft>
        <a:buClrTx/>
        <a:buSzPct val="90000"/>
        <a:buFont typeface="Wingdings" pitchFamily="2" charset="2"/>
        <a:buChar char=""/>
        <a:tabLst>
          <a:tab pos="941591" algn="l"/>
        </a:tabLst>
        <a:defRPr sz="1500" kern="1200" spc="0" baseline="0">
          <a:solidFill>
            <a:schemeClr val="tx2"/>
          </a:solidFill>
          <a:latin typeface="+mn-lt"/>
          <a:ea typeface="+mn-ea"/>
          <a:cs typeface="+mn-cs"/>
        </a:defRPr>
      </a:lvl5pPr>
      <a:lvl6pPr marL="1885487" indent="-171407" algn="l" defTabSz="68563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302" indent="-171407" algn="l" defTabSz="68563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118" indent="-171407" algn="l" defTabSz="68563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935" indent="-171407" algn="l" defTabSz="68563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31" rtl="0" eaLnBrk="1" latinLnBrk="0" hangingPunct="1">
        <a:defRPr sz="1400" kern="1200">
          <a:solidFill>
            <a:schemeClr val="tx1"/>
          </a:solidFill>
          <a:latin typeface="+mn-lt"/>
          <a:ea typeface="+mn-ea"/>
          <a:cs typeface="+mn-cs"/>
        </a:defRPr>
      </a:lvl1pPr>
      <a:lvl2pPr marL="342816" algn="l" defTabSz="685631" rtl="0" eaLnBrk="1" latinLnBrk="0" hangingPunct="1">
        <a:defRPr sz="1400" kern="1200">
          <a:solidFill>
            <a:schemeClr val="tx1"/>
          </a:solidFill>
          <a:latin typeface="+mn-lt"/>
          <a:ea typeface="+mn-ea"/>
          <a:cs typeface="+mn-cs"/>
        </a:defRPr>
      </a:lvl2pPr>
      <a:lvl3pPr marL="685631" algn="l" defTabSz="685631" rtl="0" eaLnBrk="1" latinLnBrk="0" hangingPunct="1">
        <a:defRPr sz="1400" kern="1200">
          <a:solidFill>
            <a:schemeClr val="tx1"/>
          </a:solidFill>
          <a:latin typeface="+mn-lt"/>
          <a:ea typeface="+mn-ea"/>
          <a:cs typeface="+mn-cs"/>
        </a:defRPr>
      </a:lvl3pPr>
      <a:lvl4pPr marL="1028448" algn="l" defTabSz="685631" rtl="0" eaLnBrk="1" latinLnBrk="0" hangingPunct="1">
        <a:defRPr sz="1400" kern="1200">
          <a:solidFill>
            <a:schemeClr val="tx1"/>
          </a:solidFill>
          <a:latin typeface="+mn-lt"/>
          <a:ea typeface="+mn-ea"/>
          <a:cs typeface="+mn-cs"/>
        </a:defRPr>
      </a:lvl4pPr>
      <a:lvl5pPr marL="1371263" algn="l" defTabSz="685631" rtl="0" eaLnBrk="1" latinLnBrk="0" hangingPunct="1">
        <a:defRPr sz="1400" kern="1200">
          <a:solidFill>
            <a:schemeClr val="tx1"/>
          </a:solidFill>
          <a:latin typeface="+mn-lt"/>
          <a:ea typeface="+mn-ea"/>
          <a:cs typeface="+mn-cs"/>
        </a:defRPr>
      </a:lvl5pPr>
      <a:lvl6pPr marL="1714079" algn="l" defTabSz="685631" rtl="0" eaLnBrk="1" latinLnBrk="0" hangingPunct="1">
        <a:defRPr sz="1400" kern="1200">
          <a:solidFill>
            <a:schemeClr val="tx1"/>
          </a:solidFill>
          <a:latin typeface="+mn-lt"/>
          <a:ea typeface="+mn-ea"/>
          <a:cs typeface="+mn-cs"/>
        </a:defRPr>
      </a:lvl6pPr>
      <a:lvl7pPr marL="2056896" algn="l" defTabSz="685631" rtl="0" eaLnBrk="1" latinLnBrk="0" hangingPunct="1">
        <a:defRPr sz="1400" kern="1200">
          <a:solidFill>
            <a:schemeClr val="tx1"/>
          </a:solidFill>
          <a:latin typeface="+mn-lt"/>
          <a:ea typeface="+mn-ea"/>
          <a:cs typeface="+mn-cs"/>
        </a:defRPr>
      </a:lvl7pPr>
      <a:lvl8pPr marL="2399711" algn="l" defTabSz="685631" rtl="0" eaLnBrk="1" latinLnBrk="0" hangingPunct="1">
        <a:defRPr sz="1400" kern="1200">
          <a:solidFill>
            <a:schemeClr val="tx1"/>
          </a:solidFill>
          <a:latin typeface="+mn-lt"/>
          <a:ea typeface="+mn-ea"/>
          <a:cs typeface="+mn-cs"/>
        </a:defRPr>
      </a:lvl8pPr>
      <a:lvl9pPr marL="2742526" algn="l" defTabSz="68563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hyperlink" Target="http://research.microsoft.com/pubs/173076/information-rich-themes-v4.pdf"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hyperlink" Target="http://fsharp.org/use/windows" TargetMode="External"/><Relationship Id="rId3" Type="http://schemas.openxmlformats.org/officeDocument/2006/relationships/hyperlink" Target="http://fsharp.org/" TargetMode="External"/><Relationship Id="rId7" Type="http://schemas.openxmlformats.org/officeDocument/2006/relationships/hyperlink" Target="http://fsharp.org/use/ios" TargetMode="External"/><Relationship Id="rId2" Type="http://schemas.openxmlformats.org/officeDocument/2006/relationships/hyperlink" Target="http://tryfsharp.org/" TargetMode="External"/><Relationship Id="rId1" Type="http://schemas.openxmlformats.org/officeDocument/2006/relationships/slideLayout" Target="../slideLayouts/slideLayout2.xml"/><Relationship Id="rId6" Type="http://schemas.openxmlformats.org/officeDocument/2006/relationships/hyperlink" Target="http://fsharp.org/use/android" TargetMode="External"/><Relationship Id="rId5" Type="http://schemas.openxmlformats.org/officeDocument/2006/relationships/hyperlink" Target="http://fsharp.org/use/linux" TargetMode="External"/><Relationship Id="rId4" Type="http://schemas.openxmlformats.org/officeDocument/2006/relationships/hyperlink" Target="http://fsharp.org/use/mac" TargetMode="External"/><Relationship Id="rId9" Type="http://schemas.openxmlformats.org/officeDocument/2006/relationships/hyperlink" Target="http://fsharp.org/use/freebsd"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fsharp.org/"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fsharp.org/math" TargetMode="External"/><Relationship Id="rId2" Type="http://schemas.openxmlformats.org/officeDocument/2006/relationships/hyperlink" Target="http://fsharp.org/" TargetMode="External"/><Relationship Id="rId1" Type="http://schemas.openxmlformats.org/officeDocument/2006/relationships/slideLayout" Target="../slideLayouts/slideLayout2.xml"/><Relationship Id="rId5" Type="http://schemas.openxmlformats.org/officeDocument/2006/relationships/hyperlink" Target="http://fsharp.org/teaching/research.html" TargetMode="External"/><Relationship Id="rId4" Type="http://schemas.openxmlformats.org/officeDocument/2006/relationships/hyperlink" Target="http://fsharp.org/testimonial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hyperlink" Target="http://freebase.com/"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images.google.com/url?sa=i&amp;rct=j&amp;q=all+your+base+are+belong+to+us&amp;source=images&amp;cd=&amp;cad=rja&amp;docid=fthtY-W0WA-vAM&amp;tbnid=IgTVQrfWZR0kjM:&amp;ved=0CAUQjRw&amp;url=http://www.albinoblacksheep.com/flash/base&amp;ei=wRhCUfbcNJGb1AXo64GADg&amp;bvm=bv.43287494,d.d2k&amp;psig=AFQjCNG-aFIKU-kMBz9FgaM5qPZMpP0Fhw&amp;ust=1363372602916995"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bayardrock.github.io/Matlab-Type-Provider/" TargetMode="External"/><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1.xml.rels><?xml version="1.0" encoding="UTF-8" standalone="yes"?>
<Relationships xmlns="http://schemas.openxmlformats.org/package/2006/relationships"><Relationship Id="rId3" Type="http://schemas.openxmlformats.org/officeDocument/2006/relationships/hyperlink" Target="http://fsharp.org/" TargetMode="External"/><Relationship Id="rId2" Type="http://schemas.openxmlformats.org/officeDocument/2006/relationships/hyperlink" Target="http://fsharp.org/mat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693093" y="871383"/>
            <a:ext cx="7772400" cy="3344802"/>
          </a:xfrm>
        </p:spPr>
        <p:txBody>
          <a:bodyPr>
            <a:normAutofit/>
          </a:bodyPr>
          <a:lstStyle/>
          <a:p>
            <a:r>
              <a:rPr lang="en-GB" sz="4500" dirty="0" smtClean="0">
                <a:sym typeface="Wingdings" pitchFamily="2" charset="2"/>
              </a:rPr>
              <a:t>F# Type Providers</a:t>
            </a:r>
            <a:br>
              <a:rPr lang="en-GB" sz="4500" dirty="0" smtClean="0">
                <a:sym typeface="Wingdings" pitchFamily="2" charset="2"/>
              </a:rPr>
            </a:br>
            <a:r>
              <a:rPr lang="en-GB" sz="4500" dirty="0" smtClean="0">
                <a:sym typeface="Wingdings" pitchFamily="2" charset="2"/>
              </a:rPr>
              <a:t/>
            </a:r>
            <a:br>
              <a:rPr lang="en-GB" sz="4500" dirty="0" smtClean="0">
                <a:sym typeface="Wingdings" pitchFamily="2" charset="2"/>
              </a:rPr>
            </a:br>
            <a:r>
              <a:rPr lang="en-GB" sz="2800" dirty="0" smtClean="0">
                <a:sym typeface="Wingdings" pitchFamily="2" charset="2"/>
              </a:rPr>
              <a:t>“Statically Typed Language Support for Internet-scale Information Spaces”</a:t>
            </a:r>
            <a:br>
              <a:rPr lang="en-GB" sz="2800" dirty="0" smtClean="0">
                <a:sym typeface="Wingdings" pitchFamily="2" charset="2"/>
              </a:rPr>
            </a:br>
            <a:r>
              <a:rPr lang="en-GB" sz="4500" dirty="0">
                <a:sym typeface="Wingdings" pitchFamily="2" charset="2"/>
              </a:rPr>
              <a:t/>
            </a:r>
            <a:br>
              <a:rPr lang="en-GB" sz="4500" dirty="0">
                <a:sym typeface="Wingdings" pitchFamily="2" charset="2"/>
              </a:rPr>
            </a:br>
            <a:r>
              <a:rPr lang="en-GB" sz="4500" dirty="0" smtClean="0">
                <a:sym typeface="Wingdings" pitchFamily="2" charset="2"/>
              </a:rPr>
              <a:t>Overview + Exotica</a:t>
            </a:r>
            <a:endParaRPr lang="fr-FR" sz="2000" dirty="0">
              <a:ea typeface="Segoe UI" pitchFamily="34" charset="0"/>
              <a:cs typeface="Segoe UI" pitchFamily="34" charset="0"/>
            </a:endParaRPr>
          </a:p>
        </p:txBody>
      </p:sp>
      <p:sp>
        <p:nvSpPr>
          <p:cNvPr id="3" name="Sous-titre 2"/>
          <p:cNvSpPr>
            <a:spLocks noGrp="1"/>
          </p:cNvSpPr>
          <p:nvPr>
            <p:ph type="subTitle" idx="1"/>
          </p:nvPr>
        </p:nvSpPr>
        <p:spPr>
          <a:xfrm>
            <a:off x="714457" y="5187286"/>
            <a:ext cx="7774450" cy="1130183"/>
          </a:xfrm>
        </p:spPr>
        <p:txBody>
          <a:bodyPr>
            <a:normAutofit lnSpcReduction="10000"/>
          </a:bodyPr>
          <a:lstStyle/>
          <a:p>
            <a:r>
              <a:rPr lang="fr-FR" dirty="0" smtClean="0">
                <a:solidFill>
                  <a:srgbClr val="002060"/>
                </a:solidFill>
                <a:ea typeface="Segoe UI" pitchFamily="34" charset="0"/>
                <a:cs typeface="Segoe UI" pitchFamily="34" charset="0"/>
              </a:rPr>
              <a:t>Don Syme, F# </a:t>
            </a:r>
            <a:r>
              <a:rPr lang="fr-FR" dirty="0" err="1" smtClean="0">
                <a:solidFill>
                  <a:srgbClr val="002060"/>
                </a:solidFill>
                <a:ea typeface="Segoe UI" pitchFamily="34" charset="0"/>
                <a:cs typeface="Segoe UI" pitchFamily="34" charset="0"/>
              </a:rPr>
              <a:t>Community</a:t>
            </a:r>
            <a:r>
              <a:rPr lang="fr-FR" dirty="0" smtClean="0">
                <a:solidFill>
                  <a:srgbClr val="002060"/>
                </a:solidFill>
                <a:ea typeface="Segoe UI" pitchFamily="34" charset="0"/>
                <a:cs typeface="Segoe UI" pitchFamily="34" charset="0"/>
              </a:rPr>
              <a:t> </a:t>
            </a:r>
            <a:r>
              <a:rPr lang="fr-FR" dirty="0" err="1" smtClean="0">
                <a:solidFill>
                  <a:srgbClr val="002060"/>
                </a:solidFill>
                <a:ea typeface="Segoe UI" pitchFamily="34" charset="0"/>
                <a:cs typeface="Segoe UI" pitchFamily="34" charset="0"/>
              </a:rPr>
              <a:t>Contributor</a:t>
            </a:r>
            <a:r>
              <a:rPr lang="fr-FR" dirty="0" smtClean="0">
                <a:solidFill>
                  <a:srgbClr val="002060"/>
                </a:solidFill>
                <a:ea typeface="Segoe UI" pitchFamily="34" charset="0"/>
                <a:cs typeface="Segoe UI" pitchFamily="34" charset="0"/>
              </a:rPr>
              <a:t>, @</a:t>
            </a:r>
            <a:r>
              <a:rPr lang="fr-FR" dirty="0" err="1" smtClean="0">
                <a:solidFill>
                  <a:srgbClr val="002060"/>
                </a:solidFill>
                <a:ea typeface="Segoe UI" pitchFamily="34" charset="0"/>
                <a:cs typeface="Segoe UI" pitchFamily="34" charset="0"/>
              </a:rPr>
              <a:t>dsyme</a:t>
            </a:r>
            <a:r>
              <a:rPr lang="fr-FR" dirty="0" smtClean="0">
                <a:solidFill>
                  <a:srgbClr val="002060"/>
                </a:solidFill>
                <a:ea typeface="Segoe UI" pitchFamily="34" charset="0"/>
                <a:cs typeface="Segoe UI" pitchFamily="34" charset="0"/>
              </a:rPr>
              <a:t> </a:t>
            </a:r>
          </a:p>
          <a:p>
            <a:endParaRPr lang="fr-FR" dirty="0">
              <a:solidFill>
                <a:srgbClr val="002060"/>
              </a:solidFill>
              <a:ea typeface="Segoe UI" pitchFamily="34" charset="0"/>
              <a:cs typeface="Segoe UI" pitchFamily="34" charset="0"/>
            </a:endParaRPr>
          </a:p>
          <a:p>
            <a:r>
              <a:rPr lang="fr-FR" dirty="0" smtClean="0">
                <a:solidFill>
                  <a:srgbClr val="002060"/>
                </a:solidFill>
                <a:ea typeface="Segoe UI" pitchFamily="34" charset="0"/>
                <a:cs typeface="Segoe UI" pitchFamily="34" charset="0"/>
              </a:rPr>
              <a:t>In </a:t>
            </a:r>
            <a:r>
              <a:rPr lang="fr-FR" dirty="0" err="1" smtClean="0">
                <a:solidFill>
                  <a:srgbClr val="002060"/>
                </a:solidFill>
                <a:ea typeface="Segoe UI" pitchFamily="34" charset="0"/>
                <a:cs typeface="Segoe UI" pitchFamily="34" charset="0"/>
              </a:rPr>
              <a:t>conjunction</a:t>
            </a:r>
            <a:r>
              <a:rPr lang="fr-FR" dirty="0" smtClean="0">
                <a:solidFill>
                  <a:srgbClr val="002060"/>
                </a:solidFill>
                <a:ea typeface="Segoe UI" pitchFamily="34" charset="0"/>
                <a:cs typeface="Segoe UI" pitchFamily="34" charset="0"/>
              </a:rPr>
              <a:t> </a:t>
            </a:r>
            <a:r>
              <a:rPr lang="fr-FR" dirty="0" err="1" smtClean="0">
                <a:solidFill>
                  <a:srgbClr val="002060"/>
                </a:solidFill>
                <a:ea typeface="Segoe UI" pitchFamily="34" charset="0"/>
                <a:cs typeface="Segoe UI" pitchFamily="34" charset="0"/>
              </a:rPr>
              <a:t>with</a:t>
            </a:r>
            <a:r>
              <a:rPr lang="fr-FR" dirty="0" smtClean="0">
                <a:solidFill>
                  <a:srgbClr val="002060"/>
                </a:solidFill>
                <a:ea typeface="Segoe UI" pitchFamily="34" charset="0"/>
                <a:cs typeface="Segoe UI" pitchFamily="34" charset="0"/>
              </a:rPr>
              <a:t> </a:t>
            </a:r>
            <a:r>
              <a:rPr lang="fr-FR" dirty="0" err="1" smtClean="0">
                <a:solidFill>
                  <a:srgbClr val="002060"/>
                </a:solidFill>
                <a:ea typeface="Segoe UI" pitchFamily="34" charset="0"/>
                <a:cs typeface="Segoe UI" pitchFamily="34" charset="0"/>
              </a:rPr>
              <a:t>many</a:t>
            </a:r>
            <a:r>
              <a:rPr lang="fr-FR" dirty="0" smtClean="0">
                <a:solidFill>
                  <a:srgbClr val="002060"/>
                </a:solidFill>
                <a:ea typeface="Segoe UI" pitchFamily="34" charset="0"/>
                <a:cs typeface="Segoe UI" pitchFamily="34" charset="0"/>
              </a:rPr>
              <a:t> </a:t>
            </a:r>
            <a:r>
              <a:rPr lang="fr-FR" dirty="0" err="1" smtClean="0">
                <a:solidFill>
                  <a:srgbClr val="002060"/>
                </a:solidFill>
                <a:ea typeface="Segoe UI" pitchFamily="34" charset="0"/>
                <a:cs typeface="Segoe UI" pitchFamily="34" charset="0"/>
              </a:rPr>
              <a:t>others</a:t>
            </a:r>
            <a:r>
              <a:rPr lang="fr-FR" dirty="0">
                <a:solidFill>
                  <a:srgbClr val="002060"/>
                </a:solidFill>
                <a:ea typeface="Segoe UI" pitchFamily="34" charset="0"/>
                <a:cs typeface="Segoe UI" pitchFamily="34" charset="0"/>
              </a:rPr>
              <a:t> </a:t>
            </a:r>
            <a:r>
              <a:rPr lang="fr-FR" dirty="0" smtClean="0">
                <a:solidFill>
                  <a:srgbClr val="002060"/>
                </a:solidFill>
                <a:ea typeface="Segoe UI" pitchFamily="34" charset="0"/>
                <a:cs typeface="Segoe UI" pitchFamily="34" charset="0"/>
              </a:rPr>
              <a:t>in F# </a:t>
            </a:r>
            <a:r>
              <a:rPr lang="fr-FR" dirty="0" err="1" smtClean="0">
                <a:solidFill>
                  <a:srgbClr val="002060"/>
                </a:solidFill>
                <a:ea typeface="Segoe UI" pitchFamily="34" charset="0"/>
                <a:cs typeface="Segoe UI" pitchFamily="34" charset="0"/>
              </a:rPr>
              <a:t>Community</a:t>
            </a:r>
            <a:endParaRPr lang="fr-FR" b="0" dirty="0" smtClean="0">
              <a:solidFill>
                <a:srgbClr val="002060"/>
              </a:solidFill>
              <a:latin typeface="Segoe Light" charset="0"/>
              <a:ea typeface="Segoe UI" pitchFamily="34" charset="0"/>
              <a:cs typeface="Segoe UI" pitchFamily="34" charset="0"/>
            </a:endParaRPr>
          </a:p>
        </p:txBody>
      </p:sp>
    </p:spTree>
    <p:extLst>
      <p:ext uri="{BB962C8B-B14F-4D97-AF65-F5344CB8AC3E}">
        <p14:creationId xmlns:p14="http://schemas.microsoft.com/office/powerpoint/2010/main" val="103102168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Paradigm Locator</a:t>
            </a:r>
            <a:endParaRPr lang="en-GB" dirty="0"/>
          </a:p>
        </p:txBody>
      </p:sp>
      <p:graphicFrame>
        <p:nvGraphicFramePr>
          <p:cNvPr id="3" name="Diagram 2"/>
          <p:cNvGraphicFramePr/>
          <p:nvPr>
            <p:extLst>
              <p:ext uri="{D42A27DB-BD31-4B8C-83A1-F6EECF244321}">
                <p14:modId xmlns:p14="http://schemas.microsoft.com/office/powerpoint/2010/main" val="3696061404"/>
              </p:ext>
            </p:extLst>
          </p:nvPr>
        </p:nvGraphicFramePr>
        <p:xfrm>
          <a:off x="485776" y="1038226"/>
          <a:ext cx="8048625" cy="496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ular Callout 3"/>
          <p:cNvSpPr/>
          <p:nvPr/>
        </p:nvSpPr>
        <p:spPr>
          <a:xfrm>
            <a:off x="4060328" y="4120151"/>
            <a:ext cx="4797116" cy="2708424"/>
          </a:xfrm>
          <a:prstGeom prst="wedgeRectCallout">
            <a:avLst>
              <a:gd name="adj1" fmla="val -43416"/>
              <a:gd name="adj2" fmla="val -6735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lIns="91430" tIns="45715" rIns="91430" bIns="45715" rtlCol="0" anchor="ctr">
            <a:spAutoFit/>
          </a:bodyPr>
          <a:lstStyle/>
          <a:p>
            <a:r>
              <a:rPr lang="en-US" sz="2000" b="1" dirty="0">
                <a:latin typeface="Candara" pitchFamily="34" charset="0"/>
              </a:rPr>
              <a:t>A major search is on!</a:t>
            </a:r>
          </a:p>
          <a:p>
            <a:endParaRPr lang="en-US" sz="1000" b="1" dirty="0">
              <a:latin typeface="Candara" pitchFamily="34" charset="0"/>
            </a:endParaRPr>
          </a:p>
          <a:p>
            <a:pPr marL="342862" indent="-342862">
              <a:buFont typeface="Arial" pitchFamily="34" charset="0"/>
              <a:buChar char="•"/>
            </a:pPr>
            <a:r>
              <a:rPr lang="en-US" sz="2000" b="1" dirty="0">
                <a:latin typeface="Candara" pitchFamily="34" charset="0"/>
              </a:rPr>
              <a:t>make statically typed </a:t>
            </a:r>
            <a:r>
              <a:rPr lang="en-US" sz="2000" b="1" dirty="0" err="1">
                <a:latin typeface="Candara" pitchFamily="34" charset="0"/>
              </a:rPr>
              <a:t>langs</a:t>
            </a:r>
            <a:r>
              <a:rPr lang="en-US" sz="2000" b="1" dirty="0">
                <a:latin typeface="Candara" pitchFamily="34" charset="0"/>
              </a:rPr>
              <a:t> </a:t>
            </a:r>
            <a:r>
              <a:rPr lang="en-US" sz="2000" b="1" dirty="0">
                <a:solidFill>
                  <a:srgbClr val="FFFF00"/>
                </a:solidFill>
                <a:latin typeface="Candara" pitchFamily="34" charset="0"/>
              </a:rPr>
              <a:t>more dynamic</a:t>
            </a:r>
          </a:p>
          <a:p>
            <a:pPr marL="342862" indent="-342862">
              <a:buFont typeface="Arial" pitchFamily="34" charset="0"/>
              <a:buChar char="•"/>
            </a:pPr>
            <a:endParaRPr lang="en-US" sz="1000" b="1" dirty="0">
              <a:latin typeface="Candara" pitchFamily="34" charset="0"/>
            </a:endParaRPr>
          </a:p>
          <a:p>
            <a:pPr marL="342862" indent="-342862">
              <a:buFont typeface="Arial" pitchFamily="34" charset="0"/>
              <a:buChar char="•"/>
            </a:pPr>
            <a:r>
              <a:rPr lang="en-US" sz="2000" b="1" dirty="0">
                <a:latin typeface="Candara" pitchFamily="34" charset="0"/>
              </a:rPr>
              <a:t>make dynamically typed </a:t>
            </a:r>
            <a:r>
              <a:rPr lang="en-US" sz="2000" b="1" dirty="0" err="1">
                <a:latin typeface="Candara" pitchFamily="34" charset="0"/>
              </a:rPr>
              <a:t>langs</a:t>
            </a:r>
            <a:r>
              <a:rPr lang="en-US" sz="2000" b="1" dirty="0">
                <a:latin typeface="Candara" pitchFamily="34" charset="0"/>
              </a:rPr>
              <a:t> </a:t>
            </a:r>
            <a:r>
              <a:rPr lang="en-US" sz="2000" b="1" dirty="0">
                <a:solidFill>
                  <a:srgbClr val="FFFF00"/>
                </a:solidFill>
                <a:latin typeface="Candara" pitchFamily="34" charset="0"/>
              </a:rPr>
              <a:t>more static</a:t>
            </a:r>
          </a:p>
          <a:p>
            <a:pPr marL="342862" indent="-342862">
              <a:buFont typeface="Arial" pitchFamily="34" charset="0"/>
              <a:buChar char="•"/>
            </a:pPr>
            <a:endParaRPr lang="en-US" sz="1000" b="1" dirty="0">
              <a:latin typeface="Candara" pitchFamily="34" charset="0"/>
            </a:endParaRPr>
          </a:p>
          <a:p>
            <a:pPr marL="342862" indent="-342862">
              <a:buFont typeface="Arial" pitchFamily="34" charset="0"/>
              <a:buChar char="•"/>
            </a:pPr>
            <a:r>
              <a:rPr lang="en-US" sz="2000" b="1" dirty="0">
                <a:solidFill>
                  <a:srgbClr val="FFFF00"/>
                </a:solidFill>
                <a:latin typeface="Candara" pitchFamily="34" charset="0"/>
              </a:rPr>
              <a:t>a</a:t>
            </a:r>
            <a:r>
              <a:rPr lang="en-US" sz="2000" b="1" dirty="0" smtClean="0">
                <a:solidFill>
                  <a:srgbClr val="FFFF00"/>
                </a:solidFill>
                <a:latin typeface="Candara" pitchFamily="34" charset="0"/>
              </a:rPr>
              <a:t>pply </a:t>
            </a:r>
            <a:r>
              <a:rPr lang="en-US" sz="2000" b="1" dirty="0" err="1" smtClean="0">
                <a:solidFill>
                  <a:srgbClr val="FFFF00"/>
                </a:solidFill>
                <a:latin typeface="Candara" pitchFamily="34" charset="0"/>
              </a:rPr>
              <a:t>modertated</a:t>
            </a:r>
            <a:r>
              <a:rPr lang="en-US" sz="2000" b="1" dirty="0" smtClean="0">
                <a:solidFill>
                  <a:srgbClr val="FFFF00"/>
                </a:solidFill>
                <a:latin typeface="Candara" pitchFamily="34" charset="0"/>
              </a:rPr>
              <a:t> static </a:t>
            </a:r>
            <a:r>
              <a:rPr lang="en-US" sz="2000" b="1" dirty="0">
                <a:solidFill>
                  <a:srgbClr val="FFFF00"/>
                </a:solidFill>
                <a:latin typeface="Candara" pitchFamily="34" charset="0"/>
              </a:rPr>
              <a:t>typing </a:t>
            </a:r>
            <a:r>
              <a:rPr lang="en-US" sz="2000" b="1" dirty="0" smtClean="0">
                <a:latin typeface="Candara" pitchFamily="34" charset="0"/>
              </a:rPr>
              <a:t>much more broadly</a:t>
            </a:r>
            <a:endParaRPr lang="en-US" sz="2000" b="1" dirty="0">
              <a:solidFill>
                <a:srgbClr val="FFFF00"/>
              </a:solidFill>
              <a:latin typeface="Candara" pitchFamily="34" charset="0"/>
            </a:endParaRPr>
          </a:p>
        </p:txBody>
      </p:sp>
    </p:spTree>
    <p:extLst>
      <p:ext uri="{BB962C8B-B14F-4D97-AF65-F5344CB8AC3E}">
        <p14:creationId xmlns:p14="http://schemas.microsoft.com/office/powerpoint/2010/main" val="1642560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0" y="2327466"/>
            <a:ext cx="8382000" cy="1246495"/>
          </a:xfrm>
        </p:spPr>
        <p:txBody>
          <a:bodyPr/>
          <a:lstStyle/>
          <a:p>
            <a:pPr algn="ctr"/>
            <a:r>
              <a:rPr lang="en-GB" dirty="0" smtClean="0"/>
              <a:t>This R&amp;D is done in the context of the open language F#</a:t>
            </a:r>
            <a:endParaRPr lang="en-GB" b="1" dirty="0"/>
          </a:p>
        </p:txBody>
      </p:sp>
      <p:sp>
        <p:nvSpPr>
          <p:cNvPr id="3" name="Title 1"/>
          <p:cNvSpPr txBox="1">
            <a:spLocks/>
          </p:cNvSpPr>
          <p:nvPr/>
        </p:nvSpPr>
        <p:spPr>
          <a:xfrm>
            <a:off x="456075" y="4048960"/>
            <a:ext cx="8382000" cy="1163395"/>
          </a:xfrm>
          <a:prstGeom prst="rect">
            <a:avLst/>
          </a:prstGeom>
        </p:spPr>
        <p:txBody>
          <a:bodyPr vert="horz" wrap="square" lIns="0" tIns="0" rIns="0" bIns="0" rtlCol="0" anchor="t">
            <a:spAutoFit/>
          </a:bodyPr>
          <a:lstStyle>
            <a:lvl1pPr algn="ctr" defTabSz="1110591" rtl="0" eaLnBrk="1" latinLnBrk="0" hangingPunct="1">
              <a:lnSpc>
                <a:spcPct val="90000"/>
              </a:lnSpc>
              <a:spcBef>
                <a:spcPct val="0"/>
              </a:spcBef>
              <a:buNone/>
              <a:defRPr lang="en-US" sz="5400" b="0" kern="1200" cap="none" spc="-121" baseline="0">
                <a:ln w="3175">
                  <a:noFill/>
                </a:ln>
                <a:gradFill flip="none" rotWithShape="1">
                  <a:gsLst>
                    <a:gs pos="0">
                      <a:schemeClr val="tx1"/>
                    </a:gs>
                    <a:gs pos="86000">
                      <a:schemeClr val="tx1"/>
                    </a:gs>
                  </a:gsLst>
                  <a:lin ang="5400000" scaled="0"/>
                  <a:tileRect/>
                </a:gradFill>
                <a:effectLst/>
                <a:latin typeface="Segoe Light" charset="0"/>
                <a:ea typeface="+mn-ea"/>
                <a:cs typeface="Arial" charset="0"/>
              </a:defRPr>
            </a:lvl1pPr>
          </a:lstStyle>
          <a:p>
            <a:r>
              <a:rPr lang="en-GB" sz="2800" dirty="0" smtClean="0">
                <a:latin typeface="Candara" pitchFamily="34" charset="0"/>
              </a:rPr>
              <a:t>Lots of good reasons for that, see our tech </a:t>
            </a:r>
            <a:r>
              <a:rPr lang="en-GB" sz="2800" dirty="0">
                <a:latin typeface="Candara" pitchFamily="34" charset="0"/>
              </a:rPr>
              <a:t>report </a:t>
            </a:r>
            <a:endParaRPr lang="en-GB" sz="2800" dirty="0" smtClean="0">
              <a:latin typeface="Candara" pitchFamily="34" charset="0"/>
            </a:endParaRPr>
          </a:p>
          <a:p>
            <a:r>
              <a:rPr lang="en-GB" sz="2800" dirty="0" smtClean="0">
                <a:latin typeface="Candara" pitchFamily="34" charset="0"/>
              </a:rPr>
              <a:t>“</a:t>
            </a:r>
            <a:r>
              <a:rPr lang="en-GB" sz="2800" dirty="0">
                <a:latin typeface="Candara" pitchFamily="34" charset="0"/>
                <a:hlinkClick r:id="rId2"/>
              </a:rPr>
              <a:t>Strongly Typed Language Support for Internet-Scale Information </a:t>
            </a:r>
            <a:r>
              <a:rPr lang="en-GB" sz="2800" dirty="0" smtClean="0">
                <a:latin typeface="Candara" pitchFamily="34" charset="0"/>
                <a:hlinkClick r:id="rId2"/>
              </a:rPr>
              <a:t>Spaces</a:t>
            </a:r>
            <a:r>
              <a:rPr lang="en-GB" sz="2800" dirty="0" smtClean="0">
                <a:latin typeface="Candara" pitchFamily="34" charset="0"/>
              </a:rPr>
              <a:t>”</a:t>
            </a:r>
            <a:endParaRPr lang="en-GB" sz="2800" b="1" dirty="0">
              <a:latin typeface="Candara" pitchFamily="34" charset="0"/>
            </a:endParaRPr>
          </a:p>
        </p:txBody>
      </p:sp>
    </p:spTree>
    <p:extLst>
      <p:ext uri="{BB962C8B-B14F-4D97-AF65-F5344CB8AC3E}">
        <p14:creationId xmlns:p14="http://schemas.microsoft.com/office/powerpoint/2010/main" val="283481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0" y="2327466"/>
            <a:ext cx="8382000" cy="623248"/>
          </a:xfrm>
        </p:spPr>
        <p:txBody>
          <a:bodyPr/>
          <a:lstStyle/>
          <a:p>
            <a:pPr algn="ctr"/>
            <a:endParaRPr lang="en-GB" b="1" dirty="0"/>
          </a:p>
        </p:txBody>
      </p:sp>
      <p:sp>
        <p:nvSpPr>
          <p:cNvPr id="3" name="Title 1"/>
          <p:cNvSpPr txBox="1">
            <a:spLocks/>
          </p:cNvSpPr>
          <p:nvPr/>
        </p:nvSpPr>
        <p:spPr>
          <a:xfrm>
            <a:off x="456075" y="3037634"/>
            <a:ext cx="8382000" cy="664797"/>
          </a:xfrm>
          <a:prstGeom prst="rect">
            <a:avLst/>
          </a:prstGeom>
        </p:spPr>
        <p:txBody>
          <a:bodyPr vert="horz" wrap="square" lIns="0" tIns="0" rIns="0" bIns="0" rtlCol="0" anchor="t">
            <a:spAutoFit/>
          </a:bodyPr>
          <a:lstStyle>
            <a:lvl1pPr algn="ctr" defTabSz="1110591" rtl="0" eaLnBrk="1" latinLnBrk="0" hangingPunct="1">
              <a:lnSpc>
                <a:spcPct val="90000"/>
              </a:lnSpc>
              <a:spcBef>
                <a:spcPct val="0"/>
              </a:spcBef>
              <a:buNone/>
              <a:defRPr lang="en-US" sz="5400" b="0" kern="1200" cap="none" spc="-121" baseline="0">
                <a:ln w="3175">
                  <a:noFill/>
                </a:ln>
                <a:gradFill flip="none" rotWithShape="1">
                  <a:gsLst>
                    <a:gs pos="0">
                      <a:schemeClr val="tx1"/>
                    </a:gs>
                    <a:gs pos="86000">
                      <a:schemeClr val="tx1"/>
                    </a:gs>
                  </a:gsLst>
                  <a:lin ang="5400000" scaled="0"/>
                  <a:tileRect/>
                </a:gradFill>
                <a:effectLst/>
                <a:latin typeface="Segoe Light" charset="0"/>
                <a:ea typeface="+mn-ea"/>
                <a:cs typeface="Arial" charset="0"/>
              </a:defRPr>
            </a:lvl1pPr>
          </a:lstStyle>
          <a:p>
            <a:r>
              <a:rPr lang="en-GB" sz="4800" dirty="0" smtClean="0">
                <a:latin typeface="Candara" pitchFamily="34" charset="0"/>
              </a:rPr>
              <a:t>A bit about F#...</a:t>
            </a:r>
            <a:endParaRPr lang="en-GB" sz="4800" b="1" dirty="0">
              <a:latin typeface="Candara" pitchFamily="34" charset="0"/>
            </a:endParaRPr>
          </a:p>
        </p:txBody>
      </p:sp>
    </p:spTree>
    <p:extLst>
      <p:ext uri="{BB962C8B-B14F-4D97-AF65-F5344CB8AC3E}">
        <p14:creationId xmlns:p14="http://schemas.microsoft.com/office/powerpoint/2010/main" val="938312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446" y="900194"/>
            <a:ext cx="8095570" cy="1523493"/>
          </a:xfrm>
        </p:spPr>
        <p:txBody>
          <a:bodyPr/>
          <a:lstStyle/>
          <a:p>
            <a:r>
              <a:rPr lang="en-GB" b="0" dirty="0" smtClean="0"/>
              <a:t>F# is Open Source</a:t>
            </a:r>
            <a:br>
              <a:rPr lang="en-GB" b="0" dirty="0" smtClean="0"/>
            </a:br>
            <a:r>
              <a:rPr lang="en-GB" b="0" dirty="0" smtClean="0"/>
              <a:t>F# is Cross Platform</a:t>
            </a:r>
            <a:endParaRPr lang="en-GB" b="0" dirty="0"/>
          </a:p>
        </p:txBody>
      </p:sp>
      <p:sp>
        <p:nvSpPr>
          <p:cNvPr id="3" name="Title 1"/>
          <p:cNvSpPr txBox="1">
            <a:spLocks/>
          </p:cNvSpPr>
          <p:nvPr/>
        </p:nvSpPr>
        <p:spPr>
          <a:xfrm>
            <a:off x="628446" y="3964734"/>
            <a:ext cx="8382000" cy="498483"/>
          </a:xfrm>
          <a:prstGeom prst="rect">
            <a:avLst/>
          </a:prstGeom>
        </p:spPr>
        <p:txBody>
          <a:bodyPr vert="horz" wrap="square" lIns="0" tIns="0" rIns="0" bIns="0" rtlCol="0" anchor="ctr" anchorCtr="0">
            <a:noAutofit/>
          </a:bodyPr>
          <a:lstStyle>
            <a:lvl1pPr algn="l" defTabSz="1110841" rtl="0" eaLnBrk="1" latinLnBrk="0" hangingPunct="1">
              <a:lnSpc>
                <a:spcPct val="90000"/>
              </a:lnSpc>
              <a:spcBef>
                <a:spcPct val="0"/>
              </a:spcBef>
              <a:buNone/>
              <a:defRPr lang="en-US" sz="5800" b="1" kern="1200" cap="none" spc="-121" baseline="0">
                <a:ln w="3175">
                  <a:noFill/>
                </a:ln>
                <a:gradFill flip="none" rotWithShape="1">
                  <a:gsLst>
                    <a:gs pos="0">
                      <a:schemeClr val="tx1"/>
                    </a:gs>
                    <a:gs pos="86000">
                      <a:schemeClr val="tx1"/>
                    </a:gs>
                  </a:gsLst>
                  <a:lin ang="5400000" scaled="0"/>
                  <a:tileRect/>
                </a:gradFill>
                <a:effectLst/>
                <a:latin typeface="Segoe Light" charset="0"/>
                <a:ea typeface="+mn-ea"/>
                <a:cs typeface="Arial" charset="0"/>
              </a:defRPr>
            </a:lvl1pPr>
          </a:lstStyle>
          <a:p>
            <a:endParaRPr lang="en-GB" sz="3000" dirty="0"/>
          </a:p>
          <a:p>
            <a:endParaRPr lang="en-GB" sz="3000" dirty="0"/>
          </a:p>
          <a:p>
            <a:endParaRPr lang="en-GB" sz="3000" dirty="0">
              <a:hlinkClick r:id="rId2"/>
            </a:endParaRPr>
          </a:p>
          <a:p>
            <a:endParaRPr lang="en-GB" sz="3000" dirty="0">
              <a:hlinkClick r:id="rId2"/>
            </a:endParaRPr>
          </a:p>
          <a:p>
            <a:endParaRPr lang="en-GB" sz="3000" dirty="0">
              <a:hlinkClick r:id="rId3"/>
            </a:endParaRPr>
          </a:p>
          <a:p>
            <a:endParaRPr lang="en-GB" sz="3000" dirty="0"/>
          </a:p>
          <a:p>
            <a:r>
              <a:rPr lang="en-GB" sz="3000" dirty="0" smtClean="0">
                <a:hlinkClick r:id="rId3"/>
              </a:rPr>
              <a:t>fsharp.org</a:t>
            </a:r>
            <a:endParaRPr lang="en-GB" sz="3000" dirty="0"/>
          </a:p>
          <a:p>
            <a:r>
              <a:rPr lang="en-GB" sz="3000" dirty="0" smtClean="0">
                <a:hlinkClick r:id="rId4"/>
              </a:rPr>
              <a:t>fsharp.org/use/mac</a:t>
            </a:r>
            <a:endParaRPr lang="en-GB" sz="3000" dirty="0" smtClean="0"/>
          </a:p>
          <a:p>
            <a:r>
              <a:rPr lang="en-GB" sz="3000" dirty="0" smtClean="0">
                <a:hlinkClick r:id="rId5"/>
              </a:rPr>
              <a:t>fsharp.org/use/</a:t>
            </a:r>
            <a:r>
              <a:rPr lang="en-GB" sz="3000" dirty="0" err="1" smtClean="0">
                <a:hlinkClick r:id="rId5"/>
              </a:rPr>
              <a:t>linux</a:t>
            </a:r>
            <a:endParaRPr lang="en-GB" sz="3000" dirty="0"/>
          </a:p>
          <a:p>
            <a:r>
              <a:rPr lang="en-GB" sz="3000" dirty="0">
                <a:hlinkClick r:id="rId6"/>
              </a:rPr>
              <a:t>fsharp.org/use/android</a:t>
            </a:r>
            <a:endParaRPr lang="en-GB" sz="3000" dirty="0"/>
          </a:p>
          <a:p>
            <a:r>
              <a:rPr lang="en-GB" sz="3000" dirty="0">
                <a:hlinkClick r:id="rId7"/>
              </a:rPr>
              <a:t>fsharp.org/use/</a:t>
            </a:r>
            <a:r>
              <a:rPr lang="en-GB" sz="3000" dirty="0" err="1">
                <a:hlinkClick r:id="rId7"/>
              </a:rPr>
              <a:t>ios</a:t>
            </a:r>
            <a:endParaRPr lang="en-GB" sz="3000" dirty="0"/>
          </a:p>
          <a:p>
            <a:r>
              <a:rPr lang="en-GB" sz="3000" dirty="0">
                <a:hlinkClick r:id="rId8"/>
              </a:rPr>
              <a:t>fsharp.org/use/windows</a:t>
            </a:r>
            <a:endParaRPr lang="en-GB" sz="3000" dirty="0"/>
          </a:p>
          <a:p>
            <a:r>
              <a:rPr lang="en-GB" sz="3000" dirty="0">
                <a:hlinkClick r:id="rId9"/>
              </a:rPr>
              <a:t>fsharp.org/use/</a:t>
            </a:r>
            <a:r>
              <a:rPr lang="en-GB" sz="3000" dirty="0" err="1">
                <a:hlinkClick r:id="rId9"/>
              </a:rPr>
              <a:t>freebsd</a:t>
            </a:r>
            <a:endParaRPr lang="en-GB" sz="3000" dirty="0"/>
          </a:p>
          <a:p>
            <a:endParaRPr lang="en-GB" sz="3000" dirty="0"/>
          </a:p>
          <a:p>
            <a:endParaRPr lang="en-GB" sz="3000" dirty="0"/>
          </a:p>
          <a:p>
            <a:endParaRPr lang="en-GB" sz="3000" dirty="0"/>
          </a:p>
          <a:p>
            <a:r>
              <a:rPr lang="en-GB" sz="3000" dirty="0"/>
              <a:t>   </a:t>
            </a:r>
          </a:p>
          <a:p>
            <a:r>
              <a:rPr lang="en-GB" sz="3000" dirty="0"/>
              <a:t> </a:t>
            </a:r>
          </a:p>
        </p:txBody>
      </p:sp>
    </p:spTree>
    <p:extLst>
      <p:ext uri="{BB962C8B-B14F-4D97-AF65-F5344CB8AC3E}">
        <p14:creationId xmlns:p14="http://schemas.microsoft.com/office/powerpoint/2010/main" val="173848670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pPr eaLnBrk="1" hangingPunct="1">
              <a:defRPr/>
            </a:pPr>
            <a:endParaRPr sz="5600" b="1" dirty="0"/>
          </a:p>
        </p:txBody>
      </p:sp>
      <p:sp>
        <p:nvSpPr>
          <p:cNvPr id="4" name="Text Placeholder 3"/>
          <p:cNvSpPr>
            <a:spLocks noGrp="1"/>
          </p:cNvSpPr>
          <p:nvPr>
            <p:ph type="body" idx="1"/>
          </p:nvPr>
        </p:nvSpPr>
        <p:spPr>
          <a:xfrm>
            <a:off x="389437" y="1447809"/>
            <a:ext cx="8363937" cy="1438855"/>
          </a:xfrm>
        </p:spPr>
        <p:txBody>
          <a:bodyPr/>
          <a:lstStyle/>
          <a:p>
            <a:pPr marL="0" indent="0">
              <a:buNone/>
            </a:pPr>
            <a:r>
              <a:rPr lang="en-GB" dirty="0" smtClean="0"/>
              <a:t>F# is changing…</a:t>
            </a:r>
          </a:p>
          <a:p>
            <a:pPr lvl="1"/>
            <a:endParaRPr lang="en-GB" dirty="0" smtClean="0"/>
          </a:p>
          <a:p>
            <a:pPr lvl="1"/>
            <a:endParaRPr lang="en-GB" dirty="0"/>
          </a:p>
        </p:txBody>
      </p:sp>
      <p:sp>
        <p:nvSpPr>
          <p:cNvPr id="5" name="Text Placeholder 2"/>
          <p:cNvSpPr txBox="1">
            <a:spLocks/>
          </p:cNvSpPr>
          <p:nvPr/>
        </p:nvSpPr>
        <p:spPr>
          <a:xfrm>
            <a:off x="632774" y="1503562"/>
            <a:ext cx="8048625" cy="1428082"/>
          </a:xfrm>
          <a:prstGeom prst="rect">
            <a:avLst/>
          </a:prstGeom>
        </p:spPr>
        <p:txBody>
          <a:bodyPr vert="horz" wrap="square" lIns="0" tIns="0" rIns="0" bIns="0" rtlCol="0" anchor="ctr">
            <a:normAutofit/>
          </a:bodyPr>
          <a:lstStyle/>
          <a:p>
            <a:pPr marL="468736" indent="-468736" algn="ctr">
              <a:lnSpc>
                <a:spcPct val="90000"/>
              </a:lnSpc>
              <a:spcBef>
                <a:spcPct val="20000"/>
              </a:spcBef>
              <a:defRPr/>
            </a:pPr>
            <a:endParaRPr lang="en-GB" sz="3300" dirty="0">
              <a:gradFill>
                <a:gsLst>
                  <a:gs pos="0">
                    <a:schemeClr val="tx1"/>
                  </a:gs>
                  <a:gs pos="86000">
                    <a:schemeClr val="tx1"/>
                  </a:gs>
                </a:gsLst>
                <a:lin ang="5400000" scaled="0"/>
              </a:gradFill>
            </a:endParaRPr>
          </a:p>
        </p:txBody>
      </p:sp>
      <p:sp>
        <p:nvSpPr>
          <p:cNvPr id="6" name="Cloud 5"/>
          <p:cNvSpPr/>
          <p:nvPr/>
        </p:nvSpPr>
        <p:spPr bwMode="auto">
          <a:xfrm>
            <a:off x="4657086" y="2931641"/>
            <a:ext cx="4351924" cy="3031050"/>
          </a:xfrm>
          <a:prstGeom prst="cloud">
            <a:avLst/>
          </a:prstGeom>
          <a:solidFill>
            <a:schemeClr val="tx2">
              <a:lumMod val="20000"/>
              <a:lumOff val="80000"/>
            </a:schemeClr>
          </a:soli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6789" tIns="38393" rIns="76789" bIns="38393" numCol="1" spcCol="0" rtlCol="0" anchor="ctr" anchorCtr="0" compatLnSpc="1">
            <a:prstTxWarp prst="textNoShape">
              <a:avLst/>
            </a:prstTxWarp>
          </a:bodyPr>
          <a:lstStyle/>
          <a:p>
            <a:pPr algn="ctr" defTabSz="767675" fontAlgn="base">
              <a:spcBef>
                <a:spcPct val="0"/>
              </a:spcBef>
              <a:spcAft>
                <a:spcPct val="0"/>
              </a:spcAft>
            </a:pPr>
            <a:r>
              <a:rPr lang="en-GB" sz="4000" dirty="0">
                <a:solidFill>
                  <a:schemeClr val="accent4">
                    <a:lumMod val="50000"/>
                  </a:schemeClr>
                </a:solidFill>
                <a:latin typeface="Segoe Light" pitchFamily="34" charset="0"/>
              </a:rPr>
              <a:t>F# runs on many platforms</a:t>
            </a:r>
          </a:p>
        </p:txBody>
      </p:sp>
      <p:sp>
        <p:nvSpPr>
          <p:cNvPr id="8" name="Right Arrow 7"/>
          <p:cNvSpPr/>
          <p:nvPr/>
        </p:nvSpPr>
        <p:spPr bwMode="auto">
          <a:xfrm>
            <a:off x="3684304" y="3784977"/>
            <a:ext cx="767986" cy="1023345"/>
          </a:xfrm>
          <a:prstGeom prst="rightArrow">
            <a:avLst/>
          </a:prstGeom>
          <a:solidFill>
            <a:srgbClr val="0070C0"/>
          </a:soli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6789" tIns="38393" rIns="76789" bIns="38393" numCol="1" spcCol="0" rtlCol="0" anchor="ctr" anchorCtr="0" compatLnSpc="1">
            <a:prstTxWarp prst="textNoShape">
              <a:avLst/>
            </a:prstTxWarp>
          </a:bodyPr>
          <a:lstStyle/>
          <a:p>
            <a:pPr algn="ctr" defTabSz="767675" fontAlgn="base">
              <a:spcBef>
                <a:spcPct val="0"/>
              </a:spcBef>
              <a:spcAft>
                <a:spcPct val="0"/>
              </a:spcAft>
            </a:pPr>
            <a:endParaRPr lang="en-GB" dirty="0">
              <a:gradFill>
                <a:gsLst>
                  <a:gs pos="0">
                    <a:srgbClr val="FFFFFF"/>
                  </a:gs>
                  <a:gs pos="100000">
                    <a:srgbClr val="FFFFFF"/>
                  </a:gs>
                </a:gsLst>
                <a:lin ang="5400000" scaled="0"/>
              </a:gradFill>
              <a:latin typeface="Segoe Light" pitchFamily="34" charset="0"/>
            </a:endParaRPr>
          </a:p>
        </p:txBody>
      </p:sp>
      <p:sp>
        <p:nvSpPr>
          <p:cNvPr id="10" name="TextBox 9"/>
          <p:cNvSpPr txBox="1"/>
          <p:nvPr/>
        </p:nvSpPr>
        <p:spPr>
          <a:xfrm>
            <a:off x="51575" y="3837178"/>
            <a:ext cx="3553858" cy="523220"/>
          </a:xfrm>
          <a:prstGeom prst="rect">
            <a:avLst/>
          </a:prstGeom>
          <a:noFill/>
        </p:spPr>
        <p:txBody>
          <a:bodyPr wrap="none" lIns="0" tIns="0" rIns="0" bIns="0" rtlCol="0">
            <a:spAutoFit/>
          </a:bodyPr>
          <a:lstStyle/>
          <a:p>
            <a:pPr algn="ctr"/>
            <a:r>
              <a:rPr lang="en-GB" sz="3400" dirty="0">
                <a:gradFill>
                  <a:gsLst>
                    <a:gs pos="0">
                      <a:schemeClr val="tx1"/>
                    </a:gs>
                    <a:gs pos="86000">
                      <a:schemeClr val="tx1"/>
                    </a:gs>
                  </a:gsLst>
                  <a:lin ang="5400000" scaled="0"/>
                </a:gradFill>
                <a:latin typeface="Segoe Light" pitchFamily="34" charset="0"/>
              </a:rPr>
              <a:t>“F# is for Windows”</a:t>
            </a:r>
          </a:p>
        </p:txBody>
      </p:sp>
    </p:spTree>
    <p:extLst>
      <p:ext uri="{BB962C8B-B14F-4D97-AF65-F5344CB8AC3E}">
        <p14:creationId xmlns:p14="http://schemas.microsoft.com/office/powerpoint/2010/main" val="1717499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pPr eaLnBrk="1" hangingPunct="1">
              <a:defRPr/>
            </a:pPr>
            <a:endParaRPr sz="5600" b="1" dirty="0"/>
          </a:p>
        </p:txBody>
      </p:sp>
      <p:sp>
        <p:nvSpPr>
          <p:cNvPr id="4" name="Text Placeholder 3"/>
          <p:cNvSpPr>
            <a:spLocks noGrp="1"/>
          </p:cNvSpPr>
          <p:nvPr>
            <p:ph type="body" idx="1"/>
          </p:nvPr>
        </p:nvSpPr>
        <p:spPr>
          <a:xfrm>
            <a:off x="389437" y="1447807"/>
            <a:ext cx="8363937" cy="947952"/>
          </a:xfrm>
        </p:spPr>
        <p:txBody>
          <a:bodyPr/>
          <a:lstStyle/>
          <a:p>
            <a:pPr marL="0" indent="0">
              <a:buNone/>
            </a:pPr>
            <a:r>
              <a:rPr lang="en-GB" dirty="0" smtClean="0"/>
              <a:t>F# is changing…</a:t>
            </a:r>
          </a:p>
          <a:p>
            <a:pPr lvl="1"/>
            <a:endParaRPr lang="en-GB" dirty="0"/>
          </a:p>
        </p:txBody>
      </p:sp>
      <p:sp>
        <p:nvSpPr>
          <p:cNvPr id="5" name="Text Placeholder 2"/>
          <p:cNvSpPr txBox="1">
            <a:spLocks/>
          </p:cNvSpPr>
          <p:nvPr/>
        </p:nvSpPr>
        <p:spPr>
          <a:xfrm>
            <a:off x="632774" y="1503563"/>
            <a:ext cx="8048625" cy="1428082"/>
          </a:xfrm>
          <a:prstGeom prst="rect">
            <a:avLst/>
          </a:prstGeom>
        </p:spPr>
        <p:txBody>
          <a:bodyPr vert="horz" wrap="square" lIns="0" tIns="0" rIns="0" bIns="0" rtlCol="0" anchor="ctr">
            <a:normAutofit/>
          </a:bodyPr>
          <a:lstStyle/>
          <a:p>
            <a:pPr marL="468736" indent="-468736" algn="ctr">
              <a:lnSpc>
                <a:spcPct val="90000"/>
              </a:lnSpc>
              <a:spcBef>
                <a:spcPct val="20000"/>
              </a:spcBef>
              <a:defRPr/>
            </a:pPr>
            <a:endParaRPr lang="en-GB" sz="3300" dirty="0">
              <a:gradFill>
                <a:gsLst>
                  <a:gs pos="0">
                    <a:schemeClr val="tx1"/>
                  </a:gs>
                  <a:gs pos="86000">
                    <a:schemeClr val="tx1"/>
                  </a:gs>
                </a:gsLst>
                <a:lin ang="5400000" scaled="0"/>
              </a:gradFill>
            </a:endParaRPr>
          </a:p>
        </p:txBody>
      </p:sp>
      <p:sp>
        <p:nvSpPr>
          <p:cNvPr id="6" name="Cloud 5"/>
          <p:cNvSpPr/>
          <p:nvPr/>
        </p:nvSpPr>
        <p:spPr bwMode="auto">
          <a:xfrm>
            <a:off x="4403122" y="2931641"/>
            <a:ext cx="4351924" cy="3031050"/>
          </a:xfrm>
          <a:prstGeom prst="cloud">
            <a:avLst/>
          </a:prstGeom>
          <a:solidFill>
            <a:schemeClr val="tx2">
              <a:lumMod val="20000"/>
              <a:lumOff val="80000"/>
            </a:schemeClr>
          </a:soli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6789" tIns="38393" rIns="76789" bIns="38393" numCol="1" spcCol="0" rtlCol="0" anchor="ctr" anchorCtr="0" compatLnSpc="1">
            <a:prstTxWarp prst="textNoShape">
              <a:avLst/>
            </a:prstTxWarp>
          </a:bodyPr>
          <a:lstStyle/>
          <a:p>
            <a:pPr algn="ctr" defTabSz="767675" fontAlgn="base">
              <a:spcBef>
                <a:spcPct val="0"/>
              </a:spcBef>
              <a:spcAft>
                <a:spcPct val="0"/>
              </a:spcAft>
            </a:pPr>
            <a:r>
              <a:rPr lang="en-GB" sz="3600" dirty="0" smtClean="0">
                <a:solidFill>
                  <a:schemeClr val="accent4">
                    <a:lumMod val="50000"/>
                  </a:schemeClr>
                </a:solidFill>
                <a:latin typeface="Segoe Light" pitchFamily="34" charset="0"/>
              </a:rPr>
              <a:t>F</a:t>
            </a:r>
            <a:r>
              <a:rPr lang="en-GB" sz="3600" dirty="0">
                <a:solidFill>
                  <a:schemeClr val="accent4">
                    <a:lumMod val="50000"/>
                  </a:schemeClr>
                </a:solidFill>
                <a:latin typeface="Segoe Light" pitchFamily="34" charset="0"/>
              </a:rPr>
              <a:t># has many </a:t>
            </a:r>
            <a:r>
              <a:rPr lang="en-GB" sz="3600" dirty="0" smtClean="0">
                <a:solidFill>
                  <a:schemeClr val="accent4">
                    <a:lumMod val="50000"/>
                  </a:schemeClr>
                </a:solidFill>
                <a:latin typeface="Segoe Light" pitchFamily="34" charset="0"/>
              </a:rPr>
              <a:t>contributors</a:t>
            </a:r>
            <a:endParaRPr lang="en-GB" sz="3600" dirty="0">
              <a:solidFill>
                <a:schemeClr val="accent4">
                  <a:lumMod val="50000"/>
                </a:schemeClr>
              </a:solidFill>
              <a:latin typeface="Segoe Light" pitchFamily="34" charset="0"/>
            </a:endParaRPr>
          </a:p>
        </p:txBody>
      </p:sp>
      <p:sp>
        <p:nvSpPr>
          <p:cNvPr id="8" name="Right Arrow 7"/>
          <p:cNvSpPr/>
          <p:nvPr/>
        </p:nvSpPr>
        <p:spPr bwMode="auto">
          <a:xfrm>
            <a:off x="3430340" y="3784977"/>
            <a:ext cx="767986" cy="1023345"/>
          </a:xfrm>
          <a:prstGeom prst="rightArrow">
            <a:avLst/>
          </a:prstGeom>
          <a:solidFill>
            <a:srgbClr val="0070C0"/>
          </a:soli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6789" tIns="38393" rIns="76789" bIns="38393" numCol="1" spcCol="0" rtlCol="0" anchor="ctr" anchorCtr="0" compatLnSpc="1">
            <a:prstTxWarp prst="textNoShape">
              <a:avLst/>
            </a:prstTxWarp>
          </a:bodyPr>
          <a:lstStyle/>
          <a:p>
            <a:pPr algn="ctr" defTabSz="767675" fontAlgn="base">
              <a:spcBef>
                <a:spcPct val="0"/>
              </a:spcBef>
              <a:spcAft>
                <a:spcPct val="0"/>
              </a:spcAft>
            </a:pPr>
            <a:endParaRPr lang="en-GB" dirty="0">
              <a:gradFill>
                <a:gsLst>
                  <a:gs pos="0">
                    <a:srgbClr val="FFFFFF"/>
                  </a:gs>
                  <a:gs pos="100000">
                    <a:srgbClr val="FFFFFF"/>
                  </a:gs>
                </a:gsLst>
                <a:lin ang="5400000" scaled="0"/>
              </a:gradFill>
              <a:latin typeface="Segoe Light" pitchFamily="34" charset="0"/>
            </a:endParaRPr>
          </a:p>
        </p:txBody>
      </p:sp>
      <p:sp>
        <p:nvSpPr>
          <p:cNvPr id="10" name="TextBox 9"/>
          <p:cNvSpPr txBox="1"/>
          <p:nvPr/>
        </p:nvSpPr>
        <p:spPr>
          <a:xfrm>
            <a:off x="812784" y="3837175"/>
            <a:ext cx="1959767" cy="1046440"/>
          </a:xfrm>
          <a:prstGeom prst="rect">
            <a:avLst/>
          </a:prstGeom>
          <a:noFill/>
        </p:spPr>
        <p:txBody>
          <a:bodyPr wrap="none" lIns="0" tIns="0" rIns="0" bIns="0" rtlCol="0">
            <a:spAutoFit/>
          </a:bodyPr>
          <a:lstStyle/>
          <a:p>
            <a:pPr algn="ctr"/>
            <a:r>
              <a:rPr lang="en-GB" sz="3400" dirty="0">
                <a:gradFill>
                  <a:gsLst>
                    <a:gs pos="0">
                      <a:schemeClr val="tx1"/>
                    </a:gs>
                    <a:gs pos="86000">
                      <a:schemeClr val="tx1"/>
                    </a:gs>
                  </a:gsLst>
                  <a:lin ang="5400000" scaled="0"/>
                </a:gradFill>
                <a:latin typeface="Segoe Light" pitchFamily="34" charset="0"/>
              </a:rPr>
              <a:t>“Microsoft </a:t>
            </a:r>
          </a:p>
          <a:p>
            <a:pPr algn="ctr"/>
            <a:r>
              <a:rPr lang="en-GB" sz="3400" dirty="0">
                <a:gradFill>
                  <a:gsLst>
                    <a:gs pos="0">
                      <a:schemeClr val="tx1"/>
                    </a:gs>
                    <a:gs pos="86000">
                      <a:schemeClr val="tx1"/>
                    </a:gs>
                  </a:gsLst>
                  <a:lin ang="5400000" scaled="0"/>
                </a:gradFill>
                <a:latin typeface="Segoe Light" pitchFamily="34" charset="0"/>
              </a:rPr>
              <a:t>makes F#”</a:t>
            </a:r>
          </a:p>
        </p:txBody>
      </p:sp>
    </p:spTree>
    <p:extLst>
      <p:ext uri="{BB962C8B-B14F-4D97-AF65-F5344CB8AC3E}">
        <p14:creationId xmlns:p14="http://schemas.microsoft.com/office/powerpoint/2010/main" val="17995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pPr eaLnBrk="1" hangingPunct="1">
              <a:defRPr/>
            </a:pPr>
            <a:endParaRPr sz="5600" b="1" dirty="0"/>
          </a:p>
        </p:txBody>
      </p:sp>
      <p:sp>
        <p:nvSpPr>
          <p:cNvPr id="4" name="Text Placeholder 3"/>
          <p:cNvSpPr>
            <a:spLocks noGrp="1"/>
          </p:cNvSpPr>
          <p:nvPr>
            <p:ph type="body" idx="1"/>
          </p:nvPr>
        </p:nvSpPr>
        <p:spPr>
          <a:xfrm>
            <a:off x="389437" y="1447807"/>
            <a:ext cx="8363937" cy="947952"/>
          </a:xfrm>
        </p:spPr>
        <p:txBody>
          <a:bodyPr/>
          <a:lstStyle/>
          <a:p>
            <a:pPr marL="0" indent="0">
              <a:buNone/>
            </a:pPr>
            <a:r>
              <a:rPr lang="en-GB" dirty="0" smtClean="0"/>
              <a:t>F# is changing…</a:t>
            </a:r>
          </a:p>
          <a:p>
            <a:pPr lvl="1"/>
            <a:endParaRPr lang="en-GB" dirty="0"/>
          </a:p>
        </p:txBody>
      </p:sp>
      <p:sp>
        <p:nvSpPr>
          <p:cNvPr id="5" name="Text Placeholder 2"/>
          <p:cNvSpPr txBox="1">
            <a:spLocks/>
          </p:cNvSpPr>
          <p:nvPr/>
        </p:nvSpPr>
        <p:spPr>
          <a:xfrm>
            <a:off x="632774" y="1503563"/>
            <a:ext cx="8048625" cy="1428082"/>
          </a:xfrm>
          <a:prstGeom prst="rect">
            <a:avLst/>
          </a:prstGeom>
        </p:spPr>
        <p:txBody>
          <a:bodyPr vert="horz" wrap="square" lIns="0" tIns="0" rIns="0" bIns="0" rtlCol="0" anchor="ctr">
            <a:normAutofit/>
          </a:bodyPr>
          <a:lstStyle/>
          <a:p>
            <a:pPr marL="468736" indent="-468736" algn="ctr">
              <a:lnSpc>
                <a:spcPct val="90000"/>
              </a:lnSpc>
              <a:spcBef>
                <a:spcPct val="20000"/>
              </a:spcBef>
              <a:defRPr/>
            </a:pPr>
            <a:endParaRPr lang="en-GB" sz="3300" dirty="0">
              <a:gradFill>
                <a:gsLst>
                  <a:gs pos="0">
                    <a:schemeClr val="tx1"/>
                  </a:gs>
                  <a:gs pos="86000">
                    <a:schemeClr val="tx1"/>
                  </a:gs>
                </a:gsLst>
                <a:lin ang="5400000" scaled="0"/>
              </a:gradFill>
            </a:endParaRPr>
          </a:p>
        </p:txBody>
      </p:sp>
      <p:sp>
        <p:nvSpPr>
          <p:cNvPr id="6" name="Cloud 5"/>
          <p:cNvSpPr/>
          <p:nvPr/>
        </p:nvSpPr>
        <p:spPr bwMode="auto">
          <a:xfrm>
            <a:off x="4403122" y="2931641"/>
            <a:ext cx="4351924" cy="3031050"/>
          </a:xfrm>
          <a:prstGeom prst="cloud">
            <a:avLst/>
          </a:prstGeom>
          <a:solidFill>
            <a:schemeClr val="tx2">
              <a:lumMod val="20000"/>
              <a:lumOff val="80000"/>
            </a:schemeClr>
          </a:soli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6789" tIns="38393" rIns="76789" bIns="38393" numCol="1" spcCol="0" rtlCol="0" anchor="ctr" anchorCtr="0" compatLnSpc="1">
            <a:prstTxWarp prst="textNoShape">
              <a:avLst/>
            </a:prstTxWarp>
          </a:bodyPr>
          <a:lstStyle/>
          <a:p>
            <a:pPr algn="ctr" defTabSz="767675" fontAlgn="base">
              <a:spcBef>
                <a:spcPct val="0"/>
              </a:spcBef>
              <a:spcAft>
                <a:spcPct val="0"/>
              </a:spcAft>
            </a:pPr>
            <a:r>
              <a:rPr lang="en-GB" sz="4000" dirty="0">
                <a:solidFill>
                  <a:schemeClr val="accent4">
                    <a:lumMod val="50000"/>
                  </a:schemeClr>
                </a:solidFill>
                <a:latin typeface="Segoe Light" pitchFamily="34" charset="0"/>
              </a:rPr>
              <a:t>Many perspectives</a:t>
            </a:r>
          </a:p>
          <a:p>
            <a:pPr algn="ctr" defTabSz="767675" fontAlgn="base">
              <a:spcBef>
                <a:spcPct val="0"/>
              </a:spcBef>
              <a:spcAft>
                <a:spcPct val="0"/>
              </a:spcAft>
            </a:pPr>
            <a:r>
              <a:rPr lang="en-GB" sz="3000" dirty="0">
                <a:solidFill>
                  <a:schemeClr val="accent4">
                    <a:lumMod val="50000"/>
                  </a:schemeClr>
                </a:solidFill>
                <a:latin typeface="Segoe Light" pitchFamily="34" charset="0"/>
                <a:hlinkClick r:id="rId3"/>
              </a:rPr>
              <a:t>http://fsharp.org</a:t>
            </a:r>
            <a:r>
              <a:rPr lang="en-GB" sz="3000" dirty="0">
                <a:solidFill>
                  <a:schemeClr val="accent4">
                    <a:lumMod val="50000"/>
                  </a:schemeClr>
                </a:solidFill>
                <a:latin typeface="Segoe Light" pitchFamily="34" charset="0"/>
              </a:rPr>
              <a:t> </a:t>
            </a:r>
          </a:p>
        </p:txBody>
      </p:sp>
      <p:sp>
        <p:nvSpPr>
          <p:cNvPr id="8" name="Right Arrow 7"/>
          <p:cNvSpPr/>
          <p:nvPr/>
        </p:nvSpPr>
        <p:spPr bwMode="auto">
          <a:xfrm>
            <a:off x="3430340" y="3784977"/>
            <a:ext cx="767986" cy="1023345"/>
          </a:xfrm>
          <a:prstGeom prst="rightArrow">
            <a:avLst/>
          </a:prstGeom>
          <a:solidFill>
            <a:srgbClr val="0070C0"/>
          </a:solidFill>
          <a:ln>
            <a:solidFill>
              <a:srgbClr val="00B0F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76789" tIns="38393" rIns="76789" bIns="38393" numCol="1" spcCol="0" rtlCol="0" anchor="ctr" anchorCtr="0" compatLnSpc="1">
            <a:prstTxWarp prst="textNoShape">
              <a:avLst/>
            </a:prstTxWarp>
          </a:bodyPr>
          <a:lstStyle/>
          <a:p>
            <a:pPr algn="ctr" defTabSz="767675" fontAlgn="base">
              <a:spcBef>
                <a:spcPct val="0"/>
              </a:spcBef>
              <a:spcAft>
                <a:spcPct val="0"/>
              </a:spcAft>
            </a:pPr>
            <a:endParaRPr lang="en-GB" dirty="0">
              <a:gradFill>
                <a:gsLst>
                  <a:gs pos="0">
                    <a:srgbClr val="FFFFFF"/>
                  </a:gs>
                  <a:gs pos="100000">
                    <a:srgbClr val="FFFFFF"/>
                  </a:gs>
                </a:gsLst>
                <a:lin ang="5400000" scaled="0"/>
              </a:gradFill>
              <a:latin typeface="Segoe Light" pitchFamily="34" charset="0"/>
            </a:endParaRPr>
          </a:p>
        </p:txBody>
      </p:sp>
      <p:sp>
        <p:nvSpPr>
          <p:cNvPr id="10" name="TextBox 9"/>
          <p:cNvSpPr txBox="1"/>
          <p:nvPr/>
        </p:nvSpPr>
        <p:spPr>
          <a:xfrm>
            <a:off x="42057" y="3784973"/>
            <a:ext cx="3501216" cy="1415772"/>
          </a:xfrm>
          <a:prstGeom prst="rect">
            <a:avLst/>
          </a:prstGeom>
          <a:noFill/>
        </p:spPr>
        <p:txBody>
          <a:bodyPr wrap="none" lIns="0" tIns="0" rIns="0" bIns="0" rtlCol="0">
            <a:spAutoFit/>
          </a:bodyPr>
          <a:lstStyle/>
          <a:p>
            <a:pPr algn="ctr"/>
            <a:r>
              <a:rPr lang="en-GB" sz="3400" dirty="0">
                <a:gradFill>
                  <a:gsLst>
                    <a:gs pos="0">
                      <a:schemeClr val="tx1"/>
                    </a:gs>
                    <a:gs pos="86000">
                      <a:schemeClr val="tx1"/>
                    </a:gs>
                  </a:gsLst>
                  <a:lin ang="5400000" scaled="0"/>
                </a:gradFill>
                <a:latin typeface="Segoe Light" pitchFamily="34" charset="0"/>
              </a:rPr>
              <a:t>One perspective</a:t>
            </a:r>
          </a:p>
          <a:p>
            <a:pPr algn="ctr"/>
            <a:r>
              <a:rPr lang="en-GB" sz="3400" dirty="0">
                <a:gradFill>
                  <a:gsLst>
                    <a:gs pos="0">
                      <a:schemeClr val="tx1"/>
                    </a:gs>
                    <a:gs pos="86000">
                      <a:schemeClr val="tx1"/>
                    </a:gs>
                  </a:gsLst>
                  <a:lin ang="5400000" scaled="0"/>
                </a:gradFill>
                <a:latin typeface="Segoe Light" pitchFamily="34" charset="0"/>
              </a:rPr>
              <a:t>(Microsoft’s</a:t>
            </a:r>
            <a:r>
              <a:rPr lang="en-GB" sz="3400" dirty="0" smtClean="0">
                <a:gradFill>
                  <a:gsLst>
                    <a:gs pos="0">
                      <a:schemeClr val="tx1"/>
                    </a:gs>
                    <a:gs pos="86000">
                      <a:schemeClr val="tx1"/>
                    </a:gs>
                  </a:gsLst>
                  <a:lin ang="5400000" scaled="0"/>
                </a:gradFill>
                <a:latin typeface="Segoe Light" pitchFamily="34" charset="0"/>
              </a:rPr>
              <a:t>)</a:t>
            </a:r>
          </a:p>
          <a:p>
            <a:pPr algn="ctr"/>
            <a:r>
              <a:rPr lang="en-GB" sz="2400" dirty="0" smtClean="0">
                <a:gradFill>
                  <a:gsLst>
                    <a:gs pos="0">
                      <a:schemeClr val="tx1"/>
                    </a:gs>
                    <a:gs pos="86000">
                      <a:schemeClr val="tx1"/>
                    </a:gs>
                  </a:gsLst>
                  <a:lin ang="5400000" scaled="0"/>
                </a:gradFill>
                <a:latin typeface="Segoe Light" pitchFamily="34" charset="0"/>
              </a:rPr>
              <a:t>http://msdn.microsoft.com </a:t>
            </a:r>
            <a:endParaRPr lang="en-GB" sz="2400" dirty="0">
              <a:gradFill>
                <a:gsLst>
                  <a:gs pos="0">
                    <a:schemeClr val="tx1"/>
                  </a:gs>
                  <a:gs pos="86000">
                    <a:schemeClr val="tx1"/>
                  </a:gs>
                </a:gsLst>
                <a:lin ang="5400000" scaled="0"/>
              </a:gradFill>
              <a:latin typeface="Segoe Light" pitchFamily="34" charset="0"/>
            </a:endParaRPr>
          </a:p>
        </p:txBody>
      </p:sp>
    </p:spTree>
    <p:extLst>
      <p:ext uri="{BB962C8B-B14F-4D97-AF65-F5344CB8AC3E}">
        <p14:creationId xmlns:p14="http://schemas.microsoft.com/office/powerpoint/2010/main" val="4258830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447" y="368054"/>
            <a:ext cx="8095570" cy="1523493"/>
          </a:xfrm>
        </p:spPr>
        <p:txBody>
          <a:bodyPr/>
          <a:lstStyle/>
          <a:p>
            <a:r>
              <a:rPr lang="en-GB" dirty="0" smtClean="0"/>
              <a:t>Learn more</a:t>
            </a:r>
            <a:endParaRPr lang="en-GB" dirty="0"/>
          </a:p>
        </p:txBody>
      </p:sp>
      <p:sp>
        <p:nvSpPr>
          <p:cNvPr id="3" name="Title 1"/>
          <p:cNvSpPr txBox="1">
            <a:spLocks/>
          </p:cNvSpPr>
          <p:nvPr/>
        </p:nvSpPr>
        <p:spPr>
          <a:xfrm>
            <a:off x="628447" y="3432594"/>
            <a:ext cx="8382000" cy="498483"/>
          </a:xfrm>
          <a:prstGeom prst="rect">
            <a:avLst/>
          </a:prstGeom>
        </p:spPr>
        <p:txBody>
          <a:bodyPr vert="horz" wrap="square" lIns="0" tIns="0" rIns="0" bIns="0" rtlCol="0" anchor="ctr" anchorCtr="0">
            <a:noAutofit/>
          </a:bodyPr>
          <a:lstStyle>
            <a:lvl1pPr algn="l" defTabSz="1110841" rtl="0" eaLnBrk="1" latinLnBrk="0" hangingPunct="1">
              <a:lnSpc>
                <a:spcPct val="90000"/>
              </a:lnSpc>
              <a:spcBef>
                <a:spcPct val="0"/>
              </a:spcBef>
              <a:buNone/>
              <a:defRPr lang="en-US" sz="5800" b="1" kern="1200" cap="none" spc="-121" baseline="0">
                <a:ln w="3175">
                  <a:noFill/>
                </a:ln>
                <a:gradFill flip="none" rotWithShape="1">
                  <a:gsLst>
                    <a:gs pos="0">
                      <a:schemeClr val="tx1"/>
                    </a:gs>
                    <a:gs pos="86000">
                      <a:schemeClr val="tx1"/>
                    </a:gs>
                  </a:gsLst>
                  <a:lin ang="5400000" scaled="0"/>
                  <a:tileRect/>
                </a:gradFill>
                <a:effectLst/>
                <a:latin typeface="Segoe Light" charset="0"/>
                <a:ea typeface="+mn-ea"/>
                <a:cs typeface="Arial" charset="0"/>
              </a:defRPr>
            </a:lvl1pPr>
          </a:lstStyle>
          <a:p>
            <a:endParaRPr lang="en-GB" sz="4000" dirty="0"/>
          </a:p>
          <a:p>
            <a:endParaRPr lang="en-GB" sz="4000" dirty="0"/>
          </a:p>
          <a:p>
            <a:endParaRPr lang="en-GB" sz="4000" dirty="0"/>
          </a:p>
          <a:p>
            <a:endParaRPr lang="en-GB" sz="4000" dirty="0"/>
          </a:p>
          <a:p>
            <a:r>
              <a:rPr lang="en-GB" sz="4000" dirty="0" smtClean="0">
                <a:hlinkClick r:id="rId2"/>
              </a:rPr>
              <a:t>fsharp.org</a:t>
            </a:r>
            <a:endParaRPr lang="en-GB" sz="4000" dirty="0" smtClean="0">
              <a:hlinkClick r:id="rId3"/>
            </a:endParaRPr>
          </a:p>
          <a:p>
            <a:endParaRPr lang="en-GB" sz="4000" dirty="0" smtClean="0">
              <a:hlinkClick r:id="rId3"/>
            </a:endParaRPr>
          </a:p>
          <a:p>
            <a:r>
              <a:rPr lang="en-GB" sz="4000" dirty="0">
                <a:hlinkClick r:id="rId4"/>
              </a:rPr>
              <a:t>fsharp.org/testimonials</a:t>
            </a:r>
            <a:endParaRPr lang="en-GB" sz="4000" dirty="0"/>
          </a:p>
          <a:p>
            <a:r>
              <a:rPr lang="en-GB" sz="4000" dirty="0">
                <a:hlinkClick r:id="rId5"/>
              </a:rPr>
              <a:t>fsharp.org/teaching/research.html</a:t>
            </a:r>
            <a:r>
              <a:rPr lang="en-GB" sz="4000" dirty="0"/>
              <a:t> </a:t>
            </a:r>
          </a:p>
          <a:p>
            <a:endParaRPr lang="en-GB" sz="4000" dirty="0"/>
          </a:p>
          <a:p>
            <a:endParaRPr lang="en-GB" sz="4000" dirty="0"/>
          </a:p>
          <a:p>
            <a:r>
              <a:rPr lang="en-GB" sz="4000" dirty="0"/>
              <a:t> </a:t>
            </a:r>
          </a:p>
        </p:txBody>
      </p:sp>
    </p:spTree>
    <p:extLst>
      <p:ext uri="{BB962C8B-B14F-4D97-AF65-F5344CB8AC3E}">
        <p14:creationId xmlns:p14="http://schemas.microsoft.com/office/powerpoint/2010/main" val="105435274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0" y="2327466"/>
            <a:ext cx="8382000" cy="623248"/>
          </a:xfrm>
        </p:spPr>
        <p:txBody>
          <a:bodyPr/>
          <a:lstStyle/>
          <a:p>
            <a:pPr algn="ctr"/>
            <a:r>
              <a:rPr lang="en-GB" dirty="0" smtClean="0"/>
              <a:t>Back to the main topic…</a:t>
            </a:r>
            <a:endParaRPr lang="en-GB" b="1" dirty="0"/>
          </a:p>
        </p:txBody>
      </p:sp>
    </p:spTree>
    <p:extLst>
      <p:ext uri="{BB962C8B-B14F-4D97-AF65-F5344CB8AC3E}">
        <p14:creationId xmlns:p14="http://schemas.microsoft.com/office/powerpoint/2010/main" val="879716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0" y="2327467"/>
            <a:ext cx="8382000" cy="2340641"/>
          </a:xfrm>
        </p:spPr>
        <p:txBody>
          <a:bodyPr/>
          <a:lstStyle/>
          <a:p>
            <a:pPr algn="ctr"/>
            <a:r>
              <a:rPr lang="en-GB" dirty="0" smtClean="0"/>
              <a:t>We need to bring information </a:t>
            </a:r>
            <a:r>
              <a:rPr lang="en-GB" b="1" dirty="0" smtClean="0"/>
              <a:t>into</a:t>
            </a:r>
            <a:r>
              <a:rPr lang="en-GB" dirty="0" smtClean="0"/>
              <a:t> the language…</a:t>
            </a:r>
            <a:br>
              <a:rPr lang="en-GB" dirty="0" smtClean="0"/>
            </a:br>
            <a:r>
              <a:rPr lang="en-GB" dirty="0" smtClean="0"/>
              <a:t/>
            </a:r>
            <a:br>
              <a:rPr lang="en-GB" dirty="0" smtClean="0"/>
            </a:br>
            <a:r>
              <a:rPr lang="en-GB" sz="3400" dirty="0"/>
              <a:t>At </a:t>
            </a:r>
            <a:r>
              <a:rPr lang="en-GB" sz="3400" b="1" dirty="0"/>
              <a:t>internet-scale</a:t>
            </a:r>
            <a:r>
              <a:rPr lang="en-GB" sz="3400" dirty="0"/>
              <a:t>, </a:t>
            </a:r>
            <a:r>
              <a:rPr lang="en-GB" sz="3400" b="1" dirty="0"/>
              <a:t>strongly tooled</a:t>
            </a:r>
            <a:r>
              <a:rPr lang="en-GB" sz="3400" dirty="0"/>
              <a:t>, </a:t>
            </a:r>
            <a:r>
              <a:rPr lang="en-GB" sz="3400" b="1" dirty="0"/>
              <a:t>strongly typed</a:t>
            </a:r>
            <a:endParaRPr lang="en-GB" b="1" dirty="0"/>
          </a:p>
        </p:txBody>
      </p:sp>
    </p:spTree>
    <p:extLst>
      <p:ext uri="{BB962C8B-B14F-4D97-AF65-F5344CB8AC3E}">
        <p14:creationId xmlns:p14="http://schemas.microsoft.com/office/powerpoint/2010/main" val="3878163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0" y="2327410"/>
            <a:ext cx="8382000" cy="1246495"/>
          </a:xfrm>
        </p:spPr>
        <p:txBody>
          <a:bodyPr/>
          <a:lstStyle/>
          <a:p>
            <a:pPr algn="ctr"/>
            <a:r>
              <a:rPr lang="en-GB" dirty="0" smtClean="0"/>
              <a:t>Proposition 1</a:t>
            </a:r>
            <a:br>
              <a:rPr lang="en-GB" dirty="0" smtClean="0"/>
            </a:br>
            <a:r>
              <a:rPr lang="en-GB" dirty="0" smtClean="0"/>
              <a:t>The world is information-rich</a:t>
            </a:r>
            <a:endParaRPr lang="en-GB" dirty="0"/>
          </a:p>
        </p:txBody>
      </p:sp>
    </p:spTree>
    <p:extLst>
      <p:ext uri="{BB962C8B-B14F-4D97-AF65-F5344CB8AC3E}">
        <p14:creationId xmlns:p14="http://schemas.microsoft.com/office/powerpoint/2010/main" val="4220469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0" y="2327467"/>
            <a:ext cx="8382000" cy="2880789"/>
          </a:xfrm>
        </p:spPr>
        <p:txBody>
          <a:bodyPr/>
          <a:lstStyle/>
          <a:p>
            <a:pPr algn="ctr"/>
            <a:r>
              <a:rPr lang="en-GB" dirty="0" smtClean="0"/>
              <a:t>Demo: Integrate all of </a:t>
            </a:r>
            <a:r>
              <a:rPr lang="en-GB" dirty="0" smtClean="0">
                <a:hlinkClick r:id="rId2"/>
              </a:rPr>
              <a:t>freebase.com</a:t>
            </a:r>
            <a:r>
              <a:rPr lang="en-GB" dirty="0" smtClean="0"/>
              <a:t> </a:t>
            </a:r>
            <a:br>
              <a:rPr lang="en-GB" dirty="0" smtClean="0"/>
            </a:br>
            <a:r>
              <a:rPr lang="en-GB" dirty="0"/>
              <a:t/>
            </a:r>
            <a:br>
              <a:rPr lang="en-GB" dirty="0"/>
            </a:br>
            <a:r>
              <a:rPr lang="en-GB" dirty="0" smtClean="0"/>
              <a:t>“as if it were a library”</a:t>
            </a:r>
            <a:br>
              <a:rPr lang="en-GB" dirty="0" smtClean="0"/>
            </a:br>
            <a:r>
              <a:rPr lang="en-GB" dirty="0"/>
              <a:t/>
            </a:r>
            <a:br>
              <a:rPr lang="en-GB" dirty="0"/>
            </a:br>
            <a:r>
              <a:rPr lang="en-GB" sz="2800" dirty="0" smtClean="0"/>
              <a:t>40M entities, 1Billion facts, 24,000 types, 65,000 properties</a:t>
            </a:r>
            <a:endParaRPr lang="en-GB" sz="2800" b="1" dirty="0"/>
          </a:p>
        </p:txBody>
      </p:sp>
    </p:spTree>
    <p:extLst>
      <p:ext uri="{BB962C8B-B14F-4D97-AF65-F5344CB8AC3E}">
        <p14:creationId xmlns:p14="http://schemas.microsoft.com/office/powerpoint/2010/main" val="412761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F# to </a:t>
            </a:r>
            <a:r>
              <a:rPr lang="en-GB" dirty="0" err="1" smtClean="0"/>
              <a:t>WorldBank</a:t>
            </a:r>
            <a:endParaRPr lang="en-GB" dirty="0"/>
          </a:p>
        </p:txBody>
      </p:sp>
    </p:spTree>
    <p:extLst>
      <p:ext uri="{BB962C8B-B14F-4D97-AF65-F5344CB8AC3E}">
        <p14:creationId xmlns:p14="http://schemas.microsoft.com/office/powerpoint/2010/main" val="162856241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137" y="1062681"/>
            <a:ext cx="8382000" cy="5900077"/>
          </a:xfrm>
        </p:spPr>
        <p:txBody>
          <a:bodyPr/>
          <a:lstStyle/>
          <a:p>
            <a:pPr algn="ctr"/>
            <a:r>
              <a:rPr lang="en-GB" b="1" dirty="0" smtClean="0">
                <a:latin typeface="Candara" pitchFamily="34" charset="0"/>
              </a:rPr>
              <a:t>A Type Provider is….</a:t>
            </a:r>
            <a:br>
              <a:rPr lang="en-GB" b="1" dirty="0" smtClean="0">
                <a:latin typeface="Candara" pitchFamily="34" charset="0"/>
              </a:rPr>
            </a:br>
            <a:r>
              <a:rPr lang="en-GB" b="1" dirty="0">
                <a:latin typeface="Candara" pitchFamily="34" charset="0"/>
              </a:rPr>
              <a:t/>
            </a:r>
            <a:br>
              <a:rPr lang="en-GB" b="1" dirty="0">
                <a:latin typeface="Candara" pitchFamily="34" charset="0"/>
              </a:rPr>
            </a:br>
            <a:r>
              <a:rPr lang="en-GB" sz="2800" dirty="0">
                <a:latin typeface="Candara" pitchFamily="34" charset="0"/>
              </a:rPr>
              <a:t>“Just like a library”</a:t>
            </a:r>
            <a:br>
              <a:rPr lang="en-GB" sz="2800" dirty="0">
                <a:latin typeface="Candara" pitchFamily="34" charset="0"/>
              </a:rPr>
            </a:br>
            <a:r>
              <a:rPr lang="en-GB" sz="2800" dirty="0">
                <a:latin typeface="Candara" pitchFamily="34" charset="0"/>
              </a:rPr>
              <a:t/>
            </a:r>
            <a:br>
              <a:rPr lang="en-GB" sz="2800" dirty="0">
                <a:latin typeface="Candara" pitchFamily="34" charset="0"/>
              </a:rPr>
            </a:br>
            <a:r>
              <a:rPr lang="en-GB" sz="3600" dirty="0">
                <a:latin typeface="Candara" pitchFamily="34" charset="0"/>
              </a:rPr>
              <a:t>“</a:t>
            </a:r>
            <a:r>
              <a:rPr lang="en-GB" sz="2800" dirty="0">
                <a:latin typeface="Candara" pitchFamily="34" charset="0"/>
              </a:rPr>
              <a:t>A design-time component that computes a space of types and </a:t>
            </a:r>
            <a:r>
              <a:rPr lang="en-GB" sz="2800" dirty="0" smtClean="0">
                <a:latin typeface="Candara" pitchFamily="34" charset="0"/>
              </a:rPr>
              <a:t>methods on-demand…”</a:t>
            </a:r>
            <a:r>
              <a:rPr lang="en-GB" sz="2800" dirty="0">
                <a:latin typeface="Candara" pitchFamily="34" charset="0"/>
              </a:rPr>
              <a:t/>
            </a:r>
            <a:br>
              <a:rPr lang="en-GB" sz="2800" dirty="0">
                <a:latin typeface="Candara" pitchFamily="34" charset="0"/>
              </a:rPr>
            </a:br>
            <a:r>
              <a:rPr lang="en-GB" sz="2800" dirty="0">
                <a:latin typeface="Candara" pitchFamily="34" charset="0"/>
              </a:rPr>
              <a:t/>
            </a:r>
            <a:br>
              <a:rPr lang="en-GB" sz="2800" dirty="0">
                <a:latin typeface="Candara" pitchFamily="34" charset="0"/>
              </a:rPr>
            </a:br>
            <a:r>
              <a:rPr lang="en-GB" sz="2800" dirty="0">
                <a:latin typeface="Candara" pitchFamily="34" charset="0"/>
              </a:rPr>
              <a:t>“An adaptor between data/services and the .NET type system…”</a:t>
            </a:r>
            <a:br>
              <a:rPr lang="en-GB" sz="2800" dirty="0">
                <a:latin typeface="Candara" pitchFamily="34" charset="0"/>
              </a:rPr>
            </a:br>
            <a:r>
              <a:rPr lang="en-GB" sz="2800" dirty="0">
                <a:latin typeface="Candara" pitchFamily="34" charset="0"/>
              </a:rPr>
              <a:t/>
            </a:r>
            <a:br>
              <a:rPr lang="en-GB" sz="2800" dirty="0">
                <a:latin typeface="Candara" pitchFamily="34" charset="0"/>
              </a:rPr>
            </a:br>
            <a:r>
              <a:rPr lang="en-GB" sz="2800" dirty="0">
                <a:latin typeface="Candara" pitchFamily="34" charset="0"/>
              </a:rPr>
              <a:t>“On-demand, </a:t>
            </a:r>
            <a:r>
              <a:rPr lang="en-GB" sz="2800" dirty="0" smtClean="0">
                <a:latin typeface="Candara" pitchFamily="34" charset="0"/>
              </a:rPr>
              <a:t>scalable compile-time provision of type/module definitions…”</a:t>
            </a:r>
            <a:r>
              <a:rPr lang="en-GB" sz="2800" dirty="0">
                <a:latin typeface="Candara" pitchFamily="34" charset="0"/>
              </a:rPr>
              <a:t/>
            </a:r>
            <a:br>
              <a:rPr lang="en-GB" sz="2800" dirty="0">
                <a:latin typeface="Candara" pitchFamily="34" charset="0"/>
              </a:rPr>
            </a:br>
            <a:r>
              <a:rPr lang="en-GB" sz="2800" dirty="0">
                <a:latin typeface="Candara" pitchFamily="34" charset="0"/>
              </a:rPr>
              <a:t/>
            </a:r>
            <a:br>
              <a:rPr lang="en-GB" sz="2800" dirty="0">
                <a:latin typeface="Candara" pitchFamily="34" charset="0"/>
              </a:rPr>
            </a:br>
            <a:endParaRPr lang="en-GB" sz="2000" dirty="0">
              <a:latin typeface="Candara" pitchFamily="34" charset="0"/>
            </a:endParaRPr>
          </a:p>
        </p:txBody>
      </p:sp>
    </p:spTree>
    <p:extLst>
      <p:ext uri="{BB962C8B-B14F-4D97-AF65-F5344CB8AC3E}">
        <p14:creationId xmlns:p14="http://schemas.microsoft.com/office/powerpoint/2010/main" val="819422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1" y="2327383"/>
            <a:ext cx="8382000" cy="2465290"/>
          </a:xfrm>
        </p:spPr>
        <p:txBody>
          <a:bodyPr/>
          <a:lstStyle/>
          <a:p>
            <a:r>
              <a:rPr lang="en-GB" dirty="0" smtClean="0"/>
              <a:t>Theme #1</a:t>
            </a:r>
            <a:br>
              <a:rPr lang="en-GB" dirty="0" smtClean="0"/>
            </a:br>
            <a:r>
              <a:rPr lang="en-GB" dirty="0"/>
              <a:t/>
            </a:r>
            <a:br>
              <a:rPr lang="en-GB" dirty="0"/>
            </a:br>
            <a:r>
              <a:rPr lang="en-GB" sz="4400" dirty="0" smtClean="0"/>
              <a:t>On-Demand Type Environment = Internet Scalable</a:t>
            </a:r>
            <a:endParaRPr lang="en-GB" sz="4400" dirty="0"/>
          </a:p>
        </p:txBody>
      </p:sp>
    </p:spTree>
    <p:extLst>
      <p:ext uri="{BB962C8B-B14F-4D97-AF65-F5344CB8AC3E}">
        <p14:creationId xmlns:p14="http://schemas.microsoft.com/office/powerpoint/2010/main" val="20848418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1"/>
            <a:ext cx="8363938" cy="664797"/>
          </a:xfrm>
        </p:spPr>
        <p:txBody>
          <a:bodyPr/>
          <a:lstStyle/>
          <a:p>
            <a:r>
              <a:rPr lang="en-GB" sz="4800" dirty="0"/>
              <a:t>On-Demand Type Provision</a:t>
            </a:r>
            <a:endParaRPr lang="en-GB" dirty="0"/>
          </a:p>
        </p:txBody>
      </p:sp>
      <p:sp>
        <p:nvSpPr>
          <p:cNvPr id="4" name="Text Placeholder 3"/>
          <p:cNvSpPr>
            <a:spLocks noGrp="1"/>
          </p:cNvSpPr>
          <p:nvPr>
            <p:ph type="body" sz="quarter" idx="10"/>
          </p:nvPr>
        </p:nvSpPr>
        <p:spPr>
          <a:xfrm>
            <a:off x="389436" y="1447809"/>
            <a:ext cx="8986576" cy="5803897"/>
          </a:xfrm>
        </p:spPr>
        <p:txBody>
          <a:bodyPr/>
          <a:lstStyle/>
          <a:p>
            <a:pPr marL="0" indent="0">
              <a:buNone/>
            </a:pPr>
            <a:r>
              <a:rPr lang="en-GB" sz="2000" b="1" dirty="0" smtClean="0">
                <a:solidFill>
                  <a:srgbClr val="002060"/>
                </a:solidFill>
                <a:latin typeface="Consolas" pitchFamily="49" charset="0"/>
                <a:cs typeface="Consolas" pitchFamily="49" charset="0"/>
              </a:rPr>
              <a:t>		let data = </a:t>
            </a:r>
            <a:r>
              <a:rPr lang="en-GB" sz="2000" b="1" dirty="0" err="1" smtClean="0">
                <a:solidFill>
                  <a:srgbClr val="002060"/>
                </a:solidFill>
                <a:latin typeface="Consolas" pitchFamily="49" charset="0"/>
                <a:cs typeface="Consolas" pitchFamily="49" charset="0"/>
              </a:rPr>
              <a:t>Freebase.GetDataContext</a:t>
            </a:r>
            <a:r>
              <a:rPr lang="en-GB" sz="2000" b="1" dirty="0">
                <a:solidFill>
                  <a:srgbClr val="002060"/>
                </a:solidFill>
                <a:latin typeface="Consolas" pitchFamily="49" charset="0"/>
                <a:cs typeface="Consolas" pitchFamily="49" charset="0"/>
              </a:rPr>
              <a:t>()</a:t>
            </a:r>
            <a:endParaRPr lang="en-GB" sz="2000" b="1" dirty="0" smtClean="0">
              <a:solidFill>
                <a:srgbClr val="002060"/>
              </a:solidFill>
              <a:latin typeface="Consolas" pitchFamily="49" charset="0"/>
              <a:cs typeface="Consolas" pitchFamily="49" charset="0"/>
            </a:endParaRPr>
          </a:p>
          <a:p>
            <a:pPr marL="514350" indent="-514350">
              <a:buFont typeface="+mj-lt"/>
              <a:buAutoNum type="arabicPeriod"/>
            </a:pPr>
            <a:endParaRPr lang="en-GB" sz="1050" dirty="0" smtClean="0"/>
          </a:p>
          <a:p>
            <a:pPr marL="0" indent="0">
              <a:buNone/>
            </a:pPr>
            <a:r>
              <a:rPr lang="en-GB" sz="2400" dirty="0" smtClean="0"/>
              <a:t>1. Compiler/IDE requests </a:t>
            </a:r>
            <a:r>
              <a:rPr lang="en-GB" sz="2400" dirty="0"/>
              <a:t>metadata for </a:t>
            </a:r>
            <a:r>
              <a:rPr lang="en-GB" sz="2400" dirty="0" smtClean="0"/>
              <a:t>symbol </a:t>
            </a:r>
            <a:r>
              <a:rPr lang="en-GB" sz="1800" dirty="0" err="1" smtClean="0">
                <a:latin typeface="Consolas" pitchFamily="49" charset="0"/>
                <a:cs typeface="Consolas" pitchFamily="49" charset="0"/>
              </a:rPr>
              <a:t>GetDataContext</a:t>
            </a:r>
            <a:endParaRPr lang="en-GB" sz="2400" dirty="0" smtClean="0"/>
          </a:p>
          <a:p>
            <a:pPr marL="917696" lvl="1" indent="-514350">
              <a:buFont typeface="Wingdings" pitchFamily="2" charset="2"/>
              <a:buChar char="ü"/>
            </a:pPr>
            <a:r>
              <a:rPr lang="en-GB" sz="2000" dirty="0" smtClean="0"/>
              <a:t>Provider reports return type of </a:t>
            </a:r>
            <a:r>
              <a:rPr lang="en-GB" sz="1800" dirty="0" err="1" smtClean="0">
                <a:latin typeface="Consolas" pitchFamily="49" charset="0"/>
                <a:cs typeface="Consolas" pitchFamily="49" charset="0"/>
              </a:rPr>
              <a:t>FreebaseDataContext</a:t>
            </a:r>
            <a:endParaRPr lang="en-GB" sz="2000" dirty="0" smtClean="0"/>
          </a:p>
          <a:p>
            <a:pPr marL="0" indent="0">
              <a:buNone/>
            </a:pPr>
            <a:endParaRPr lang="en-GB" sz="2400" dirty="0"/>
          </a:p>
          <a:p>
            <a:pPr marL="0" lvl="0" indent="0">
              <a:buNone/>
            </a:pPr>
            <a:r>
              <a:rPr lang="en-GB" sz="2000" b="1" dirty="0" smtClean="0">
                <a:solidFill>
                  <a:srgbClr val="002060"/>
                </a:solidFill>
                <a:latin typeface="Consolas" pitchFamily="49" charset="0"/>
                <a:cs typeface="Consolas" pitchFamily="49" charset="0"/>
              </a:rPr>
              <a:t>		data.</a:t>
            </a:r>
            <a:endParaRPr lang="en-GB" sz="2000" b="1" dirty="0">
              <a:solidFill>
                <a:srgbClr val="002060"/>
              </a:solidFill>
              <a:latin typeface="Consolas" pitchFamily="49" charset="0"/>
              <a:cs typeface="Consolas" pitchFamily="49" charset="0"/>
            </a:endParaRPr>
          </a:p>
          <a:p>
            <a:pPr marL="514350" indent="-514350">
              <a:buFont typeface="+mj-lt"/>
              <a:buAutoNum type="arabicPeriod"/>
            </a:pPr>
            <a:endParaRPr lang="en-GB" sz="2400" dirty="0" smtClean="0"/>
          </a:p>
          <a:p>
            <a:pPr marL="0" indent="0">
              <a:buNone/>
            </a:pPr>
            <a:r>
              <a:rPr lang="en-GB" sz="2400" dirty="0" smtClean="0"/>
              <a:t>2. Compiler/IDE requests contents of type </a:t>
            </a:r>
            <a:r>
              <a:rPr lang="en-GB" sz="1800" dirty="0" err="1" smtClean="0">
                <a:gradFill>
                  <a:gsLst>
                    <a:gs pos="0">
                      <a:prstClr val="black"/>
                    </a:gs>
                    <a:gs pos="86000">
                      <a:prstClr val="black"/>
                    </a:gs>
                  </a:gsLst>
                  <a:lin ang="5400000" scaled="0"/>
                </a:gradFill>
                <a:latin typeface="Consolas" pitchFamily="49" charset="0"/>
                <a:cs typeface="Consolas" pitchFamily="49" charset="0"/>
              </a:rPr>
              <a:t>FreebaseDataContext</a:t>
            </a:r>
            <a:endParaRPr lang="en-GB" sz="2400" dirty="0" smtClean="0"/>
          </a:p>
          <a:p>
            <a:pPr marL="917696" lvl="1" indent="-514350">
              <a:buFont typeface="Wingdings" pitchFamily="2" charset="2"/>
              <a:buChar char="ü"/>
            </a:pPr>
            <a:r>
              <a:rPr lang="en-GB" sz="2000" dirty="0">
                <a:gradFill>
                  <a:gsLst>
                    <a:gs pos="0">
                      <a:prstClr val="black"/>
                    </a:gs>
                    <a:gs pos="86000">
                      <a:prstClr val="black"/>
                    </a:gs>
                  </a:gsLst>
                  <a:lin ang="5400000" scaled="0"/>
                </a:gradFill>
              </a:rPr>
              <a:t>Provider </a:t>
            </a:r>
            <a:r>
              <a:rPr lang="en-GB" sz="2000" dirty="0" smtClean="0">
                <a:gradFill>
                  <a:gsLst>
                    <a:gs pos="0">
                      <a:prstClr val="black"/>
                    </a:gs>
                    <a:gs pos="86000">
                      <a:prstClr val="black"/>
                    </a:gs>
                  </a:gsLst>
                  <a:lin ang="5400000" scaled="0"/>
                </a:gradFill>
              </a:rPr>
              <a:t>asks Freebase metadata service for top-level domains</a:t>
            </a:r>
          </a:p>
          <a:p>
            <a:pPr marL="917696" lvl="1" indent="-514350">
              <a:buFont typeface="Wingdings" pitchFamily="2" charset="2"/>
              <a:buChar char="ü"/>
            </a:pPr>
            <a:r>
              <a:rPr lang="en-GB" sz="2000" dirty="0" smtClean="0">
                <a:gradFill>
                  <a:gsLst>
                    <a:gs pos="0">
                      <a:prstClr val="black"/>
                    </a:gs>
                    <a:gs pos="86000">
                      <a:prstClr val="black"/>
                    </a:gs>
                  </a:gsLst>
                  <a:lin ang="5400000" scaled="0"/>
                </a:gradFill>
              </a:rPr>
              <a:t>Provider reports top-level domains of Freebase as properties of the type</a:t>
            </a:r>
          </a:p>
          <a:p>
            <a:pPr marL="514350" indent="-514350">
              <a:buFont typeface="+mj-lt"/>
              <a:buAutoNum type="arabicPeriod"/>
            </a:pPr>
            <a:endParaRPr lang="en-GB" sz="2400" dirty="0" smtClean="0"/>
          </a:p>
          <a:p>
            <a:pPr marL="0" lvl="0" indent="0">
              <a:buNone/>
            </a:pPr>
            <a:r>
              <a:rPr lang="en-GB" sz="1800" b="1" dirty="0" smtClean="0">
                <a:solidFill>
                  <a:srgbClr val="002060"/>
                </a:solidFill>
                <a:latin typeface="Consolas" pitchFamily="49" charset="0"/>
                <a:cs typeface="Consolas" pitchFamily="49" charset="0"/>
              </a:rPr>
              <a:t>		</a:t>
            </a:r>
            <a:r>
              <a:rPr lang="en-GB" sz="2000" b="1" dirty="0" err="1" smtClean="0">
                <a:solidFill>
                  <a:srgbClr val="002060"/>
                </a:solidFill>
                <a:latin typeface="Consolas" pitchFamily="49" charset="0"/>
                <a:cs typeface="Consolas" pitchFamily="49" charset="0"/>
              </a:rPr>
              <a:t>data.Society</a:t>
            </a:r>
            <a:endParaRPr lang="en-GB" sz="2000" b="1" dirty="0">
              <a:solidFill>
                <a:srgbClr val="002060"/>
              </a:solidFill>
              <a:latin typeface="Consolas" pitchFamily="49" charset="0"/>
              <a:cs typeface="Consolas" pitchFamily="49" charset="0"/>
            </a:endParaRPr>
          </a:p>
          <a:p>
            <a:pPr marL="514350" lvl="0" indent="-514350">
              <a:buFont typeface="+mj-lt"/>
              <a:buAutoNum type="arabicPeriod"/>
            </a:pPr>
            <a:endParaRPr lang="en-GB" sz="2400" dirty="0">
              <a:gradFill>
                <a:gsLst>
                  <a:gs pos="0">
                    <a:prstClr val="black"/>
                  </a:gs>
                  <a:gs pos="86000">
                    <a:prstClr val="black"/>
                  </a:gs>
                </a:gsLst>
                <a:lin ang="5400000" scaled="0"/>
              </a:gradFill>
            </a:endParaRPr>
          </a:p>
          <a:p>
            <a:pPr marL="0" indent="0">
              <a:buNone/>
            </a:pPr>
            <a:r>
              <a:rPr lang="en-GB" sz="2400" dirty="0" smtClean="0"/>
              <a:t>3. </a:t>
            </a:r>
            <a:r>
              <a:rPr lang="en-GB" sz="2400" dirty="0"/>
              <a:t>Compiler/IDE requests metadata for symbol </a:t>
            </a:r>
            <a:r>
              <a:rPr lang="en-GB" sz="1800" dirty="0" smtClean="0">
                <a:latin typeface="Consolas" pitchFamily="49" charset="0"/>
                <a:cs typeface="Consolas" pitchFamily="49" charset="0"/>
              </a:rPr>
              <a:t>Society</a:t>
            </a:r>
          </a:p>
          <a:p>
            <a:pPr marL="0" indent="0">
              <a:buNone/>
            </a:pPr>
            <a:r>
              <a:rPr lang="en-GB" sz="1800" dirty="0" smtClean="0">
                <a:latin typeface="Consolas" pitchFamily="49" charset="0"/>
                <a:cs typeface="Consolas" pitchFamily="49" charset="0"/>
              </a:rPr>
              <a:t>...</a:t>
            </a:r>
            <a:endParaRPr lang="en-GB" sz="2400" dirty="0" smtClean="0"/>
          </a:p>
          <a:p>
            <a:endParaRPr lang="en-GB" sz="2400" dirty="0"/>
          </a:p>
        </p:txBody>
      </p:sp>
    </p:spTree>
    <p:extLst>
      <p:ext uri="{BB962C8B-B14F-4D97-AF65-F5344CB8AC3E}">
        <p14:creationId xmlns:p14="http://schemas.microsoft.com/office/powerpoint/2010/main" val="3869259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1" y="2327383"/>
            <a:ext cx="8382000" cy="2492990"/>
          </a:xfrm>
        </p:spPr>
        <p:txBody>
          <a:bodyPr/>
          <a:lstStyle/>
          <a:p>
            <a:r>
              <a:rPr lang="en-GB" dirty="0" smtClean="0"/>
              <a:t>Theme #2</a:t>
            </a:r>
            <a:br>
              <a:rPr lang="en-GB" dirty="0" smtClean="0"/>
            </a:br>
            <a:r>
              <a:rPr lang="en-GB" dirty="0"/>
              <a:t/>
            </a:r>
            <a:br>
              <a:rPr lang="en-GB" dirty="0"/>
            </a:br>
            <a:r>
              <a:rPr lang="en-GB" dirty="0" smtClean="0"/>
              <a:t>Many Data Sources, One Mechanism</a:t>
            </a:r>
            <a:endParaRPr lang="en-GB" dirty="0"/>
          </a:p>
        </p:txBody>
      </p:sp>
    </p:spTree>
    <p:extLst>
      <p:ext uri="{BB962C8B-B14F-4D97-AF65-F5344CB8AC3E}">
        <p14:creationId xmlns:p14="http://schemas.microsoft.com/office/powerpoint/2010/main" val="7502655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662" y="1510353"/>
            <a:ext cx="8382000" cy="3490186"/>
          </a:xfrm>
        </p:spPr>
        <p:txBody>
          <a:bodyPr/>
          <a:lstStyle/>
          <a:p>
            <a:pPr algn="ctr"/>
            <a:r>
              <a:rPr lang="en-GB" sz="3600" dirty="0">
                <a:latin typeface="Candara" pitchFamily="34" charset="0"/>
              </a:rPr>
              <a:t>Note: Language still contains no data</a:t>
            </a:r>
            <a:br>
              <a:rPr lang="en-GB" sz="3600" dirty="0">
                <a:latin typeface="Candara" pitchFamily="34" charset="0"/>
              </a:rPr>
            </a:br>
            <a:r>
              <a:rPr lang="en-GB" sz="3600" dirty="0">
                <a:latin typeface="Candara" pitchFamily="34" charset="0"/>
              </a:rPr>
              <a:t/>
            </a:r>
            <a:br>
              <a:rPr lang="en-GB" sz="3600" dirty="0">
                <a:latin typeface="Candara" pitchFamily="34" charset="0"/>
              </a:rPr>
            </a:br>
            <a:r>
              <a:rPr lang="en-GB" sz="3600" dirty="0">
                <a:latin typeface="Candara" pitchFamily="34" charset="0"/>
              </a:rPr>
              <a:t/>
            </a:r>
            <a:br>
              <a:rPr lang="en-GB" sz="3600" dirty="0">
                <a:latin typeface="Candara" pitchFamily="34" charset="0"/>
              </a:rPr>
            </a:br>
            <a:r>
              <a:rPr lang="en-GB" sz="3600" dirty="0">
                <a:latin typeface="Candara" pitchFamily="34" charset="0"/>
              </a:rPr>
              <a:t>Open architecture</a:t>
            </a:r>
            <a:br>
              <a:rPr lang="en-GB" sz="3600" dirty="0">
                <a:latin typeface="Candara" pitchFamily="34" charset="0"/>
              </a:rPr>
            </a:br>
            <a:r>
              <a:rPr lang="en-GB" sz="3600" dirty="0">
                <a:latin typeface="Candara" pitchFamily="34" charset="0"/>
              </a:rPr>
              <a:t/>
            </a:r>
            <a:br>
              <a:rPr lang="en-GB" sz="3600" dirty="0">
                <a:latin typeface="Candara" pitchFamily="34" charset="0"/>
              </a:rPr>
            </a:br>
            <a:r>
              <a:rPr lang="en-GB" sz="3600" dirty="0">
                <a:latin typeface="Candara" pitchFamily="34" charset="0"/>
              </a:rPr>
              <a:t/>
            </a:r>
            <a:br>
              <a:rPr lang="en-GB" sz="3600" dirty="0">
                <a:latin typeface="Candara" pitchFamily="34" charset="0"/>
              </a:rPr>
            </a:br>
            <a:r>
              <a:rPr lang="en-GB" sz="3600" dirty="0">
                <a:latin typeface="Candara" pitchFamily="34" charset="0"/>
              </a:rPr>
              <a:t>You can write your own type provider</a:t>
            </a:r>
            <a:endParaRPr lang="en-GB" sz="2800" dirty="0">
              <a:latin typeface="Candara" pitchFamily="34" charset="0"/>
            </a:endParaRPr>
          </a:p>
        </p:txBody>
      </p:sp>
    </p:spTree>
    <p:extLst>
      <p:ext uri="{BB962C8B-B14F-4D97-AF65-F5344CB8AC3E}">
        <p14:creationId xmlns:p14="http://schemas.microsoft.com/office/powerpoint/2010/main" val="167762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All your types are belong to us….</a:t>
            </a:r>
            <a:endParaRPr lang="en-GB" dirty="0"/>
          </a:p>
        </p:txBody>
      </p:sp>
      <p:pic>
        <p:nvPicPr>
          <p:cNvPr id="5122" name="Picture 2" descr="http://www.albinoblacksheep.com/flash/960/base.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210" y="1487262"/>
            <a:ext cx="6608097" cy="4952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69130" y="5039073"/>
            <a:ext cx="633187" cy="276999"/>
          </a:xfrm>
          <a:prstGeom prst="rect">
            <a:avLst/>
          </a:prstGeom>
          <a:solidFill>
            <a:schemeClr val="tx1"/>
          </a:solidFill>
        </p:spPr>
        <p:txBody>
          <a:bodyPr wrap="none" lIns="0" tIns="0" rIns="0" bIns="0" rtlCol="0">
            <a:spAutoFit/>
          </a:bodyPr>
          <a:lstStyle/>
          <a:p>
            <a:r>
              <a:rPr lang="en-GB" b="1" dirty="0">
                <a:solidFill>
                  <a:schemeClr val="bg1"/>
                </a:solidFill>
                <a:latin typeface="Consolas" pitchFamily="49" charset="0"/>
                <a:cs typeface="Consolas" pitchFamily="49" charset="0"/>
              </a:rPr>
              <a:t>types</a:t>
            </a:r>
          </a:p>
        </p:txBody>
      </p:sp>
    </p:spTree>
    <p:extLst>
      <p:ext uri="{BB962C8B-B14F-4D97-AF65-F5344CB8AC3E}">
        <p14:creationId xmlns:p14="http://schemas.microsoft.com/office/powerpoint/2010/main" val="55968343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Freebase</a:t>
            </a:r>
            <a:endParaRPr lang="en-GB" dirty="0"/>
          </a:p>
        </p:txBody>
      </p:sp>
      <p:sp>
        <p:nvSpPr>
          <p:cNvPr id="4" name="Date Placeholder 3"/>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1"/>
          </p:nvPr>
        </p:nvSpPr>
        <p:spPr/>
        <p:txBody>
          <a:bodyPr/>
          <a:lstStyle/>
          <a:p>
            <a:endParaRPr lang="en-GB" dirty="0">
              <a:solidFill>
                <a:srgbClr val="FFFFFF"/>
              </a:solidFill>
            </a:endParaRPr>
          </a:p>
        </p:txBody>
      </p:sp>
      <p:sp>
        <p:nvSpPr>
          <p:cNvPr id="6" name="Slide Number Placeholder 5"/>
          <p:cNvSpPr>
            <a:spLocks noGrp="1"/>
          </p:cNvSpPr>
          <p:nvPr>
            <p:ph type="sldNum" sz="quarter" idx="12"/>
          </p:nvPr>
        </p:nvSpPr>
        <p:spPr/>
        <p:txBody>
          <a:bodyPr/>
          <a:lstStyle/>
          <a:p>
            <a:fld id="{66F9B19E-23E9-4120-A06C-57F6EDB783B3}" type="slidenum">
              <a:rPr lang="en-GB" smtClean="0">
                <a:solidFill>
                  <a:srgbClr val="FFFFFF"/>
                </a:solidFill>
              </a:rPr>
              <a:pPr/>
              <a:t>28</a:t>
            </a:fld>
            <a:endParaRPr lang="en-GB">
              <a:solidFill>
                <a:srgbClr val="FFFFFF"/>
              </a:solidFill>
            </a:endParaRP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89440" y="1430691"/>
            <a:ext cx="8445421" cy="431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772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World Bank</a:t>
            </a:r>
            <a:endParaRPr lang="en-GB" dirty="0"/>
          </a:p>
        </p:txBody>
      </p:sp>
      <p:sp>
        <p:nvSpPr>
          <p:cNvPr id="4" name="Date Placeholder 3"/>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1"/>
          </p:nvPr>
        </p:nvSpPr>
        <p:spPr/>
        <p:txBody>
          <a:bodyPr/>
          <a:lstStyle/>
          <a:p>
            <a:endParaRPr lang="en-GB" dirty="0">
              <a:solidFill>
                <a:srgbClr val="FFFFFF"/>
              </a:solidFill>
            </a:endParaRPr>
          </a:p>
        </p:txBody>
      </p:sp>
      <p:sp>
        <p:nvSpPr>
          <p:cNvPr id="6" name="Slide Number Placeholder 5"/>
          <p:cNvSpPr>
            <a:spLocks noGrp="1"/>
          </p:cNvSpPr>
          <p:nvPr>
            <p:ph type="sldNum" sz="quarter" idx="12"/>
          </p:nvPr>
        </p:nvSpPr>
        <p:spPr/>
        <p:txBody>
          <a:bodyPr/>
          <a:lstStyle/>
          <a:p>
            <a:fld id="{66F9B19E-23E9-4120-A06C-57F6EDB783B3}" type="slidenum">
              <a:rPr lang="en-GB" smtClean="0">
                <a:solidFill>
                  <a:srgbClr val="FFFFFF"/>
                </a:solidFill>
              </a:rPr>
              <a:pPr/>
              <a:t>29</a:t>
            </a:fld>
            <a:endParaRPr lang="en-GB">
              <a:solidFill>
                <a:srgbClr val="FFFFFF"/>
              </a:solidFill>
            </a:endParaRP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14" t="26536" r="35538" b="18141"/>
          <a:stretch/>
        </p:blipFill>
        <p:spPr bwMode="auto">
          <a:xfrm>
            <a:off x="389439" y="1425143"/>
            <a:ext cx="8263245" cy="4577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258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3248"/>
          </a:xfrm>
        </p:spPr>
        <p:txBody>
          <a:bodyPr/>
          <a:lstStyle/>
          <a:p>
            <a:r>
              <a:rPr lang="en-GB" dirty="0" smtClean="0"/>
              <a:t>The Information Revolution</a:t>
            </a:r>
            <a:endParaRPr lang="en-GB" dirty="0"/>
          </a:p>
        </p:txBody>
      </p:sp>
      <p:pic>
        <p:nvPicPr>
          <p:cNvPr id="1026" name="Picture 2" descr="http://blog.programmableweb.com/wp-content/api-timeline-2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15" y="1419366"/>
            <a:ext cx="8023068" cy="4681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hart 3"/>
          <p:cNvGraphicFramePr>
            <a:graphicFrameLocks/>
          </p:cNvGraphicFramePr>
          <p:nvPr>
            <p:extLst>
              <p:ext uri="{D42A27DB-BD31-4B8C-83A1-F6EECF244321}">
                <p14:modId xmlns:p14="http://schemas.microsoft.com/office/powerpoint/2010/main" val="4078088717"/>
              </p:ext>
            </p:extLst>
          </p:nvPr>
        </p:nvGraphicFramePr>
        <p:xfrm>
          <a:off x="2115403" y="1269242"/>
          <a:ext cx="5994819" cy="43485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94294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SQL</a:t>
            </a:r>
            <a:endParaRPr lang="en-GB" dirty="0"/>
          </a:p>
        </p:txBody>
      </p:sp>
      <p:sp>
        <p:nvSpPr>
          <p:cNvPr id="4" name="Date Placeholder 3"/>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1"/>
          </p:nvPr>
        </p:nvSpPr>
        <p:spPr/>
        <p:txBody>
          <a:bodyPr/>
          <a:lstStyle/>
          <a:p>
            <a:endParaRPr lang="en-GB" dirty="0">
              <a:solidFill>
                <a:srgbClr val="FFFFFF"/>
              </a:solidFill>
            </a:endParaRPr>
          </a:p>
        </p:txBody>
      </p:sp>
      <p:sp>
        <p:nvSpPr>
          <p:cNvPr id="6" name="Slide Number Placeholder 5"/>
          <p:cNvSpPr>
            <a:spLocks noGrp="1"/>
          </p:cNvSpPr>
          <p:nvPr>
            <p:ph type="sldNum" sz="quarter" idx="12"/>
          </p:nvPr>
        </p:nvSpPr>
        <p:spPr/>
        <p:txBody>
          <a:bodyPr/>
          <a:lstStyle/>
          <a:p>
            <a:fld id="{66F9B19E-23E9-4120-A06C-57F6EDB783B3}" type="slidenum">
              <a:rPr lang="en-GB" smtClean="0">
                <a:solidFill>
                  <a:srgbClr val="FFFFFF"/>
                </a:solidFill>
              </a:rPr>
              <a:pPr/>
              <a:t>30</a:t>
            </a:fld>
            <a:endParaRPr lang="en-GB">
              <a:solidFill>
                <a:srgbClr val="FFFFFF"/>
              </a:solidFill>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50" t="17991" r="29722" b="29610"/>
          <a:stretch/>
        </p:blipFill>
        <p:spPr bwMode="auto">
          <a:xfrm>
            <a:off x="201427" y="1402553"/>
            <a:ext cx="8727649" cy="386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713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CSV</a:t>
            </a:r>
            <a:endParaRPr lang="en-GB" dirty="0"/>
          </a:p>
        </p:txBody>
      </p:sp>
      <p:sp>
        <p:nvSpPr>
          <p:cNvPr id="4" name="Date Placeholder 3"/>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1"/>
          </p:nvPr>
        </p:nvSpPr>
        <p:spPr/>
        <p:txBody>
          <a:bodyPr/>
          <a:lstStyle/>
          <a:p>
            <a:endParaRPr lang="en-GB" dirty="0">
              <a:solidFill>
                <a:srgbClr val="FFFFFF"/>
              </a:solidFill>
            </a:endParaRPr>
          </a:p>
        </p:txBody>
      </p:sp>
      <p:sp>
        <p:nvSpPr>
          <p:cNvPr id="6" name="Slide Number Placeholder 5"/>
          <p:cNvSpPr>
            <a:spLocks noGrp="1"/>
          </p:cNvSpPr>
          <p:nvPr>
            <p:ph type="sldNum" sz="quarter" idx="12"/>
          </p:nvPr>
        </p:nvSpPr>
        <p:spPr/>
        <p:txBody>
          <a:bodyPr/>
          <a:lstStyle/>
          <a:p>
            <a:fld id="{66F9B19E-23E9-4120-A06C-57F6EDB783B3}" type="slidenum">
              <a:rPr lang="en-GB" smtClean="0">
                <a:solidFill>
                  <a:srgbClr val="FFFFFF"/>
                </a:solidFill>
              </a:rPr>
              <a:pPr/>
              <a:t>31</a:t>
            </a:fld>
            <a:endParaRPr lang="en-GB">
              <a:solidFill>
                <a:srgbClr val="FFFFFF"/>
              </a:solidFill>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319" t="23413" r="13144" b="35663"/>
          <a:stretch/>
        </p:blipFill>
        <p:spPr bwMode="auto">
          <a:xfrm>
            <a:off x="804046" y="1471447"/>
            <a:ext cx="8124905" cy="3933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7183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JSON</a:t>
            </a:r>
            <a:endParaRPr lang="en-GB" dirty="0"/>
          </a:p>
        </p:txBody>
      </p:sp>
      <p:sp>
        <p:nvSpPr>
          <p:cNvPr id="4" name="Date Placeholder 3"/>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1"/>
          </p:nvPr>
        </p:nvSpPr>
        <p:spPr/>
        <p:txBody>
          <a:bodyPr/>
          <a:lstStyle/>
          <a:p>
            <a:endParaRPr lang="en-GB" dirty="0">
              <a:solidFill>
                <a:srgbClr val="FFFFFF"/>
              </a:solidFill>
            </a:endParaRPr>
          </a:p>
        </p:txBody>
      </p:sp>
      <p:sp>
        <p:nvSpPr>
          <p:cNvPr id="6" name="Slide Number Placeholder 5"/>
          <p:cNvSpPr>
            <a:spLocks noGrp="1"/>
          </p:cNvSpPr>
          <p:nvPr>
            <p:ph type="sldNum" sz="quarter" idx="12"/>
          </p:nvPr>
        </p:nvSpPr>
        <p:spPr/>
        <p:txBody>
          <a:bodyPr/>
          <a:lstStyle/>
          <a:p>
            <a:fld id="{66F9B19E-23E9-4120-A06C-57F6EDB783B3}" type="slidenum">
              <a:rPr lang="en-GB" smtClean="0">
                <a:solidFill>
                  <a:srgbClr val="FFFFFF"/>
                </a:solidFill>
              </a:rPr>
              <a:pPr/>
              <a:t>32</a:t>
            </a:fld>
            <a:endParaRPr lang="en-GB">
              <a:solidFill>
                <a:srgbClr val="FFFFFF"/>
              </a:solidFill>
            </a:endParaRPr>
          </a:p>
        </p:txBody>
      </p:sp>
      <p:pic>
        <p:nvPicPr>
          <p:cNvPr id="92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35341"/>
          <a:stretch/>
        </p:blipFill>
        <p:spPr bwMode="auto">
          <a:xfrm>
            <a:off x="835577" y="2060035"/>
            <a:ext cx="7928736" cy="191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XML</a:t>
            </a:r>
            <a:endParaRPr lang="en-GB" dirty="0"/>
          </a:p>
        </p:txBody>
      </p:sp>
      <p:sp>
        <p:nvSpPr>
          <p:cNvPr id="4" name="Date Placeholder 3"/>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1"/>
          </p:nvPr>
        </p:nvSpPr>
        <p:spPr/>
        <p:txBody>
          <a:bodyPr/>
          <a:lstStyle/>
          <a:p>
            <a:endParaRPr lang="en-GB" dirty="0">
              <a:solidFill>
                <a:srgbClr val="FFFFFF"/>
              </a:solidFill>
            </a:endParaRPr>
          </a:p>
        </p:txBody>
      </p:sp>
      <p:sp>
        <p:nvSpPr>
          <p:cNvPr id="6" name="Slide Number Placeholder 5"/>
          <p:cNvSpPr>
            <a:spLocks noGrp="1"/>
          </p:cNvSpPr>
          <p:nvPr>
            <p:ph type="sldNum" sz="quarter" idx="12"/>
          </p:nvPr>
        </p:nvSpPr>
        <p:spPr/>
        <p:txBody>
          <a:bodyPr/>
          <a:lstStyle/>
          <a:p>
            <a:fld id="{66F9B19E-23E9-4120-A06C-57F6EDB783B3}" type="slidenum">
              <a:rPr lang="en-GB" smtClean="0">
                <a:solidFill>
                  <a:srgbClr val="FFFFFF"/>
                </a:solidFill>
              </a:rPr>
              <a:pPr/>
              <a:t>33</a:t>
            </a:fld>
            <a:endParaRPr lang="en-GB">
              <a:solidFill>
                <a:srgbClr val="FFFFFF"/>
              </a:solidFill>
            </a:endParaRP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1937"/>
          <a:stretch/>
        </p:blipFill>
        <p:spPr bwMode="auto">
          <a:xfrm>
            <a:off x="709453" y="1818292"/>
            <a:ext cx="8201758" cy="1948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9841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err="1" smtClean="0"/>
              <a:t>Hadoop</a:t>
            </a:r>
            <a:r>
              <a:rPr lang="en-GB" dirty="0" smtClean="0"/>
              <a:t>/Hive</a:t>
            </a:r>
            <a:endParaRPr lang="en-GB" dirty="0"/>
          </a:p>
        </p:txBody>
      </p:sp>
      <p:sp>
        <p:nvSpPr>
          <p:cNvPr id="4" name="Date Placeholder 3"/>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1"/>
          </p:nvPr>
        </p:nvSpPr>
        <p:spPr/>
        <p:txBody>
          <a:bodyPr/>
          <a:lstStyle/>
          <a:p>
            <a:endParaRPr lang="en-GB" dirty="0">
              <a:solidFill>
                <a:srgbClr val="FFFFFF"/>
              </a:solidFill>
            </a:endParaRPr>
          </a:p>
        </p:txBody>
      </p:sp>
      <p:sp>
        <p:nvSpPr>
          <p:cNvPr id="6" name="Slide Number Placeholder 5"/>
          <p:cNvSpPr>
            <a:spLocks noGrp="1"/>
          </p:cNvSpPr>
          <p:nvPr>
            <p:ph type="sldNum" sz="quarter" idx="12"/>
          </p:nvPr>
        </p:nvSpPr>
        <p:spPr/>
        <p:txBody>
          <a:bodyPr/>
          <a:lstStyle/>
          <a:p>
            <a:fld id="{66F9B19E-23E9-4120-A06C-57F6EDB783B3}" type="slidenum">
              <a:rPr lang="en-GB" smtClean="0">
                <a:solidFill>
                  <a:srgbClr val="FFFFFF"/>
                </a:solidFill>
              </a:rPr>
              <a:pPr/>
              <a:t>34</a:t>
            </a:fld>
            <a:endParaRPr lang="en-GB">
              <a:solidFill>
                <a:srgbClr val="FFFFFF"/>
              </a:solidFill>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49" t="21815" r="33600" b="20839"/>
          <a:stretch/>
        </p:blipFill>
        <p:spPr bwMode="auto">
          <a:xfrm>
            <a:off x="206834" y="1434754"/>
            <a:ext cx="8546540" cy="4668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0643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WSDL</a:t>
            </a:r>
            <a:endParaRPr lang="en-GB" dirty="0"/>
          </a:p>
        </p:txBody>
      </p:sp>
      <p:sp>
        <p:nvSpPr>
          <p:cNvPr id="4" name="Date Placeholder 3"/>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1"/>
          </p:nvPr>
        </p:nvSpPr>
        <p:spPr/>
        <p:txBody>
          <a:bodyPr/>
          <a:lstStyle/>
          <a:p>
            <a:endParaRPr lang="en-GB" dirty="0">
              <a:solidFill>
                <a:srgbClr val="FFFFFF"/>
              </a:solidFill>
            </a:endParaRPr>
          </a:p>
        </p:txBody>
      </p:sp>
      <p:sp>
        <p:nvSpPr>
          <p:cNvPr id="6" name="Slide Number Placeholder 5"/>
          <p:cNvSpPr>
            <a:spLocks noGrp="1"/>
          </p:cNvSpPr>
          <p:nvPr>
            <p:ph type="sldNum" sz="quarter" idx="12"/>
          </p:nvPr>
        </p:nvSpPr>
        <p:spPr/>
        <p:txBody>
          <a:bodyPr/>
          <a:lstStyle/>
          <a:p>
            <a:fld id="{66F9B19E-23E9-4120-A06C-57F6EDB783B3}" type="slidenum">
              <a:rPr lang="en-GB" smtClean="0">
                <a:solidFill>
                  <a:srgbClr val="FFFFFF"/>
                </a:solidFill>
              </a:rPr>
              <a:pPr/>
              <a:t>35</a:t>
            </a:fld>
            <a:endParaRPr lang="en-GB">
              <a:solidFill>
                <a:srgbClr val="FFFFFF"/>
              </a:solidFill>
            </a:endParaRP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41" t="13943" r="27177" b="38156"/>
          <a:stretch/>
        </p:blipFill>
        <p:spPr bwMode="auto">
          <a:xfrm>
            <a:off x="321322" y="1692321"/>
            <a:ext cx="8440190" cy="3985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9641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err="1" smtClean="0"/>
              <a:t>OData</a:t>
            </a:r>
            <a:endParaRPr lang="en-GB" dirty="0"/>
          </a:p>
        </p:txBody>
      </p:sp>
      <p:sp>
        <p:nvSpPr>
          <p:cNvPr id="4" name="Date Placeholder 3"/>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1"/>
          </p:nvPr>
        </p:nvSpPr>
        <p:spPr/>
        <p:txBody>
          <a:bodyPr/>
          <a:lstStyle/>
          <a:p>
            <a:endParaRPr lang="en-GB" dirty="0">
              <a:solidFill>
                <a:srgbClr val="FFFFFF"/>
              </a:solidFill>
            </a:endParaRPr>
          </a:p>
        </p:txBody>
      </p:sp>
      <p:sp>
        <p:nvSpPr>
          <p:cNvPr id="6" name="Slide Number Placeholder 5"/>
          <p:cNvSpPr>
            <a:spLocks noGrp="1"/>
          </p:cNvSpPr>
          <p:nvPr>
            <p:ph type="sldNum" sz="quarter" idx="12"/>
          </p:nvPr>
        </p:nvSpPr>
        <p:spPr/>
        <p:txBody>
          <a:bodyPr/>
          <a:lstStyle/>
          <a:p>
            <a:fld id="{66F9B19E-23E9-4120-A06C-57F6EDB783B3}" type="slidenum">
              <a:rPr lang="en-GB" smtClean="0">
                <a:solidFill>
                  <a:srgbClr val="FFFFFF"/>
                </a:solidFill>
              </a:rPr>
              <a:pPr/>
              <a:t>36</a:t>
            </a:fld>
            <a:endParaRPr lang="en-GB">
              <a:solidFill>
                <a:srgbClr val="FFFFFF"/>
              </a:solidFill>
            </a:endParaRPr>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016" t="10617" r="30371" b="37210"/>
          <a:stretch/>
        </p:blipFill>
        <p:spPr bwMode="auto">
          <a:xfrm>
            <a:off x="342992" y="1543912"/>
            <a:ext cx="8461968" cy="396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134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Azure Data Market</a:t>
            </a:r>
            <a:endParaRPr lang="en-GB" dirty="0"/>
          </a:p>
        </p:txBody>
      </p:sp>
      <p:sp>
        <p:nvSpPr>
          <p:cNvPr id="4" name="Date Placeholder 3"/>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1"/>
          </p:nvPr>
        </p:nvSpPr>
        <p:spPr/>
        <p:txBody>
          <a:bodyPr/>
          <a:lstStyle/>
          <a:p>
            <a:endParaRPr lang="en-GB" dirty="0">
              <a:solidFill>
                <a:srgbClr val="FFFFFF"/>
              </a:solidFill>
            </a:endParaRPr>
          </a:p>
        </p:txBody>
      </p:sp>
      <p:sp>
        <p:nvSpPr>
          <p:cNvPr id="6" name="Slide Number Placeholder 5"/>
          <p:cNvSpPr>
            <a:spLocks noGrp="1"/>
          </p:cNvSpPr>
          <p:nvPr>
            <p:ph type="sldNum" sz="quarter" idx="12"/>
          </p:nvPr>
        </p:nvSpPr>
        <p:spPr/>
        <p:txBody>
          <a:bodyPr/>
          <a:lstStyle/>
          <a:p>
            <a:fld id="{66F9B19E-23E9-4120-A06C-57F6EDB783B3}" type="slidenum">
              <a:rPr lang="en-GB" smtClean="0">
                <a:solidFill>
                  <a:srgbClr val="FFFFFF"/>
                </a:solidFill>
              </a:rPr>
              <a:pPr/>
              <a:t>37</a:t>
            </a:fld>
            <a:endParaRPr lang="en-GB">
              <a:solidFill>
                <a:srgbClr val="FFFFFF"/>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14" t="12819" r="22573" b="26630"/>
          <a:stretch/>
        </p:blipFill>
        <p:spPr bwMode="auto">
          <a:xfrm>
            <a:off x="342995" y="1540062"/>
            <a:ext cx="8410385" cy="40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234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WMI</a:t>
            </a:r>
            <a:endParaRPr lang="en-GB" dirty="0"/>
          </a:p>
        </p:txBody>
      </p:sp>
      <p:sp>
        <p:nvSpPr>
          <p:cNvPr id="4" name="Date Placeholder 3"/>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1"/>
          </p:nvPr>
        </p:nvSpPr>
        <p:spPr/>
        <p:txBody>
          <a:bodyPr/>
          <a:lstStyle/>
          <a:p>
            <a:endParaRPr lang="en-GB" dirty="0">
              <a:solidFill>
                <a:srgbClr val="FFFFFF"/>
              </a:solidFill>
            </a:endParaRPr>
          </a:p>
        </p:txBody>
      </p:sp>
      <p:sp>
        <p:nvSpPr>
          <p:cNvPr id="6" name="Slide Number Placeholder 5"/>
          <p:cNvSpPr>
            <a:spLocks noGrp="1"/>
          </p:cNvSpPr>
          <p:nvPr>
            <p:ph type="sldNum" sz="quarter" idx="12"/>
          </p:nvPr>
        </p:nvSpPr>
        <p:spPr/>
        <p:txBody>
          <a:bodyPr/>
          <a:lstStyle/>
          <a:p>
            <a:fld id="{66F9B19E-23E9-4120-A06C-57F6EDB783B3}" type="slidenum">
              <a:rPr lang="en-GB" smtClean="0">
                <a:solidFill>
                  <a:srgbClr val="FFFFFF"/>
                </a:solidFill>
              </a:rPr>
              <a:pPr/>
              <a:t>38</a:t>
            </a:fld>
            <a:endParaRPr lang="en-GB">
              <a:solidFill>
                <a:srgbClr val="FFFFFF"/>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42994" y="1417616"/>
            <a:ext cx="8556625" cy="3932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684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JavaScript/</a:t>
            </a:r>
            <a:r>
              <a:rPr lang="en-GB" dirty="0" err="1" smtClean="0"/>
              <a:t>TypeScript</a:t>
            </a:r>
            <a:endParaRPr lang="en-GB" dirty="0"/>
          </a:p>
        </p:txBody>
      </p:sp>
      <p:sp>
        <p:nvSpPr>
          <p:cNvPr id="4" name="Date Placeholder 3"/>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1"/>
          </p:nvPr>
        </p:nvSpPr>
        <p:spPr/>
        <p:txBody>
          <a:bodyPr/>
          <a:lstStyle/>
          <a:p>
            <a:endParaRPr lang="en-GB" dirty="0">
              <a:solidFill>
                <a:srgbClr val="FFFFFF"/>
              </a:solidFill>
            </a:endParaRPr>
          </a:p>
        </p:txBody>
      </p:sp>
      <p:sp>
        <p:nvSpPr>
          <p:cNvPr id="6" name="Slide Number Placeholder 5"/>
          <p:cNvSpPr>
            <a:spLocks noGrp="1"/>
          </p:cNvSpPr>
          <p:nvPr>
            <p:ph type="sldNum" sz="quarter" idx="12"/>
          </p:nvPr>
        </p:nvSpPr>
        <p:spPr/>
        <p:txBody>
          <a:bodyPr/>
          <a:lstStyle/>
          <a:p>
            <a:fld id="{66F9B19E-23E9-4120-A06C-57F6EDB783B3}" type="slidenum">
              <a:rPr lang="en-GB" smtClean="0">
                <a:solidFill>
                  <a:srgbClr val="FFFFFF"/>
                </a:solidFill>
              </a:rPr>
              <a:pPr/>
              <a:t>39</a:t>
            </a:fld>
            <a:endParaRPr lang="en-GB">
              <a:solidFill>
                <a:srgbClr val="FFFFF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074" y="1503884"/>
            <a:ext cx="7694992" cy="4315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0124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0" y="2327465"/>
            <a:ext cx="8382000" cy="1869743"/>
          </a:xfrm>
        </p:spPr>
        <p:txBody>
          <a:bodyPr/>
          <a:lstStyle/>
          <a:p>
            <a:pPr algn="ctr"/>
            <a:r>
              <a:rPr lang="en-GB" dirty="0" smtClean="0"/>
              <a:t>Proposition 2</a:t>
            </a:r>
            <a:br>
              <a:rPr lang="en-GB" dirty="0" smtClean="0"/>
            </a:br>
            <a:r>
              <a:rPr lang="en-GB" dirty="0" smtClean="0"/>
              <a:t>Modern programming is intensely</a:t>
            </a:r>
            <a:br>
              <a:rPr lang="en-GB" dirty="0" smtClean="0"/>
            </a:br>
            <a:r>
              <a:rPr lang="en-GB" dirty="0" smtClean="0"/>
              <a:t>information-rich</a:t>
            </a:r>
            <a:endParaRPr lang="en-GB" dirty="0"/>
          </a:p>
        </p:txBody>
      </p:sp>
    </p:spTree>
    <p:extLst>
      <p:ext uri="{BB962C8B-B14F-4D97-AF65-F5344CB8AC3E}">
        <p14:creationId xmlns:p14="http://schemas.microsoft.com/office/powerpoint/2010/main" val="4230575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err="1" smtClean="0"/>
              <a:t>Matlab</a:t>
            </a:r>
            <a:endParaRPr lang="en-GB" dirty="0"/>
          </a:p>
        </p:txBody>
      </p:sp>
      <p:sp>
        <p:nvSpPr>
          <p:cNvPr id="4" name="Date Placeholder 3"/>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1"/>
          </p:nvPr>
        </p:nvSpPr>
        <p:spPr/>
        <p:txBody>
          <a:bodyPr/>
          <a:lstStyle/>
          <a:p>
            <a:endParaRPr lang="en-GB" dirty="0">
              <a:solidFill>
                <a:srgbClr val="FFFFFF"/>
              </a:solidFill>
            </a:endParaRPr>
          </a:p>
        </p:txBody>
      </p:sp>
      <p:sp>
        <p:nvSpPr>
          <p:cNvPr id="6" name="Slide Number Placeholder 5"/>
          <p:cNvSpPr>
            <a:spLocks noGrp="1"/>
          </p:cNvSpPr>
          <p:nvPr>
            <p:ph type="sldNum" sz="quarter" idx="12"/>
          </p:nvPr>
        </p:nvSpPr>
        <p:spPr/>
        <p:txBody>
          <a:bodyPr/>
          <a:lstStyle/>
          <a:p>
            <a:fld id="{66F9B19E-23E9-4120-A06C-57F6EDB783B3}" type="slidenum">
              <a:rPr lang="en-GB" smtClean="0">
                <a:solidFill>
                  <a:srgbClr val="FFFFFF"/>
                </a:solidFill>
              </a:rPr>
              <a:pPr/>
              <a:t>40</a:t>
            </a:fld>
            <a:endParaRPr lang="en-GB">
              <a:solidFill>
                <a:srgbClr val="FFFFFF"/>
              </a:solidFill>
            </a:endParaRPr>
          </a:p>
        </p:txBody>
      </p:sp>
      <p:pic>
        <p:nvPicPr>
          <p:cNvPr id="4098"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68" y="2320118"/>
            <a:ext cx="8751935" cy="1031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67" y="3329409"/>
            <a:ext cx="8751935" cy="64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5677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R</a:t>
            </a:r>
            <a:endParaRPr lang="en-GB" dirty="0"/>
          </a:p>
        </p:txBody>
      </p:sp>
      <p:sp>
        <p:nvSpPr>
          <p:cNvPr id="4" name="Date Placeholder 3"/>
          <p:cNvSpPr>
            <a:spLocks noGrp="1"/>
          </p:cNvSpPr>
          <p:nvPr>
            <p:ph type="dt" sz="half" idx="10"/>
          </p:nvPr>
        </p:nvSpPr>
        <p:spPr/>
        <p:txBody>
          <a:bodyPr/>
          <a:lstStyle/>
          <a:p>
            <a:fld id="{20CE17AF-4091-48A7-8681-C3B1BE5CA3B0}" type="datetime1">
              <a:rPr lang="en-GB" smtClean="0">
                <a:solidFill>
                  <a:srgbClr val="FFFFFF"/>
                </a:solidFill>
              </a:rPr>
              <a:pPr/>
              <a:t>18/10/2013</a:t>
            </a:fld>
            <a:endParaRPr lang="en-GB" dirty="0">
              <a:solidFill>
                <a:srgbClr val="FFFFFF"/>
              </a:solidFill>
            </a:endParaRPr>
          </a:p>
        </p:txBody>
      </p:sp>
      <p:sp>
        <p:nvSpPr>
          <p:cNvPr id="5" name="Footer Placeholder 4"/>
          <p:cNvSpPr>
            <a:spLocks noGrp="1"/>
          </p:cNvSpPr>
          <p:nvPr>
            <p:ph type="ftr" sz="quarter" idx="11"/>
          </p:nvPr>
        </p:nvSpPr>
        <p:spPr/>
        <p:txBody>
          <a:bodyPr/>
          <a:lstStyle/>
          <a:p>
            <a:endParaRPr lang="en-GB" dirty="0">
              <a:solidFill>
                <a:srgbClr val="FFFFFF"/>
              </a:solidFill>
            </a:endParaRPr>
          </a:p>
        </p:txBody>
      </p:sp>
      <p:sp>
        <p:nvSpPr>
          <p:cNvPr id="6" name="Slide Number Placeholder 5"/>
          <p:cNvSpPr>
            <a:spLocks noGrp="1"/>
          </p:cNvSpPr>
          <p:nvPr>
            <p:ph type="sldNum" sz="quarter" idx="12"/>
          </p:nvPr>
        </p:nvSpPr>
        <p:spPr/>
        <p:txBody>
          <a:bodyPr/>
          <a:lstStyle/>
          <a:p>
            <a:fld id="{66F9B19E-23E9-4120-A06C-57F6EDB783B3}" type="slidenum">
              <a:rPr lang="en-GB" smtClean="0">
                <a:solidFill>
                  <a:srgbClr val="FFFFFF"/>
                </a:solidFill>
              </a:rPr>
              <a:pPr/>
              <a:t>41</a:t>
            </a:fld>
            <a:endParaRPr lang="en-GB">
              <a:solidFill>
                <a:srgbClr val="FFFFFF"/>
              </a:solidFill>
            </a:endParaRPr>
          </a:p>
        </p:txBody>
      </p:sp>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5118" t="33002" r="35897" b="36885"/>
          <a:stretch/>
        </p:blipFill>
        <p:spPr bwMode="auto">
          <a:xfrm>
            <a:off x="389439" y="1610436"/>
            <a:ext cx="8509493" cy="35347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220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1" y="2327383"/>
            <a:ext cx="8382000" cy="623248"/>
          </a:xfrm>
        </p:spPr>
        <p:txBody>
          <a:bodyPr/>
          <a:lstStyle/>
          <a:p>
            <a:r>
              <a:rPr lang="en-GB" dirty="0" smtClean="0"/>
              <a:t>Look for </a:t>
            </a:r>
            <a:r>
              <a:rPr lang="en-GB" b="1" dirty="0" err="1" smtClean="0"/>
              <a:t>FSharp.Data</a:t>
            </a:r>
            <a:r>
              <a:rPr lang="en-GB" dirty="0" smtClean="0"/>
              <a:t> on </a:t>
            </a:r>
            <a:r>
              <a:rPr lang="en-GB" dirty="0" err="1" smtClean="0"/>
              <a:t>GitHub</a:t>
            </a:r>
            <a:endParaRPr lang="en-GB" dirty="0"/>
          </a:p>
        </p:txBody>
      </p:sp>
    </p:spTree>
    <p:extLst>
      <p:ext uri="{BB962C8B-B14F-4D97-AF65-F5344CB8AC3E}">
        <p14:creationId xmlns:p14="http://schemas.microsoft.com/office/powerpoint/2010/main" val="249351528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1" y="2327383"/>
            <a:ext cx="8382000" cy="1869743"/>
          </a:xfrm>
        </p:spPr>
        <p:txBody>
          <a:bodyPr/>
          <a:lstStyle/>
          <a:p>
            <a:r>
              <a:rPr lang="en-GB" dirty="0" smtClean="0"/>
              <a:t>Theme #3</a:t>
            </a:r>
            <a:br>
              <a:rPr lang="en-GB" dirty="0" smtClean="0"/>
            </a:br>
            <a:r>
              <a:rPr lang="en-GB" dirty="0"/>
              <a:t/>
            </a:r>
            <a:br>
              <a:rPr lang="en-GB" dirty="0"/>
            </a:br>
            <a:r>
              <a:rPr lang="en-GB" dirty="0" smtClean="0"/>
              <a:t>Data and Types at Multiple Scales</a:t>
            </a:r>
            <a:endParaRPr lang="en-GB" dirty="0"/>
          </a:p>
        </p:txBody>
      </p:sp>
    </p:spTree>
    <p:extLst>
      <p:ext uri="{BB962C8B-B14F-4D97-AF65-F5344CB8AC3E}">
        <p14:creationId xmlns:p14="http://schemas.microsoft.com/office/powerpoint/2010/main" val="23649720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Multiple Scales</a:t>
            </a:r>
            <a:endParaRPr lang="en-GB" dirty="0"/>
          </a:p>
        </p:txBody>
      </p:sp>
      <p:sp>
        <p:nvSpPr>
          <p:cNvPr id="3" name="Text Placeholder 2"/>
          <p:cNvSpPr>
            <a:spLocks noGrp="1"/>
          </p:cNvSpPr>
          <p:nvPr>
            <p:ph type="body" sz="quarter" idx="11"/>
          </p:nvPr>
        </p:nvSpPr>
        <p:spPr/>
        <p:txBody>
          <a:bodyPr>
            <a:normAutofit/>
          </a:bodyPr>
          <a:lstStyle/>
          <a:p>
            <a:r>
              <a:rPr lang="en-GB" dirty="0" smtClean="0"/>
              <a:t>From Everything to Individuals</a:t>
            </a:r>
            <a:endParaRPr lang="en-GB" dirty="0"/>
          </a:p>
        </p:txBody>
      </p:sp>
      <p:sp>
        <p:nvSpPr>
          <p:cNvPr id="7" name="Folded Corner 6"/>
          <p:cNvSpPr/>
          <p:nvPr/>
        </p:nvSpPr>
        <p:spPr>
          <a:xfrm>
            <a:off x="120651" y="2462935"/>
            <a:ext cx="2084164" cy="440733"/>
          </a:xfrm>
          <a:prstGeom prst="foldedCorner">
            <a:avLst/>
          </a:prstGeom>
        </p:spPr>
        <p:style>
          <a:lnRef idx="1">
            <a:schemeClr val="accent1"/>
          </a:lnRef>
          <a:fillRef idx="3">
            <a:schemeClr val="accent1"/>
          </a:fillRef>
          <a:effectRef idx="2">
            <a:schemeClr val="accent1"/>
          </a:effectRef>
          <a:fontRef idx="minor">
            <a:schemeClr val="lt1"/>
          </a:fontRef>
        </p:style>
        <p:txBody>
          <a:bodyPr wrap="none" lIns="91410" tIns="45705" rIns="91410" bIns="45705" rtlCol="0" anchor="ctr">
            <a:spAutoFit/>
          </a:bodyPr>
          <a:lstStyle/>
          <a:p>
            <a:r>
              <a:rPr lang="en-GB" b="1" dirty="0" err="1" smtClean="0">
                <a:solidFill>
                  <a:schemeClr val="bg1"/>
                </a:solidFill>
                <a:latin typeface="Consolas" pitchFamily="49" charset="0"/>
                <a:cs typeface="Consolas" pitchFamily="49" charset="0"/>
              </a:rPr>
              <a:t>data.AllEntites</a:t>
            </a:r>
            <a:endParaRPr lang="en-GB" b="1" dirty="0">
              <a:solidFill>
                <a:schemeClr val="bg1"/>
              </a:solidFill>
              <a:latin typeface="Consolas" pitchFamily="49" charset="0"/>
              <a:cs typeface="Consolas" pitchFamily="49" charset="0"/>
            </a:endParaRPr>
          </a:p>
        </p:txBody>
      </p:sp>
      <p:sp>
        <p:nvSpPr>
          <p:cNvPr id="8" name="Rectangular Callout 7"/>
          <p:cNvSpPr/>
          <p:nvPr/>
        </p:nvSpPr>
        <p:spPr>
          <a:xfrm>
            <a:off x="5495818" y="1465066"/>
            <a:ext cx="3639281" cy="1569630"/>
          </a:xfrm>
          <a:prstGeom prst="wedgeRectCallout">
            <a:avLst>
              <a:gd name="adj1" fmla="val -120511"/>
              <a:gd name="adj2" fmla="val 23275"/>
            </a:avLst>
          </a:prstGeom>
          <a:solidFill>
            <a:srgbClr val="002F81"/>
          </a:solidFill>
        </p:spPr>
        <p:style>
          <a:lnRef idx="1">
            <a:schemeClr val="accent1"/>
          </a:lnRef>
          <a:fillRef idx="3">
            <a:schemeClr val="accent1"/>
          </a:fillRef>
          <a:effectRef idx="2">
            <a:schemeClr val="accent1"/>
          </a:effectRef>
          <a:fontRef idx="minor">
            <a:schemeClr val="lt1"/>
          </a:fontRef>
        </p:style>
        <p:txBody>
          <a:bodyPr wrap="square" lIns="91410" tIns="45705" rIns="91410" bIns="45705" rtlCol="0" anchor="ctr">
            <a:spAutoFit/>
          </a:bodyPr>
          <a:lstStyle/>
          <a:p>
            <a:pPr algn="ctr"/>
            <a:r>
              <a:rPr lang="en-GB" sz="2400" dirty="0">
                <a:latin typeface="Segoe UI" pitchFamily="34" charset="0"/>
                <a:ea typeface="Segoe UI" pitchFamily="34" charset="0"/>
                <a:cs typeface="Segoe UI" pitchFamily="34" charset="0"/>
              </a:rPr>
              <a:t>Data Scripters need to work with different granularities of schematization</a:t>
            </a:r>
          </a:p>
        </p:txBody>
      </p:sp>
      <p:sp>
        <p:nvSpPr>
          <p:cNvPr id="10" name="Folded Corner 9"/>
          <p:cNvSpPr/>
          <p:nvPr/>
        </p:nvSpPr>
        <p:spPr>
          <a:xfrm>
            <a:off x="120650" y="3174893"/>
            <a:ext cx="4870183" cy="440733"/>
          </a:xfrm>
          <a:prstGeom prst="foldedCorner">
            <a:avLst/>
          </a:prstGeom>
        </p:spPr>
        <p:style>
          <a:lnRef idx="1">
            <a:schemeClr val="accent1"/>
          </a:lnRef>
          <a:fillRef idx="3">
            <a:schemeClr val="accent1"/>
          </a:fillRef>
          <a:effectRef idx="2">
            <a:schemeClr val="accent1"/>
          </a:effectRef>
          <a:fontRef idx="minor">
            <a:schemeClr val="lt1"/>
          </a:fontRef>
        </p:style>
        <p:txBody>
          <a:bodyPr wrap="none" lIns="91410" tIns="45705" rIns="91410" bIns="45705" rtlCol="0" anchor="ctr">
            <a:spAutoFit/>
          </a:bodyPr>
          <a:lstStyle/>
          <a:p>
            <a:r>
              <a:rPr lang="en-GB" b="1" dirty="0" err="1" smtClean="0">
                <a:solidFill>
                  <a:schemeClr val="bg1"/>
                </a:solidFill>
                <a:latin typeface="Consolas" pitchFamily="49" charset="0"/>
                <a:cs typeface="Consolas" pitchFamily="49" charset="0"/>
              </a:rPr>
              <a:t>data.Automotive</a:t>
            </a:r>
            <a:r>
              <a:rPr lang="en-GB" b="1" dirty="0" err="1">
                <a:solidFill>
                  <a:schemeClr val="bg1"/>
                </a:solidFill>
                <a:latin typeface="Consolas" pitchFamily="49" charset="0"/>
                <a:cs typeface="Consolas" pitchFamily="49" charset="0"/>
              </a:rPr>
              <a:t>.``Automobile</a:t>
            </a:r>
            <a:r>
              <a:rPr lang="en-GB" b="1" dirty="0">
                <a:solidFill>
                  <a:schemeClr val="bg1"/>
                </a:solidFill>
                <a:latin typeface="Consolas" pitchFamily="49" charset="0"/>
                <a:cs typeface="Consolas" pitchFamily="49" charset="0"/>
              </a:rPr>
              <a:t> Models</a:t>
            </a:r>
            <a:r>
              <a:rPr lang="en-GB" b="1" dirty="0" smtClean="0">
                <a:solidFill>
                  <a:schemeClr val="bg1"/>
                </a:solidFill>
                <a:latin typeface="Consolas" pitchFamily="49" charset="0"/>
                <a:cs typeface="Consolas" pitchFamily="49" charset="0"/>
              </a:rPr>
              <a:t>``</a:t>
            </a:r>
            <a:endParaRPr lang="en-GB" b="1" dirty="0">
              <a:solidFill>
                <a:schemeClr val="bg1"/>
              </a:solidFill>
              <a:latin typeface="Consolas" pitchFamily="49" charset="0"/>
              <a:cs typeface="Consolas" pitchFamily="49" charset="0"/>
            </a:endParaRPr>
          </a:p>
        </p:txBody>
      </p:sp>
      <p:sp>
        <p:nvSpPr>
          <p:cNvPr id="11" name="Folded Corner 10"/>
          <p:cNvSpPr/>
          <p:nvPr/>
        </p:nvSpPr>
        <p:spPr>
          <a:xfrm>
            <a:off x="120650" y="4026440"/>
            <a:ext cx="8416026" cy="440733"/>
          </a:xfrm>
          <a:prstGeom prst="foldedCorner">
            <a:avLst/>
          </a:prstGeom>
        </p:spPr>
        <p:style>
          <a:lnRef idx="1">
            <a:schemeClr val="accent1"/>
          </a:lnRef>
          <a:fillRef idx="3">
            <a:schemeClr val="accent1"/>
          </a:fillRef>
          <a:effectRef idx="2">
            <a:schemeClr val="accent1"/>
          </a:effectRef>
          <a:fontRef idx="minor">
            <a:schemeClr val="lt1"/>
          </a:fontRef>
        </p:style>
        <p:txBody>
          <a:bodyPr wrap="none" lIns="91410" tIns="45705" rIns="91410" bIns="45705" rtlCol="0" anchor="ctr">
            <a:spAutoFit/>
          </a:bodyPr>
          <a:lstStyle/>
          <a:p>
            <a:r>
              <a:rPr lang="en-GB" b="1" dirty="0" err="1" smtClean="0">
                <a:solidFill>
                  <a:schemeClr val="bg1"/>
                </a:solidFill>
                <a:latin typeface="Consolas" pitchFamily="49" charset="0"/>
                <a:cs typeface="Consolas" pitchFamily="49" charset="0"/>
              </a:rPr>
              <a:t>data.Automotive</a:t>
            </a:r>
            <a:r>
              <a:rPr lang="en-GB" b="1" dirty="0" err="1">
                <a:solidFill>
                  <a:schemeClr val="bg1"/>
                </a:solidFill>
                <a:latin typeface="Consolas" pitchFamily="49" charset="0"/>
                <a:cs typeface="Consolas" pitchFamily="49" charset="0"/>
              </a:rPr>
              <a:t>.``Automobile</a:t>
            </a:r>
            <a:r>
              <a:rPr lang="en-GB" b="1" dirty="0">
                <a:solidFill>
                  <a:schemeClr val="bg1"/>
                </a:solidFill>
                <a:latin typeface="Consolas" pitchFamily="49" charset="0"/>
                <a:cs typeface="Consolas" pitchFamily="49" charset="0"/>
              </a:rPr>
              <a:t> </a:t>
            </a:r>
            <a:r>
              <a:rPr lang="en-GB" b="1" dirty="0" err="1">
                <a:solidFill>
                  <a:schemeClr val="bg1"/>
                </a:solidFill>
                <a:latin typeface="Consolas" pitchFamily="49" charset="0"/>
                <a:cs typeface="Consolas" pitchFamily="49" charset="0"/>
              </a:rPr>
              <a:t>Models``.Individuals</a:t>
            </a:r>
            <a:r>
              <a:rPr lang="en-GB" b="1" dirty="0" err="1" smtClean="0">
                <a:solidFill>
                  <a:schemeClr val="bg1"/>
                </a:solidFill>
                <a:latin typeface="Consolas" pitchFamily="49" charset="0"/>
                <a:cs typeface="Consolas" pitchFamily="49" charset="0"/>
              </a:rPr>
              <a:t>.``Porsche</a:t>
            </a:r>
            <a:r>
              <a:rPr lang="en-GB" b="1" dirty="0" smtClean="0">
                <a:solidFill>
                  <a:schemeClr val="bg1"/>
                </a:solidFill>
                <a:latin typeface="Consolas" pitchFamily="49" charset="0"/>
                <a:cs typeface="Consolas" pitchFamily="49" charset="0"/>
              </a:rPr>
              <a:t> 911``</a:t>
            </a:r>
            <a:endParaRPr lang="en-GB" b="1" dirty="0">
              <a:solidFill>
                <a:schemeClr val="bg1"/>
              </a:solidFill>
              <a:latin typeface="Consolas" pitchFamily="49" charset="0"/>
              <a:cs typeface="Consolas" pitchFamily="49" charset="0"/>
            </a:endParaRPr>
          </a:p>
        </p:txBody>
      </p:sp>
      <p:sp>
        <p:nvSpPr>
          <p:cNvPr id="9" name="Rectangular Callout 8"/>
          <p:cNvSpPr/>
          <p:nvPr/>
        </p:nvSpPr>
        <p:spPr>
          <a:xfrm>
            <a:off x="1268062" y="5233200"/>
            <a:ext cx="4626591" cy="1200298"/>
          </a:xfrm>
          <a:prstGeom prst="wedgeRectCallout">
            <a:avLst>
              <a:gd name="adj1" fmla="val 22482"/>
              <a:gd name="adj2" fmla="val -36363"/>
            </a:avLst>
          </a:prstGeom>
          <a:solidFill>
            <a:srgbClr val="002F81"/>
          </a:solidFill>
        </p:spPr>
        <p:style>
          <a:lnRef idx="1">
            <a:schemeClr val="accent1"/>
          </a:lnRef>
          <a:fillRef idx="3">
            <a:schemeClr val="accent1"/>
          </a:fillRef>
          <a:effectRef idx="2">
            <a:schemeClr val="accent1"/>
          </a:effectRef>
          <a:fontRef idx="minor">
            <a:schemeClr val="lt1"/>
          </a:fontRef>
        </p:style>
        <p:txBody>
          <a:bodyPr wrap="square" lIns="91410" tIns="45705" rIns="91410" bIns="45705" rtlCol="0" anchor="ctr">
            <a:spAutoFit/>
          </a:bodyPr>
          <a:lstStyle/>
          <a:p>
            <a:pPr algn="ctr"/>
            <a:r>
              <a:rPr lang="en-GB" sz="2400" dirty="0">
                <a:latin typeface="Segoe UI" pitchFamily="34" charset="0"/>
                <a:ea typeface="Segoe UI" pitchFamily="34" charset="0"/>
                <a:cs typeface="Segoe UI" pitchFamily="34" charset="0"/>
              </a:rPr>
              <a:t>…Only a language that supports massively scalable metadata can operate at all these levels</a:t>
            </a:r>
          </a:p>
        </p:txBody>
      </p:sp>
      <p:sp>
        <p:nvSpPr>
          <p:cNvPr id="12" name="Rectangular Callout 11"/>
          <p:cNvSpPr/>
          <p:nvPr/>
        </p:nvSpPr>
        <p:spPr>
          <a:xfrm>
            <a:off x="6737802" y="5233199"/>
            <a:ext cx="2269960" cy="1200298"/>
          </a:xfrm>
          <a:prstGeom prst="wedgeRectCallout">
            <a:avLst>
              <a:gd name="adj1" fmla="val -49163"/>
              <a:gd name="adj2" fmla="val -84409"/>
            </a:avLst>
          </a:prstGeom>
          <a:solidFill>
            <a:srgbClr val="002F81"/>
          </a:solidFill>
        </p:spPr>
        <p:style>
          <a:lnRef idx="1">
            <a:schemeClr val="accent1"/>
          </a:lnRef>
          <a:fillRef idx="3">
            <a:schemeClr val="accent1"/>
          </a:fillRef>
          <a:effectRef idx="2">
            <a:schemeClr val="accent1"/>
          </a:effectRef>
          <a:fontRef idx="minor">
            <a:schemeClr val="lt1"/>
          </a:fontRef>
        </p:style>
        <p:txBody>
          <a:bodyPr wrap="square" lIns="91410" tIns="45705" rIns="91410" bIns="45705" rtlCol="0" anchor="ctr">
            <a:spAutoFit/>
          </a:bodyPr>
          <a:lstStyle/>
          <a:p>
            <a:pPr algn="ctr"/>
            <a:r>
              <a:rPr lang="en-GB" sz="2400" dirty="0">
                <a:latin typeface="Segoe UI" pitchFamily="34" charset="0"/>
                <a:ea typeface="Segoe UI" pitchFamily="34" charset="0"/>
                <a:cs typeface="Segoe UI" pitchFamily="34" charset="0"/>
              </a:rPr>
              <a:t>Every stable entity can get a unique type</a:t>
            </a:r>
          </a:p>
        </p:txBody>
      </p:sp>
    </p:spTree>
    <p:extLst>
      <p:ext uri="{BB962C8B-B14F-4D97-AF65-F5344CB8AC3E}">
        <p14:creationId xmlns:p14="http://schemas.microsoft.com/office/powerpoint/2010/main" val="10478579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355" y="2098774"/>
            <a:ext cx="8382000" cy="609398"/>
          </a:xfrm>
        </p:spPr>
        <p:txBody>
          <a:bodyPr>
            <a:noAutofit/>
          </a:bodyPr>
          <a:lstStyle/>
          <a:p>
            <a:r>
              <a:rPr lang="en-GB" sz="4000" dirty="0">
                <a:latin typeface="Candara" pitchFamily="34" charset="0"/>
              </a:rPr>
              <a:t>Theme </a:t>
            </a:r>
            <a:r>
              <a:rPr lang="en-GB" sz="4000" dirty="0" smtClean="0">
                <a:latin typeface="Candara" pitchFamily="34" charset="0"/>
              </a:rPr>
              <a:t>#4</a:t>
            </a:r>
            <a:r>
              <a:rPr lang="en-GB" sz="4000" dirty="0">
                <a:latin typeface="Candara" pitchFamily="34" charset="0"/>
              </a:rPr>
              <a:t/>
            </a:r>
            <a:br>
              <a:rPr lang="en-GB" sz="4000" dirty="0">
                <a:latin typeface="Candara" pitchFamily="34" charset="0"/>
              </a:rPr>
            </a:br>
            <a:r>
              <a:rPr lang="en-GB" sz="4000" dirty="0">
                <a:latin typeface="Candara" pitchFamily="34" charset="0"/>
              </a:rPr>
              <a:t/>
            </a:r>
            <a:br>
              <a:rPr lang="en-GB" sz="4000" dirty="0">
                <a:latin typeface="Candara" pitchFamily="34" charset="0"/>
              </a:rPr>
            </a:br>
            <a:r>
              <a:rPr lang="en-GB" sz="4000" dirty="0">
                <a:latin typeface="Candara" pitchFamily="34" charset="0"/>
              </a:rPr>
              <a:t>Programming Type Systems v.</a:t>
            </a:r>
            <a:r>
              <a:rPr lang="en-GB" sz="4000" dirty="0">
                <a:latin typeface="Candara" pitchFamily="34" charset="0"/>
                <a:sym typeface="Wingdings" pitchFamily="2" charset="2"/>
              </a:rPr>
              <a:t> </a:t>
            </a:r>
            <a:br>
              <a:rPr lang="en-GB" sz="4000" dirty="0">
                <a:latin typeface="Candara" pitchFamily="34" charset="0"/>
                <a:sym typeface="Wingdings" pitchFamily="2" charset="2"/>
              </a:rPr>
            </a:br>
            <a:r>
              <a:rPr lang="en-GB" sz="4000" dirty="0">
                <a:latin typeface="Candara" pitchFamily="34" charset="0"/>
                <a:sym typeface="Wingdings" pitchFamily="2" charset="2"/>
              </a:rPr>
              <a:t>Information Space Metadata</a:t>
            </a:r>
            <a:br>
              <a:rPr lang="en-GB" sz="4000" dirty="0">
                <a:latin typeface="Candara" pitchFamily="34" charset="0"/>
                <a:sym typeface="Wingdings" pitchFamily="2" charset="2"/>
              </a:rPr>
            </a:br>
            <a:r>
              <a:rPr lang="en-GB" sz="4000" dirty="0">
                <a:latin typeface="Candara" pitchFamily="34" charset="0"/>
                <a:sym typeface="Wingdings" pitchFamily="2" charset="2"/>
              </a:rPr>
              <a:t>Synergy or Conflict?</a:t>
            </a:r>
            <a:br>
              <a:rPr lang="en-GB" sz="4000" dirty="0">
                <a:latin typeface="Candara" pitchFamily="34" charset="0"/>
                <a:sym typeface="Wingdings" pitchFamily="2" charset="2"/>
              </a:rPr>
            </a:br>
            <a:r>
              <a:rPr lang="en-GB" sz="4000" dirty="0">
                <a:latin typeface="Candara" pitchFamily="34" charset="0"/>
                <a:sym typeface="Wingdings" pitchFamily="2" charset="2"/>
              </a:rPr>
              <a:t/>
            </a:r>
            <a:br>
              <a:rPr lang="en-GB" sz="4000" dirty="0">
                <a:latin typeface="Candara" pitchFamily="34" charset="0"/>
                <a:sym typeface="Wingdings" pitchFamily="2" charset="2"/>
              </a:rPr>
            </a:br>
            <a:r>
              <a:rPr lang="en-GB" sz="2000" dirty="0">
                <a:latin typeface="Candara" pitchFamily="34" charset="0"/>
                <a:sym typeface="Wingdings" pitchFamily="2" charset="2"/>
              </a:rPr>
              <a:t>Examples: Types, Schema, Constraints, Units of Measure, Security Information, Documentation, Definition Locations, Help , Provenance, Privacy, Ratings, Rankings, Search…</a:t>
            </a:r>
            <a:endParaRPr lang="en-GB" sz="2000" dirty="0">
              <a:latin typeface="Candara" pitchFamily="34" charset="0"/>
            </a:endParaRPr>
          </a:p>
        </p:txBody>
      </p:sp>
    </p:spTree>
    <p:extLst>
      <p:ext uri="{BB962C8B-B14F-4D97-AF65-F5344CB8AC3E}">
        <p14:creationId xmlns:p14="http://schemas.microsoft.com/office/powerpoint/2010/main" val="1711336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Providing Units of Measure</a:t>
            </a:r>
            <a:endParaRPr lang="en-GB" dirty="0"/>
          </a:p>
        </p:txBody>
      </p:sp>
      <p:sp>
        <p:nvSpPr>
          <p:cNvPr id="3" name="Text Placeholder 2"/>
          <p:cNvSpPr>
            <a:spLocks noGrp="1"/>
          </p:cNvSpPr>
          <p:nvPr>
            <p:ph type="body" sz="quarter" idx="11"/>
          </p:nvPr>
        </p:nvSpPr>
        <p:spPr/>
        <p:txBody>
          <a:bodyPr>
            <a:normAutofit/>
          </a:bodyPr>
          <a:lstStyle/>
          <a:p>
            <a:r>
              <a:rPr lang="en-GB" dirty="0" smtClean="0"/>
              <a:t>via F#’s Units of Measure</a:t>
            </a:r>
            <a:endParaRPr lang="en-GB" dirty="0"/>
          </a:p>
        </p:txBody>
      </p:sp>
      <p:sp>
        <p:nvSpPr>
          <p:cNvPr id="4" name="Text Placeholder 3"/>
          <p:cNvSpPr>
            <a:spLocks noGrp="1"/>
          </p:cNvSpPr>
          <p:nvPr>
            <p:ph type="body" sz="quarter" idx="15"/>
          </p:nvPr>
        </p:nvSpPr>
        <p:spPr/>
        <p:txBody>
          <a:bodyPr>
            <a:normAutofit/>
          </a:bodyPr>
          <a:lstStyle/>
          <a:p>
            <a:endParaRPr lang="en-GB" sz="28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797"/>
          <a:stretch/>
        </p:blipFill>
        <p:spPr bwMode="auto">
          <a:xfrm>
            <a:off x="927247" y="2167823"/>
            <a:ext cx="7355592" cy="24042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ular Callout 7"/>
          <p:cNvSpPr/>
          <p:nvPr/>
        </p:nvSpPr>
        <p:spPr>
          <a:xfrm>
            <a:off x="4605043" y="1275060"/>
            <a:ext cx="4150116" cy="830966"/>
          </a:xfrm>
          <a:prstGeom prst="wedgeRectCallout">
            <a:avLst>
              <a:gd name="adj1" fmla="val 17402"/>
              <a:gd name="adj2" fmla="val 205318"/>
            </a:avLst>
          </a:prstGeom>
          <a:solidFill>
            <a:srgbClr val="002F81"/>
          </a:solidFill>
        </p:spPr>
        <p:style>
          <a:lnRef idx="1">
            <a:schemeClr val="accent1"/>
          </a:lnRef>
          <a:fillRef idx="3">
            <a:schemeClr val="accent1"/>
          </a:fillRef>
          <a:effectRef idx="2">
            <a:schemeClr val="accent1"/>
          </a:effectRef>
          <a:fontRef idx="minor">
            <a:schemeClr val="lt1"/>
          </a:fontRef>
        </p:style>
        <p:txBody>
          <a:bodyPr wrap="square" lIns="91410" tIns="45705" rIns="91410" bIns="45705" rtlCol="0" anchor="ctr">
            <a:spAutoFit/>
          </a:bodyPr>
          <a:lstStyle/>
          <a:p>
            <a:pPr algn="ctr"/>
            <a:r>
              <a:rPr lang="en-GB" sz="2400" dirty="0">
                <a:latin typeface="Segoe UI" pitchFamily="34" charset="0"/>
                <a:ea typeface="Segoe UI" pitchFamily="34" charset="0"/>
                <a:cs typeface="Segoe UI" pitchFamily="34" charset="0"/>
              </a:rPr>
              <a:t>If the metadata contains units…</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302188" y="3956231"/>
            <a:ext cx="7227695" cy="2436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ular Callout 8"/>
          <p:cNvSpPr/>
          <p:nvPr/>
        </p:nvSpPr>
        <p:spPr>
          <a:xfrm>
            <a:off x="5213445" y="5068792"/>
            <a:ext cx="3886858" cy="1200298"/>
          </a:xfrm>
          <a:prstGeom prst="wedgeRectCallout">
            <a:avLst>
              <a:gd name="adj1" fmla="val -61667"/>
              <a:gd name="adj2" fmla="val -20792"/>
            </a:avLst>
          </a:prstGeom>
          <a:solidFill>
            <a:srgbClr val="002F81"/>
          </a:solidFill>
        </p:spPr>
        <p:style>
          <a:lnRef idx="1">
            <a:schemeClr val="accent1"/>
          </a:lnRef>
          <a:fillRef idx="3">
            <a:schemeClr val="accent1"/>
          </a:fillRef>
          <a:effectRef idx="2">
            <a:schemeClr val="accent1"/>
          </a:effectRef>
          <a:fontRef idx="minor">
            <a:schemeClr val="lt1"/>
          </a:fontRef>
        </p:style>
        <p:txBody>
          <a:bodyPr wrap="square" lIns="91410" tIns="45705" rIns="91410" bIns="45705" rtlCol="0" anchor="ctr">
            <a:spAutoFit/>
          </a:bodyPr>
          <a:lstStyle/>
          <a:p>
            <a:pPr algn="ctr"/>
            <a:r>
              <a:rPr lang="en-GB" sz="2400" dirty="0">
                <a:latin typeface="Segoe UI" pitchFamily="34" charset="0"/>
                <a:ea typeface="Segoe UI" pitchFamily="34" charset="0"/>
                <a:cs typeface="Segoe UI" pitchFamily="34" charset="0"/>
              </a:rPr>
              <a:t>…then these can be projected into the programming language.</a:t>
            </a:r>
          </a:p>
        </p:txBody>
      </p:sp>
    </p:spTree>
    <p:extLst>
      <p:ext uri="{BB962C8B-B14F-4D97-AF65-F5344CB8AC3E}">
        <p14:creationId xmlns:p14="http://schemas.microsoft.com/office/powerpoint/2010/main" val="421658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9" presetClass="emph" presetSubtype="0" nodeType="withEffect">
                                  <p:stCondLst>
                                    <p:cond delay="0"/>
                                  </p:stCondLst>
                                  <p:childTnLst>
                                    <p:set>
                                      <p:cBhvr rctx="PPT">
                                        <p:cTn id="16" dur="indefinite"/>
                                        <p:tgtEl>
                                          <p:spTgt spid="1026"/>
                                        </p:tgtEl>
                                        <p:attrNameLst>
                                          <p:attrName>style.opacity</p:attrName>
                                        </p:attrNameLst>
                                      </p:cBhvr>
                                      <p:to>
                                        <p:strVal val="0.5"/>
                                      </p:to>
                                    </p:set>
                                    <p:animEffect filter="image" prLst="opacity: 0.5">
                                      <p:cBhvr rctx="IE">
                                        <p:cTn id="17" dur="indefinite"/>
                                        <p:tgtEl>
                                          <p:spTgt spid="1026"/>
                                        </p:tgtEl>
                                      </p:cBhvr>
                                    </p:animEffect>
                                  </p:childTnLst>
                                </p:cTn>
                              </p:par>
                              <p:par>
                                <p:cTn id="18" presetID="9" presetClass="emph" presetSubtype="0" grpId="1" nodeType="withEffect">
                                  <p:stCondLst>
                                    <p:cond delay="0"/>
                                  </p:stCondLst>
                                  <p:childTnLst>
                                    <p:set>
                                      <p:cBhvr rctx="PPT">
                                        <p:cTn id="19" dur="indefinite"/>
                                        <p:tgtEl>
                                          <p:spTgt spid="8"/>
                                        </p:tgtEl>
                                        <p:attrNameLst>
                                          <p:attrName>style.opacity</p:attrName>
                                        </p:attrNameLst>
                                      </p:cBhvr>
                                      <p:to>
                                        <p:strVal val="0.5"/>
                                      </p:to>
                                    </p:set>
                                    <p:animEffect filter="image" prLst="opacity: 0.5">
                                      <p:cBhvr rctx="IE">
                                        <p:cTn id="20" dur="indefinite"/>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1" y="2327383"/>
            <a:ext cx="8382000" cy="1869743"/>
          </a:xfrm>
        </p:spPr>
        <p:txBody>
          <a:bodyPr/>
          <a:lstStyle/>
          <a:p>
            <a:r>
              <a:rPr lang="en-GB" dirty="0" smtClean="0"/>
              <a:t>Theme #5</a:t>
            </a:r>
            <a:br>
              <a:rPr lang="en-GB" dirty="0" smtClean="0"/>
            </a:br>
            <a:r>
              <a:rPr lang="en-GB" dirty="0"/>
              <a:t/>
            </a:r>
            <a:br>
              <a:rPr lang="en-GB" dirty="0"/>
            </a:br>
            <a:r>
              <a:rPr lang="en-GB" dirty="0" smtClean="0"/>
              <a:t>Schema Change</a:t>
            </a:r>
            <a:endParaRPr lang="en-GB" dirty="0"/>
          </a:p>
        </p:txBody>
      </p:sp>
    </p:spTree>
    <p:extLst>
      <p:ext uri="{BB962C8B-B14F-4D97-AF65-F5344CB8AC3E}">
        <p14:creationId xmlns:p14="http://schemas.microsoft.com/office/powerpoint/2010/main" val="397252775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 problem, some progress…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6050312"/>
              </p:ext>
            </p:extLst>
          </p:nvPr>
        </p:nvGraphicFramePr>
        <p:xfrm>
          <a:off x="457201" y="1600207"/>
          <a:ext cx="8011131" cy="5124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5192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7CC0CDA4-0807-4E5C-91EB-D5B5AAD880F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3EC0B6CA-20B2-4B6E-8C81-BF749EC767C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83270D6F-0311-4B57-9903-602F3576341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952C8B6B-DE06-4032-8B30-24461EF83AB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C4B4B460-90BC-4020-976D-E21F2953872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2" y="318862"/>
            <a:ext cx="8382000" cy="609398"/>
          </a:xfrm>
        </p:spPr>
        <p:txBody>
          <a:bodyPr>
            <a:noAutofit/>
          </a:bodyPr>
          <a:lstStyle/>
          <a:p>
            <a:r>
              <a:rPr lang="en-GB" sz="4100" dirty="0">
                <a:latin typeface="Candara" pitchFamily="34" charset="0"/>
              </a:rPr>
              <a:t>Some Research Questions</a:t>
            </a:r>
            <a:br>
              <a:rPr lang="en-GB" sz="4100" dirty="0">
                <a:latin typeface="Candara" pitchFamily="34" charset="0"/>
              </a:rPr>
            </a:br>
            <a:r>
              <a:rPr lang="en-GB" sz="4100" dirty="0">
                <a:latin typeface="Candara" pitchFamily="34" charset="0"/>
              </a:rPr>
              <a:t/>
            </a:r>
            <a:br>
              <a:rPr lang="en-GB" sz="4100" dirty="0">
                <a:latin typeface="Candara" pitchFamily="34" charset="0"/>
              </a:rPr>
            </a:br>
            <a:endParaRPr lang="en-GB" sz="2000" dirty="0">
              <a:latin typeface="Candara" pitchFamily="34" charset="0"/>
            </a:endParaRPr>
          </a:p>
        </p:txBody>
      </p:sp>
      <p:sp>
        <p:nvSpPr>
          <p:cNvPr id="4" name="TextBox 3"/>
          <p:cNvSpPr txBox="1"/>
          <p:nvPr/>
        </p:nvSpPr>
        <p:spPr>
          <a:xfrm>
            <a:off x="447673" y="1308955"/>
            <a:ext cx="3829053" cy="738664"/>
          </a:xfrm>
          <a:prstGeom prst="rect">
            <a:avLst/>
          </a:prstGeom>
          <a:noFill/>
        </p:spPr>
        <p:txBody>
          <a:bodyPr wrap="square" lIns="0" tIns="0" rIns="0" bIns="0" rtlCol="0">
            <a:spAutoFit/>
          </a:bodyPr>
          <a:lstStyle/>
          <a:p>
            <a:pPr algn="ctr"/>
            <a:r>
              <a:rPr lang="en-GB" sz="2400" b="1" dirty="0">
                <a:gradFill>
                  <a:gsLst>
                    <a:gs pos="0">
                      <a:schemeClr val="tx1"/>
                    </a:gs>
                    <a:gs pos="86000">
                      <a:schemeClr val="tx1"/>
                    </a:gs>
                  </a:gsLst>
                  <a:lin ang="5400000" scaled="0"/>
                </a:gradFill>
                <a:latin typeface="Candara" pitchFamily="34" charset="0"/>
              </a:rPr>
              <a:t>Can </a:t>
            </a:r>
            <a:r>
              <a:rPr lang="en-GB" sz="2400" b="1" dirty="0" smtClean="0">
                <a:solidFill>
                  <a:srgbClr val="00B050"/>
                </a:solidFill>
                <a:latin typeface="Candara" pitchFamily="34" charset="0"/>
              </a:rPr>
              <a:t>incorporate </a:t>
            </a:r>
            <a:r>
              <a:rPr lang="en-GB" sz="2400" b="1" dirty="0">
                <a:solidFill>
                  <a:srgbClr val="00B050"/>
                </a:solidFill>
                <a:latin typeface="Candara" pitchFamily="34" charset="0"/>
              </a:rPr>
              <a:t>schema change policies</a:t>
            </a:r>
            <a:r>
              <a:rPr lang="en-GB" sz="2400" b="1" dirty="0">
                <a:gradFill>
                  <a:gsLst>
                    <a:gs pos="0">
                      <a:schemeClr val="tx1"/>
                    </a:gs>
                    <a:gs pos="86000">
                      <a:schemeClr val="tx1"/>
                    </a:gs>
                  </a:gsLst>
                  <a:lin ang="5400000" scaled="0"/>
                </a:gradFill>
                <a:latin typeface="Candara" pitchFamily="34" charset="0"/>
              </a:rPr>
              <a:t>?</a:t>
            </a:r>
          </a:p>
        </p:txBody>
      </p:sp>
      <p:sp>
        <p:nvSpPr>
          <p:cNvPr id="5" name="TextBox 4"/>
          <p:cNvSpPr txBox="1"/>
          <p:nvPr/>
        </p:nvSpPr>
        <p:spPr>
          <a:xfrm>
            <a:off x="5237294" y="4277186"/>
            <a:ext cx="3495675" cy="738664"/>
          </a:xfrm>
          <a:prstGeom prst="rect">
            <a:avLst/>
          </a:prstGeom>
          <a:noFill/>
        </p:spPr>
        <p:txBody>
          <a:bodyPr wrap="square" lIns="0" tIns="0" rIns="0" bIns="0" rtlCol="0">
            <a:spAutoFit/>
          </a:bodyPr>
          <a:lstStyle/>
          <a:p>
            <a:pPr algn="ctr"/>
            <a:r>
              <a:rPr lang="en-GB" sz="2400" b="1" dirty="0">
                <a:gradFill>
                  <a:gsLst>
                    <a:gs pos="0">
                      <a:schemeClr val="tx1"/>
                    </a:gs>
                    <a:gs pos="86000">
                      <a:schemeClr val="tx1"/>
                    </a:gs>
                  </a:gsLst>
                  <a:lin ang="5400000" scaled="0"/>
                </a:gradFill>
                <a:latin typeface="Candara" pitchFamily="34" charset="0"/>
              </a:rPr>
              <a:t>Can we </a:t>
            </a:r>
            <a:r>
              <a:rPr lang="en-GB" sz="2400" b="1" dirty="0" smtClean="0">
                <a:solidFill>
                  <a:srgbClr val="00B050"/>
                </a:solidFill>
                <a:latin typeface="Candara" pitchFamily="34" charset="0"/>
              </a:rPr>
              <a:t>model </a:t>
            </a:r>
            <a:r>
              <a:rPr lang="en-GB" sz="2400" b="1" dirty="0" smtClean="0">
                <a:gradFill>
                  <a:gsLst>
                    <a:gs pos="0">
                      <a:schemeClr val="tx1"/>
                    </a:gs>
                    <a:gs pos="86000">
                      <a:schemeClr val="tx1"/>
                    </a:gs>
                  </a:gsLst>
                  <a:lin ang="5400000" scaled="0"/>
                </a:gradFill>
                <a:latin typeface="Candara" pitchFamily="34" charset="0"/>
              </a:rPr>
              <a:t>and </a:t>
            </a:r>
            <a:r>
              <a:rPr lang="en-GB" sz="2400" b="1" dirty="0" smtClean="0">
                <a:solidFill>
                  <a:srgbClr val="00B050"/>
                </a:solidFill>
                <a:latin typeface="Candara" pitchFamily="34" charset="0"/>
              </a:rPr>
              <a:t>verify provider </a:t>
            </a:r>
            <a:r>
              <a:rPr lang="en-GB" sz="2400" b="1" dirty="0">
                <a:solidFill>
                  <a:srgbClr val="00B050"/>
                </a:solidFill>
                <a:latin typeface="Candara" pitchFamily="34" charset="0"/>
              </a:rPr>
              <a:t>components</a:t>
            </a:r>
            <a:r>
              <a:rPr lang="en-GB" sz="2400" b="1" dirty="0">
                <a:gradFill>
                  <a:gsLst>
                    <a:gs pos="0">
                      <a:schemeClr val="tx1"/>
                    </a:gs>
                    <a:gs pos="86000">
                      <a:schemeClr val="tx1"/>
                    </a:gs>
                  </a:gsLst>
                  <a:lin ang="5400000" scaled="0"/>
                </a:gradFill>
                <a:latin typeface="Candara" pitchFamily="34" charset="0"/>
              </a:rPr>
              <a:t>?</a:t>
            </a:r>
          </a:p>
        </p:txBody>
      </p:sp>
      <p:sp>
        <p:nvSpPr>
          <p:cNvPr id="6" name="TextBox 5"/>
          <p:cNvSpPr txBox="1"/>
          <p:nvPr/>
        </p:nvSpPr>
        <p:spPr>
          <a:xfrm>
            <a:off x="447674" y="2790970"/>
            <a:ext cx="3495675" cy="1107996"/>
          </a:xfrm>
          <a:prstGeom prst="rect">
            <a:avLst/>
          </a:prstGeom>
          <a:noFill/>
        </p:spPr>
        <p:txBody>
          <a:bodyPr wrap="square" lIns="0" tIns="0" rIns="0" bIns="0" rtlCol="0">
            <a:spAutoFit/>
          </a:bodyPr>
          <a:lstStyle/>
          <a:p>
            <a:pPr algn="ctr"/>
            <a:r>
              <a:rPr lang="en-GB" sz="2400" b="1" dirty="0">
                <a:gradFill>
                  <a:gsLst>
                    <a:gs pos="0">
                      <a:schemeClr val="tx1"/>
                    </a:gs>
                    <a:gs pos="86000">
                      <a:schemeClr val="tx1"/>
                    </a:gs>
                  </a:gsLst>
                  <a:lin ang="5400000" scaled="0"/>
                </a:gradFill>
                <a:latin typeface="Candara" pitchFamily="34" charset="0"/>
              </a:rPr>
              <a:t>Can we provide</a:t>
            </a:r>
            <a:r>
              <a:rPr lang="en-GB" sz="2400" b="1" dirty="0">
                <a:solidFill>
                  <a:srgbClr val="FFFF00"/>
                </a:solidFill>
                <a:latin typeface="Candara" pitchFamily="34" charset="0"/>
              </a:rPr>
              <a:t> </a:t>
            </a:r>
            <a:r>
              <a:rPr lang="en-GB" sz="2400" b="1" dirty="0">
                <a:solidFill>
                  <a:srgbClr val="00B050"/>
                </a:solidFill>
                <a:latin typeface="Candara" pitchFamily="34" charset="0"/>
              </a:rPr>
              <a:t>all the data in the enterprise </a:t>
            </a:r>
            <a:r>
              <a:rPr lang="en-GB" sz="2400" b="1" dirty="0">
                <a:latin typeface="Candara" pitchFamily="34" charset="0"/>
              </a:rPr>
              <a:t>(e.g.</a:t>
            </a:r>
            <a:r>
              <a:rPr lang="en-GB" sz="2400" b="1" dirty="0">
                <a:solidFill>
                  <a:srgbClr val="FFFF00"/>
                </a:solidFill>
                <a:latin typeface="Candara" pitchFamily="34" charset="0"/>
              </a:rPr>
              <a:t> </a:t>
            </a:r>
            <a:r>
              <a:rPr lang="en-GB" sz="2400" b="1" dirty="0">
                <a:solidFill>
                  <a:srgbClr val="00B050"/>
                </a:solidFill>
                <a:latin typeface="Candara" pitchFamily="34" charset="0"/>
              </a:rPr>
              <a:t>SAP</a:t>
            </a:r>
            <a:r>
              <a:rPr lang="en-GB" sz="2400" b="1" dirty="0">
                <a:solidFill>
                  <a:srgbClr val="FFFF00"/>
                </a:solidFill>
                <a:latin typeface="Candara" pitchFamily="34" charset="0"/>
              </a:rPr>
              <a:t> </a:t>
            </a:r>
            <a:r>
              <a:rPr lang="en-GB" sz="2400" b="1" dirty="0">
                <a:latin typeface="Candara" pitchFamily="34" charset="0"/>
              </a:rPr>
              <a:t>or</a:t>
            </a:r>
            <a:r>
              <a:rPr lang="en-GB" sz="2400" b="1" dirty="0">
                <a:solidFill>
                  <a:srgbClr val="FFFF00"/>
                </a:solidFill>
                <a:latin typeface="Candara" pitchFamily="34" charset="0"/>
              </a:rPr>
              <a:t> </a:t>
            </a:r>
            <a:r>
              <a:rPr lang="en-GB" sz="2400" b="1" dirty="0" smtClean="0">
                <a:solidFill>
                  <a:srgbClr val="00B050"/>
                </a:solidFill>
                <a:latin typeface="Candara" pitchFamily="34" charset="0"/>
              </a:rPr>
              <a:t>Reuters</a:t>
            </a:r>
            <a:r>
              <a:rPr lang="en-GB" sz="2400" b="1" dirty="0" smtClean="0">
                <a:latin typeface="Candara" pitchFamily="34" charset="0"/>
              </a:rPr>
              <a:t>)</a:t>
            </a:r>
            <a:r>
              <a:rPr lang="en-GB" sz="2400" b="1" dirty="0" smtClean="0">
                <a:gradFill>
                  <a:gsLst>
                    <a:gs pos="0">
                      <a:schemeClr val="tx1"/>
                    </a:gs>
                    <a:gs pos="86000">
                      <a:schemeClr val="tx1"/>
                    </a:gs>
                  </a:gsLst>
                  <a:lin ang="5400000" scaled="0"/>
                </a:gradFill>
                <a:latin typeface="Candara" pitchFamily="34" charset="0"/>
              </a:rPr>
              <a:t>?</a:t>
            </a:r>
            <a:endParaRPr lang="en-GB" sz="2400" b="1" dirty="0">
              <a:gradFill>
                <a:gsLst>
                  <a:gs pos="0">
                    <a:schemeClr val="tx1"/>
                  </a:gs>
                  <a:gs pos="86000">
                    <a:schemeClr val="tx1"/>
                  </a:gs>
                </a:gsLst>
                <a:lin ang="5400000" scaled="0"/>
              </a:gradFill>
              <a:latin typeface="Candara" pitchFamily="34" charset="0"/>
            </a:endParaRPr>
          </a:p>
        </p:txBody>
      </p:sp>
      <p:sp>
        <p:nvSpPr>
          <p:cNvPr id="8" name="TextBox 7"/>
          <p:cNvSpPr txBox="1"/>
          <p:nvPr/>
        </p:nvSpPr>
        <p:spPr>
          <a:xfrm>
            <a:off x="550074" y="4813849"/>
            <a:ext cx="3495675" cy="1477328"/>
          </a:xfrm>
          <a:prstGeom prst="rect">
            <a:avLst/>
          </a:prstGeom>
          <a:noFill/>
        </p:spPr>
        <p:txBody>
          <a:bodyPr wrap="square" lIns="0" tIns="0" rIns="0" bIns="0" rtlCol="0">
            <a:spAutoFit/>
          </a:bodyPr>
          <a:lstStyle/>
          <a:p>
            <a:pPr algn="ctr"/>
            <a:r>
              <a:rPr lang="en-GB" sz="2400" b="1" dirty="0">
                <a:gradFill>
                  <a:gsLst>
                    <a:gs pos="0">
                      <a:schemeClr val="tx1"/>
                    </a:gs>
                    <a:gs pos="86000">
                      <a:schemeClr val="tx1"/>
                    </a:gs>
                  </a:gsLst>
                  <a:lin ang="5400000" scaled="0"/>
                </a:gradFill>
                <a:latin typeface="Candara" pitchFamily="34" charset="0"/>
              </a:rPr>
              <a:t>Can </a:t>
            </a:r>
            <a:r>
              <a:rPr lang="en-GB" sz="2400" b="1" dirty="0">
                <a:solidFill>
                  <a:srgbClr val="00B050"/>
                </a:solidFill>
                <a:latin typeface="Candara" pitchFamily="34" charset="0"/>
              </a:rPr>
              <a:t>richer </a:t>
            </a:r>
            <a:r>
              <a:rPr lang="en-GB" sz="2400" b="1" dirty="0" smtClean="0">
                <a:solidFill>
                  <a:srgbClr val="00B050"/>
                </a:solidFill>
                <a:latin typeface="Candara" pitchFamily="34" charset="0"/>
              </a:rPr>
              <a:t>constraints</a:t>
            </a:r>
            <a:r>
              <a:rPr lang="en-GB" sz="2400" b="1" dirty="0" smtClean="0">
                <a:gradFill>
                  <a:gsLst>
                    <a:gs pos="0">
                      <a:schemeClr val="tx1"/>
                    </a:gs>
                    <a:gs pos="86000">
                      <a:schemeClr val="tx1"/>
                    </a:gs>
                  </a:gsLst>
                  <a:lin ang="5400000" scaled="0"/>
                </a:gradFill>
                <a:latin typeface="Candara" pitchFamily="34" charset="0"/>
              </a:rPr>
              <a:t>,</a:t>
            </a:r>
            <a:r>
              <a:rPr lang="en-GB" sz="2400" b="1" dirty="0" smtClean="0">
                <a:solidFill>
                  <a:srgbClr val="00B050"/>
                </a:solidFill>
                <a:latin typeface="Candara" pitchFamily="34" charset="0"/>
              </a:rPr>
              <a:t> security</a:t>
            </a:r>
            <a:r>
              <a:rPr lang="en-GB" sz="2400" b="1" dirty="0">
                <a:solidFill>
                  <a:srgbClr val="00B050"/>
                </a:solidFill>
                <a:latin typeface="Candara" pitchFamily="34" charset="0"/>
              </a:rPr>
              <a:t>, privacy and provenance annotations </a:t>
            </a:r>
            <a:r>
              <a:rPr lang="en-GB" sz="2400" b="1" dirty="0">
                <a:gradFill>
                  <a:gsLst>
                    <a:gs pos="0">
                      <a:schemeClr val="tx1"/>
                    </a:gs>
                    <a:gs pos="86000">
                      <a:schemeClr val="tx1"/>
                    </a:gs>
                  </a:gsLst>
                  <a:lin ang="5400000" scaled="0"/>
                </a:gradFill>
                <a:latin typeface="Candara" pitchFamily="34" charset="0"/>
              </a:rPr>
              <a:t>be provided?</a:t>
            </a:r>
          </a:p>
        </p:txBody>
      </p:sp>
      <p:sp>
        <p:nvSpPr>
          <p:cNvPr id="9" name="TextBox 8"/>
          <p:cNvSpPr txBox="1"/>
          <p:nvPr/>
        </p:nvSpPr>
        <p:spPr>
          <a:xfrm>
            <a:off x="4931500" y="1308955"/>
            <a:ext cx="3912249" cy="1107996"/>
          </a:xfrm>
          <a:prstGeom prst="rect">
            <a:avLst/>
          </a:prstGeom>
          <a:noFill/>
        </p:spPr>
        <p:txBody>
          <a:bodyPr wrap="square" lIns="0" tIns="0" rIns="0" bIns="0" rtlCol="0">
            <a:spAutoFit/>
          </a:bodyPr>
          <a:lstStyle/>
          <a:p>
            <a:pPr algn="ctr"/>
            <a:r>
              <a:rPr lang="en-GB" sz="2400" b="1" dirty="0">
                <a:gradFill>
                  <a:gsLst>
                    <a:gs pos="0">
                      <a:schemeClr val="tx1"/>
                    </a:gs>
                    <a:gs pos="86000">
                      <a:schemeClr val="tx1"/>
                    </a:gs>
                  </a:gsLst>
                  <a:lin ang="5400000" scaled="0"/>
                </a:gradFill>
                <a:latin typeface="Candara" pitchFamily="34" charset="0"/>
              </a:rPr>
              <a:t>Can </a:t>
            </a:r>
            <a:r>
              <a:rPr lang="en-GB" sz="2400" b="1" dirty="0" smtClean="0">
                <a:solidFill>
                  <a:srgbClr val="00B050"/>
                </a:solidFill>
                <a:latin typeface="Candara" pitchFamily="34" charset="0"/>
              </a:rPr>
              <a:t>temporal </a:t>
            </a:r>
            <a:r>
              <a:rPr lang="en-GB" sz="2400" b="1" dirty="0" smtClean="0">
                <a:gradFill>
                  <a:gsLst>
                    <a:gs pos="0">
                      <a:schemeClr val="tx1"/>
                    </a:gs>
                    <a:gs pos="86000">
                      <a:schemeClr val="tx1"/>
                    </a:gs>
                  </a:gsLst>
                  <a:lin ang="5400000" scaled="0"/>
                </a:gradFill>
                <a:latin typeface="Candara" pitchFamily="34" charset="0"/>
              </a:rPr>
              <a:t>and </a:t>
            </a:r>
            <a:r>
              <a:rPr lang="en-GB" sz="2400" b="1" dirty="0" smtClean="0">
                <a:solidFill>
                  <a:srgbClr val="00B050"/>
                </a:solidFill>
                <a:latin typeface="Candara" pitchFamily="34" charset="0"/>
              </a:rPr>
              <a:t>probabilistic </a:t>
            </a:r>
            <a:r>
              <a:rPr lang="en-GB" sz="2400" b="1" dirty="0">
                <a:solidFill>
                  <a:srgbClr val="00B050"/>
                </a:solidFill>
                <a:latin typeface="Candara" pitchFamily="34" charset="0"/>
              </a:rPr>
              <a:t>metadata </a:t>
            </a:r>
            <a:r>
              <a:rPr lang="en-GB" sz="2400" b="1" dirty="0">
                <a:gradFill>
                  <a:gsLst>
                    <a:gs pos="0">
                      <a:schemeClr val="tx1"/>
                    </a:gs>
                    <a:gs pos="86000">
                      <a:schemeClr val="tx1"/>
                    </a:gs>
                  </a:gsLst>
                  <a:lin ang="5400000" scaled="0"/>
                </a:gradFill>
                <a:latin typeface="Candara" pitchFamily="34" charset="0"/>
              </a:rPr>
              <a:t>be useful for typing or tooling?</a:t>
            </a:r>
          </a:p>
        </p:txBody>
      </p:sp>
      <p:sp>
        <p:nvSpPr>
          <p:cNvPr id="12" name="TextBox 11"/>
          <p:cNvSpPr txBox="1"/>
          <p:nvPr/>
        </p:nvSpPr>
        <p:spPr>
          <a:xfrm>
            <a:off x="5139785" y="5552513"/>
            <a:ext cx="3495675" cy="738664"/>
          </a:xfrm>
          <a:prstGeom prst="rect">
            <a:avLst/>
          </a:prstGeom>
          <a:noFill/>
        </p:spPr>
        <p:txBody>
          <a:bodyPr wrap="square" lIns="0" tIns="0" rIns="0" bIns="0" rtlCol="0">
            <a:spAutoFit/>
          </a:bodyPr>
          <a:lstStyle/>
          <a:p>
            <a:pPr algn="ctr"/>
            <a:r>
              <a:rPr lang="en-GB" sz="2400" b="1" dirty="0">
                <a:gradFill>
                  <a:gsLst>
                    <a:gs pos="0">
                      <a:schemeClr val="tx1"/>
                    </a:gs>
                    <a:gs pos="86000">
                      <a:schemeClr val="tx1"/>
                    </a:gs>
                  </a:gsLst>
                  <a:lin ang="5400000" scaled="0"/>
                </a:gradFill>
                <a:latin typeface="Candara" pitchFamily="34" charset="0"/>
              </a:rPr>
              <a:t>Can we </a:t>
            </a:r>
            <a:r>
              <a:rPr lang="en-GB" sz="2400" b="1" dirty="0" smtClean="0">
                <a:solidFill>
                  <a:srgbClr val="00B050"/>
                </a:solidFill>
                <a:latin typeface="Candara" pitchFamily="34" charset="0"/>
              </a:rPr>
              <a:t>provided types be mutually recursive</a:t>
            </a:r>
            <a:r>
              <a:rPr lang="en-GB" sz="2400" b="1" dirty="0" smtClean="0">
                <a:gradFill>
                  <a:gsLst>
                    <a:gs pos="0">
                      <a:schemeClr val="tx1"/>
                    </a:gs>
                    <a:gs pos="86000">
                      <a:schemeClr val="tx1"/>
                    </a:gs>
                  </a:gsLst>
                  <a:lin ang="5400000" scaled="0"/>
                </a:gradFill>
                <a:latin typeface="Candara" pitchFamily="34" charset="0"/>
              </a:rPr>
              <a:t>? </a:t>
            </a:r>
            <a:endParaRPr lang="en-GB" sz="2400" b="1" dirty="0">
              <a:gradFill>
                <a:gsLst>
                  <a:gs pos="0">
                    <a:schemeClr val="tx1"/>
                  </a:gs>
                  <a:gs pos="86000">
                    <a:schemeClr val="tx1"/>
                  </a:gs>
                </a:gsLst>
                <a:lin ang="5400000" scaled="0"/>
              </a:gradFill>
              <a:latin typeface="Candara" pitchFamily="34" charset="0"/>
            </a:endParaRPr>
          </a:p>
        </p:txBody>
      </p:sp>
      <p:sp>
        <p:nvSpPr>
          <p:cNvPr id="13" name="TextBox 12"/>
          <p:cNvSpPr txBox="1"/>
          <p:nvPr/>
        </p:nvSpPr>
        <p:spPr>
          <a:xfrm>
            <a:off x="5139786" y="2815508"/>
            <a:ext cx="3495675" cy="1107996"/>
          </a:xfrm>
          <a:prstGeom prst="rect">
            <a:avLst/>
          </a:prstGeom>
          <a:noFill/>
        </p:spPr>
        <p:txBody>
          <a:bodyPr wrap="square" lIns="0" tIns="0" rIns="0" bIns="0" rtlCol="0">
            <a:spAutoFit/>
          </a:bodyPr>
          <a:lstStyle/>
          <a:p>
            <a:pPr algn="ctr"/>
            <a:r>
              <a:rPr lang="en-GB" sz="2400" b="1" dirty="0">
                <a:solidFill>
                  <a:srgbClr val="00B050"/>
                </a:solidFill>
                <a:latin typeface="Candara" pitchFamily="34" charset="0"/>
              </a:rPr>
              <a:t>Temporal types</a:t>
            </a:r>
            <a:r>
              <a:rPr lang="en-GB" sz="2400" b="1" dirty="0">
                <a:gradFill>
                  <a:gsLst>
                    <a:gs pos="0">
                      <a:schemeClr val="tx1"/>
                    </a:gs>
                    <a:gs pos="86000">
                      <a:schemeClr val="tx1"/>
                    </a:gs>
                  </a:gsLst>
                  <a:lin ang="5400000" scaled="0"/>
                </a:gradFill>
                <a:latin typeface="Candara" pitchFamily="34" charset="0"/>
              </a:rPr>
              <a:t>? </a:t>
            </a:r>
            <a:r>
              <a:rPr lang="en-GB" sz="2400" b="1" dirty="0">
                <a:solidFill>
                  <a:srgbClr val="00B050"/>
                </a:solidFill>
                <a:latin typeface="Candara" pitchFamily="34" charset="0"/>
              </a:rPr>
              <a:t>Probabilistic types</a:t>
            </a:r>
            <a:r>
              <a:rPr lang="en-GB" sz="2400" b="1" dirty="0">
                <a:gradFill>
                  <a:gsLst>
                    <a:gs pos="0">
                      <a:schemeClr val="tx1"/>
                    </a:gs>
                    <a:gs pos="86000">
                      <a:schemeClr val="tx1"/>
                    </a:gs>
                  </a:gsLst>
                  <a:lin ang="5400000" scaled="0"/>
                </a:gradFill>
                <a:latin typeface="Candara" pitchFamily="34" charset="0"/>
              </a:rPr>
              <a:t>? </a:t>
            </a:r>
            <a:r>
              <a:rPr lang="en-GB" sz="2400" b="1" dirty="0" smtClean="0">
                <a:solidFill>
                  <a:srgbClr val="00B050"/>
                </a:solidFill>
                <a:latin typeface="Candara" pitchFamily="34" charset="0"/>
              </a:rPr>
              <a:t>Reactive types</a:t>
            </a:r>
            <a:r>
              <a:rPr lang="en-GB" sz="2400" b="1" dirty="0">
                <a:gradFill>
                  <a:gsLst>
                    <a:gs pos="0">
                      <a:schemeClr val="tx1"/>
                    </a:gs>
                    <a:gs pos="86000">
                      <a:schemeClr val="tx1"/>
                    </a:gs>
                  </a:gsLst>
                  <a:lin ang="5400000" scaled="0"/>
                </a:gradFill>
                <a:latin typeface="Candara" pitchFamily="34" charset="0"/>
              </a:rPr>
              <a:t>?</a:t>
            </a:r>
          </a:p>
        </p:txBody>
      </p:sp>
    </p:spTree>
    <p:extLst>
      <p:ext uri="{BB962C8B-B14F-4D97-AF65-F5344CB8AC3E}">
        <p14:creationId xmlns:p14="http://schemas.microsoft.com/office/powerpoint/2010/main" val="412127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0" y="2327465"/>
            <a:ext cx="8382000" cy="1869743"/>
          </a:xfrm>
        </p:spPr>
        <p:txBody>
          <a:bodyPr/>
          <a:lstStyle/>
          <a:p>
            <a:pPr algn="ctr"/>
            <a:r>
              <a:rPr lang="en-GB" dirty="0" smtClean="0"/>
              <a:t>Proposition 3</a:t>
            </a:r>
            <a:br>
              <a:rPr lang="en-GB" dirty="0" smtClean="0"/>
            </a:br>
            <a:r>
              <a:rPr lang="en-GB" dirty="0" smtClean="0"/>
              <a:t>Our languages are information-sparse</a:t>
            </a:r>
            <a:endParaRPr lang="en-GB" dirty="0"/>
          </a:p>
        </p:txBody>
      </p:sp>
    </p:spTree>
    <p:extLst>
      <p:ext uri="{BB962C8B-B14F-4D97-AF65-F5344CB8AC3E}">
        <p14:creationId xmlns:p14="http://schemas.microsoft.com/office/powerpoint/2010/main" val="487559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419727860"/>
              </p:ext>
            </p:extLst>
          </p:nvPr>
        </p:nvGraphicFramePr>
        <p:xfrm>
          <a:off x="273491" y="1514901"/>
          <a:ext cx="8382000" cy="4548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GB" dirty="0" smtClean="0"/>
              <a:t>Related Work </a:t>
            </a:r>
            <a:endParaRPr lang="en-GB" dirty="0"/>
          </a:p>
        </p:txBody>
      </p:sp>
    </p:spTree>
    <p:extLst>
      <p:ext uri="{BB962C8B-B14F-4D97-AF65-F5344CB8AC3E}">
        <p14:creationId xmlns:p14="http://schemas.microsoft.com/office/powerpoint/2010/main" val="598265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447" y="1685135"/>
            <a:ext cx="8095570" cy="1523493"/>
          </a:xfrm>
        </p:spPr>
        <p:txBody>
          <a:bodyPr/>
          <a:lstStyle/>
          <a:p>
            <a:r>
              <a:rPr lang="en-GB" b="0" dirty="0" smtClean="0"/>
              <a:t>Learn more</a:t>
            </a:r>
            <a:endParaRPr lang="en-GB" b="0" dirty="0"/>
          </a:p>
        </p:txBody>
      </p:sp>
      <p:sp>
        <p:nvSpPr>
          <p:cNvPr id="3" name="Title 1"/>
          <p:cNvSpPr txBox="1">
            <a:spLocks/>
          </p:cNvSpPr>
          <p:nvPr/>
        </p:nvSpPr>
        <p:spPr>
          <a:xfrm>
            <a:off x="628447" y="5313069"/>
            <a:ext cx="8382000" cy="498483"/>
          </a:xfrm>
          <a:prstGeom prst="rect">
            <a:avLst/>
          </a:prstGeom>
        </p:spPr>
        <p:txBody>
          <a:bodyPr vert="horz" wrap="square" lIns="0" tIns="0" rIns="0" bIns="0" rtlCol="0" anchor="ctr" anchorCtr="0">
            <a:noAutofit/>
          </a:bodyPr>
          <a:lstStyle>
            <a:lvl1pPr algn="l" defTabSz="1110841" rtl="0" eaLnBrk="1" latinLnBrk="0" hangingPunct="1">
              <a:lnSpc>
                <a:spcPct val="90000"/>
              </a:lnSpc>
              <a:spcBef>
                <a:spcPct val="0"/>
              </a:spcBef>
              <a:buNone/>
              <a:defRPr lang="en-US" sz="5800" b="1" kern="1200" cap="none" spc="-121" baseline="0">
                <a:ln w="3175">
                  <a:noFill/>
                </a:ln>
                <a:gradFill flip="none" rotWithShape="1">
                  <a:gsLst>
                    <a:gs pos="0">
                      <a:schemeClr val="tx1"/>
                    </a:gs>
                    <a:gs pos="86000">
                      <a:schemeClr val="tx1"/>
                    </a:gs>
                  </a:gsLst>
                  <a:lin ang="5400000" scaled="0"/>
                  <a:tileRect/>
                </a:gradFill>
                <a:effectLst/>
                <a:latin typeface="Segoe Light" charset="0"/>
                <a:ea typeface="+mn-ea"/>
                <a:cs typeface="Arial" charset="0"/>
              </a:defRPr>
            </a:lvl1pPr>
          </a:lstStyle>
          <a:p>
            <a:r>
              <a:rPr lang="en-GB" sz="3000" dirty="0" smtClean="0">
                <a:hlinkClick r:id="rId2"/>
              </a:rPr>
              <a:t>tryfsharp.org</a:t>
            </a:r>
            <a:endParaRPr lang="en-GB" sz="3000" dirty="0">
              <a:hlinkClick r:id="rId2"/>
            </a:endParaRPr>
          </a:p>
          <a:p>
            <a:endParaRPr lang="en-GB" sz="3000" dirty="0">
              <a:hlinkClick r:id="rId2"/>
            </a:endParaRPr>
          </a:p>
          <a:p>
            <a:r>
              <a:rPr lang="en-GB" sz="3000" dirty="0">
                <a:hlinkClick r:id="rId3"/>
              </a:rPr>
              <a:t>fsharp.org</a:t>
            </a:r>
            <a:endParaRPr lang="en-GB" sz="3000" dirty="0"/>
          </a:p>
          <a:p>
            <a:endParaRPr lang="en-GB" sz="3000" dirty="0" smtClean="0"/>
          </a:p>
          <a:p>
            <a:endParaRPr lang="en-GB" sz="3000" dirty="0"/>
          </a:p>
          <a:p>
            <a:endParaRPr lang="en-GB" sz="3000" dirty="0" smtClean="0"/>
          </a:p>
          <a:p>
            <a:endParaRPr lang="en-GB" sz="3000" dirty="0"/>
          </a:p>
          <a:p>
            <a:endParaRPr lang="en-GB" sz="3000" dirty="0" smtClean="0"/>
          </a:p>
          <a:p>
            <a:r>
              <a:rPr lang="en-GB" sz="3000" dirty="0" smtClean="0"/>
              <a:t> </a:t>
            </a:r>
            <a:endParaRPr lang="en-GB" sz="3000" dirty="0"/>
          </a:p>
        </p:txBody>
      </p:sp>
      <p:sp>
        <p:nvSpPr>
          <p:cNvPr id="4" name="Title 3"/>
          <p:cNvSpPr txBox="1">
            <a:spLocks/>
          </p:cNvSpPr>
          <p:nvPr/>
        </p:nvSpPr>
        <p:spPr>
          <a:xfrm>
            <a:off x="628447" y="187059"/>
            <a:ext cx="7683913" cy="1523497"/>
          </a:xfrm>
          <a:prstGeom prst="rect">
            <a:avLst/>
          </a:prstGeom>
        </p:spPr>
        <p:txBody>
          <a:bodyPr vert="horz" wrap="square" lIns="0" tIns="0" rIns="0" bIns="0" rtlCol="0" anchor="ctr" anchorCtr="0">
            <a:noAutofit/>
          </a:bodyPr>
          <a:lstStyle>
            <a:lvl1pPr algn="l" defTabSz="1110591" rtl="0" eaLnBrk="1" latinLnBrk="0" hangingPunct="1">
              <a:lnSpc>
                <a:spcPct val="90000"/>
              </a:lnSpc>
              <a:spcBef>
                <a:spcPct val="0"/>
              </a:spcBef>
              <a:buNone/>
              <a:defRPr lang="en-US" sz="5800" b="1" kern="1200" cap="none" spc="-121" baseline="0">
                <a:ln w="3175">
                  <a:noFill/>
                </a:ln>
                <a:gradFill flip="none" rotWithShape="1">
                  <a:gsLst>
                    <a:gs pos="0">
                      <a:schemeClr val="tx1"/>
                    </a:gs>
                    <a:gs pos="86000">
                      <a:schemeClr val="tx1"/>
                    </a:gs>
                  </a:gsLst>
                  <a:lin ang="5400000" scaled="0"/>
                  <a:tileRect/>
                </a:gradFill>
                <a:effectLst/>
                <a:latin typeface="Segoe Light" charset="0"/>
                <a:ea typeface="+mn-ea"/>
                <a:cs typeface="Arial" charset="0"/>
              </a:defRPr>
            </a:lvl1pPr>
          </a:lstStyle>
          <a:p>
            <a:pPr algn="ctr"/>
            <a:r>
              <a:rPr lang="en-GB" dirty="0" smtClean="0">
                <a:latin typeface="Candara" pitchFamily="34" charset="0"/>
              </a:rPr>
              <a:t>Questions?</a:t>
            </a:r>
            <a:endParaRPr lang="en-GB" sz="3100" dirty="0">
              <a:latin typeface="Candara" pitchFamily="34" charset="0"/>
            </a:endParaRPr>
          </a:p>
        </p:txBody>
      </p:sp>
      <p:sp>
        <p:nvSpPr>
          <p:cNvPr id="5" name="Title 1"/>
          <p:cNvSpPr txBox="1">
            <a:spLocks/>
          </p:cNvSpPr>
          <p:nvPr/>
        </p:nvSpPr>
        <p:spPr>
          <a:xfrm>
            <a:off x="4676231" y="1701439"/>
            <a:ext cx="8095570" cy="1523493"/>
          </a:xfrm>
          <a:prstGeom prst="rect">
            <a:avLst/>
          </a:prstGeom>
        </p:spPr>
        <p:txBody>
          <a:bodyPr vert="horz" wrap="square" lIns="0" tIns="0" rIns="0" bIns="0" rtlCol="0" anchor="ctr" anchorCtr="0">
            <a:noAutofit/>
          </a:bodyPr>
          <a:lstStyle>
            <a:lvl1pPr algn="l" defTabSz="1110591" rtl="0" eaLnBrk="1" latinLnBrk="0" hangingPunct="1">
              <a:lnSpc>
                <a:spcPct val="90000"/>
              </a:lnSpc>
              <a:spcBef>
                <a:spcPct val="0"/>
              </a:spcBef>
              <a:buNone/>
              <a:defRPr lang="en-US" sz="5800" b="1" kern="1200" cap="none" spc="-121" baseline="0">
                <a:ln w="3175">
                  <a:noFill/>
                </a:ln>
                <a:gradFill flip="none" rotWithShape="1">
                  <a:gsLst>
                    <a:gs pos="0">
                      <a:schemeClr val="tx1"/>
                    </a:gs>
                    <a:gs pos="86000">
                      <a:schemeClr val="tx1"/>
                    </a:gs>
                  </a:gsLst>
                  <a:lin ang="5400000" scaled="0"/>
                  <a:tileRect/>
                </a:gradFill>
                <a:effectLst/>
                <a:latin typeface="Segoe Light" charset="0"/>
                <a:ea typeface="+mn-ea"/>
                <a:cs typeface="Arial" charset="0"/>
              </a:defRPr>
            </a:lvl1pPr>
          </a:lstStyle>
          <a:p>
            <a:endParaRPr lang="en-GB" sz="4900" b="0" dirty="0">
              <a:latin typeface="Candara" pitchFamily="34" charset="0"/>
            </a:endParaRPr>
          </a:p>
        </p:txBody>
      </p:sp>
      <p:sp>
        <p:nvSpPr>
          <p:cNvPr id="6" name="Title 1"/>
          <p:cNvSpPr txBox="1">
            <a:spLocks/>
          </p:cNvSpPr>
          <p:nvPr/>
        </p:nvSpPr>
        <p:spPr>
          <a:xfrm>
            <a:off x="4676231" y="3224932"/>
            <a:ext cx="8382000" cy="498483"/>
          </a:xfrm>
          <a:prstGeom prst="rect">
            <a:avLst/>
          </a:prstGeom>
        </p:spPr>
        <p:txBody>
          <a:bodyPr vert="horz" wrap="square" lIns="0" tIns="0" rIns="0" bIns="0" rtlCol="0" anchor="ctr" anchorCtr="0">
            <a:noAutofit/>
          </a:bodyPr>
          <a:lstStyle>
            <a:lvl1pPr algn="l" defTabSz="1110841" rtl="0" eaLnBrk="1" latinLnBrk="0" hangingPunct="1">
              <a:lnSpc>
                <a:spcPct val="90000"/>
              </a:lnSpc>
              <a:spcBef>
                <a:spcPct val="0"/>
              </a:spcBef>
              <a:buNone/>
              <a:defRPr lang="en-US" sz="5800" b="1" kern="1200" cap="none" spc="-121" baseline="0">
                <a:ln w="3175">
                  <a:noFill/>
                </a:ln>
                <a:gradFill flip="none" rotWithShape="1">
                  <a:gsLst>
                    <a:gs pos="0">
                      <a:schemeClr val="tx1"/>
                    </a:gs>
                    <a:gs pos="86000">
                      <a:schemeClr val="tx1"/>
                    </a:gs>
                  </a:gsLst>
                  <a:lin ang="5400000" scaled="0"/>
                  <a:tileRect/>
                </a:gradFill>
                <a:effectLst/>
                <a:latin typeface="Segoe Light" charset="0"/>
                <a:ea typeface="+mn-ea"/>
                <a:cs typeface="Arial" charset="0"/>
              </a:defRPr>
            </a:lvl1pPr>
          </a:lstStyle>
          <a:p>
            <a:endParaRPr lang="en-GB" sz="3000" dirty="0"/>
          </a:p>
        </p:txBody>
      </p:sp>
    </p:spTree>
    <p:extLst>
      <p:ext uri="{BB962C8B-B14F-4D97-AF65-F5344CB8AC3E}">
        <p14:creationId xmlns:p14="http://schemas.microsoft.com/office/powerpoint/2010/main" val="418978876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0" y="2327465"/>
            <a:ext cx="8382000" cy="2866939"/>
          </a:xfrm>
        </p:spPr>
        <p:txBody>
          <a:bodyPr/>
          <a:lstStyle/>
          <a:p>
            <a:pPr algn="ctr"/>
            <a:r>
              <a:rPr lang="en-GB" dirty="0" smtClean="0"/>
              <a:t>Proposition 4</a:t>
            </a:r>
            <a:br>
              <a:rPr lang="en-GB" dirty="0" smtClean="0"/>
            </a:br>
            <a:r>
              <a:rPr lang="en-GB" dirty="0" smtClean="0"/>
              <a:t>This is a problem</a:t>
            </a:r>
            <a:br>
              <a:rPr lang="en-GB" dirty="0" smtClean="0"/>
            </a:br>
            <a:r>
              <a:rPr lang="en-GB" dirty="0"/>
              <a:t/>
            </a:r>
            <a:br>
              <a:rPr lang="en-GB" dirty="0"/>
            </a:br>
            <a:r>
              <a:rPr lang="en-GB" dirty="0" smtClean="0"/>
              <a:t/>
            </a:r>
            <a:br>
              <a:rPr lang="en-GB" dirty="0" smtClean="0"/>
            </a:br>
            <a:r>
              <a:rPr lang="en-GB" sz="2700" dirty="0"/>
              <a:t>(especially for strongly-typed languages)</a:t>
            </a:r>
            <a:endParaRPr lang="en-GB" dirty="0"/>
          </a:p>
        </p:txBody>
      </p:sp>
    </p:spTree>
    <p:extLst>
      <p:ext uri="{BB962C8B-B14F-4D97-AF65-F5344CB8AC3E}">
        <p14:creationId xmlns:p14="http://schemas.microsoft.com/office/powerpoint/2010/main" val="1420407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35995" y="4330647"/>
            <a:ext cx="4443032" cy="165618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0" tIns="45705" rIns="91410" bIns="45705" rtlCol="0" anchor="ctr"/>
          <a:lstStyle/>
          <a:p>
            <a:pPr algn="ctr"/>
            <a:endParaRPr lang="en-GB"/>
          </a:p>
        </p:txBody>
      </p:sp>
      <p:sp>
        <p:nvSpPr>
          <p:cNvPr id="2" name="Title 1"/>
          <p:cNvSpPr>
            <a:spLocks noGrp="1"/>
          </p:cNvSpPr>
          <p:nvPr>
            <p:ph type="title"/>
          </p:nvPr>
        </p:nvSpPr>
        <p:spPr/>
        <p:txBody>
          <a:bodyPr/>
          <a:lstStyle/>
          <a:p>
            <a:r>
              <a:rPr lang="en-GB" dirty="0" smtClean="0"/>
              <a:t>The developer’s perspective	</a:t>
            </a:r>
            <a:endParaRPr lang="en-GB" dirty="0"/>
          </a:p>
        </p:txBody>
      </p:sp>
      <p:sp>
        <p:nvSpPr>
          <p:cNvPr id="3" name="Content Placeholder 2"/>
          <p:cNvSpPr>
            <a:spLocks noGrp="1"/>
          </p:cNvSpPr>
          <p:nvPr>
            <p:ph idx="1"/>
          </p:nvPr>
        </p:nvSpPr>
        <p:spPr>
          <a:xfrm>
            <a:off x="457200" y="1600203"/>
            <a:ext cx="4978896" cy="3927229"/>
          </a:xfrm>
        </p:spPr>
        <p:txBody>
          <a:bodyPr/>
          <a:lstStyle/>
          <a:p>
            <a:r>
              <a:rPr lang="en-GB" dirty="0" smtClean="0"/>
              <a:t>Languages do not integrate information</a:t>
            </a:r>
          </a:p>
          <a:p>
            <a:pPr lvl="1"/>
            <a:r>
              <a:rPr lang="en-GB" dirty="0" smtClean="0"/>
              <a:t>Non-intuitive</a:t>
            </a:r>
          </a:p>
          <a:p>
            <a:pPr lvl="1"/>
            <a:r>
              <a:rPr lang="en-GB" dirty="0" smtClean="0"/>
              <a:t>Not simple</a:t>
            </a:r>
          </a:p>
          <a:p>
            <a:pPr lvl="1"/>
            <a:r>
              <a:rPr lang="en-GB" dirty="0" smtClean="0"/>
              <a:t>Disorganised</a:t>
            </a:r>
          </a:p>
          <a:p>
            <a:pPr lvl="1"/>
            <a:r>
              <a:rPr lang="en-GB" dirty="0" smtClean="0"/>
              <a:t>Static</a:t>
            </a:r>
          </a:p>
          <a:p>
            <a:pPr lvl="1"/>
            <a:r>
              <a:rPr lang="en-GB" dirty="0" smtClean="0"/>
              <a:t>High friction</a:t>
            </a:r>
          </a:p>
          <a:p>
            <a:endParaRPr lang="en-GB"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8399" y="1700808"/>
            <a:ext cx="2458231" cy="22947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5261" t="27273" r="15371" b="23010"/>
          <a:stretch/>
        </p:blipFill>
        <p:spPr bwMode="auto">
          <a:xfrm>
            <a:off x="4788024" y="4365104"/>
            <a:ext cx="3938977" cy="1587270"/>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916699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0" y="2327467"/>
            <a:ext cx="8382000" cy="2340641"/>
          </a:xfrm>
        </p:spPr>
        <p:txBody>
          <a:bodyPr/>
          <a:lstStyle/>
          <a:p>
            <a:pPr algn="ctr"/>
            <a:r>
              <a:rPr lang="en-GB" dirty="0" smtClean="0"/>
              <a:t>We need to bring information </a:t>
            </a:r>
            <a:r>
              <a:rPr lang="en-GB" b="1" dirty="0" smtClean="0"/>
              <a:t>into</a:t>
            </a:r>
            <a:r>
              <a:rPr lang="en-GB" dirty="0" smtClean="0"/>
              <a:t> the language…</a:t>
            </a:r>
            <a:br>
              <a:rPr lang="en-GB" dirty="0" smtClean="0"/>
            </a:br>
            <a:r>
              <a:rPr lang="en-GB" dirty="0" smtClean="0"/>
              <a:t/>
            </a:r>
            <a:br>
              <a:rPr lang="en-GB" dirty="0" smtClean="0"/>
            </a:br>
            <a:r>
              <a:rPr lang="en-GB" sz="3400" dirty="0"/>
              <a:t>At </a:t>
            </a:r>
            <a:r>
              <a:rPr lang="en-GB" sz="3400" b="1" dirty="0"/>
              <a:t>internet-scale</a:t>
            </a:r>
            <a:r>
              <a:rPr lang="en-GB" sz="3400" dirty="0"/>
              <a:t>, </a:t>
            </a:r>
            <a:r>
              <a:rPr lang="en-GB" sz="3400" b="1" dirty="0"/>
              <a:t>strongly tooled</a:t>
            </a:r>
            <a:r>
              <a:rPr lang="en-GB" sz="3400" dirty="0"/>
              <a:t>, </a:t>
            </a:r>
            <a:r>
              <a:rPr lang="en-GB" sz="3400" b="1" dirty="0"/>
              <a:t>strongly typed</a:t>
            </a:r>
            <a:endParaRPr lang="en-GB" b="1" dirty="0"/>
          </a:p>
        </p:txBody>
      </p:sp>
    </p:spTree>
    <p:extLst>
      <p:ext uri="{BB962C8B-B14F-4D97-AF65-F5344CB8AC3E}">
        <p14:creationId xmlns:p14="http://schemas.microsoft.com/office/powerpoint/2010/main" val="1404748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Paradigm Locator</a:t>
            </a:r>
            <a:endParaRPr lang="en-GB" dirty="0"/>
          </a:p>
        </p:txBody>
      </p:sp>
      <p:graphicFrame>
        <p:nvGraphicFramePr>
          <p:cNvPr id="3" name="Diagram 2"/>
          <p:cNvGraphicFramePr/>
          <p:nvPr>
            <p:extLst>
              <p:ext uri="{D42A27DB-BD31-4B8C-83A1-F6EECF244321}">
                <p14:modId xmlns:p14="http://schemas.microsoft.com/office/powerpoint/2010/main" val="3022001121"/>
              </p:ext>
            </p:extLst>
          </p:nvPr>
        </p:nvGraphicFramePr>
        <p:xfrm>
          <a:off x="314326" y="942976"/>
          <a:ext cx="8515350" cy="5457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126236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FSharp-teched-europe-2010-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latin typeface="Segoe Light"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200" dirty="0" err="1" smtClean="0">
            <a:gradFill>
              <a:gsLst>
                <a:gs pos="0">
                  <a:schemeClr val="tx1"/>
                </a:gs>
                <a:gs pos="86000">
                  <a:schemeClr val="tx1"/>
                </a:gs>
              </a:gsLst>
              <a:lin ang="5400000" scaled="0"/>
            </a:gradFill>
            <a:latin typeface="Segoe Light" pitchFamily="34" charset="0"/>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200" dirty="0" err="1" smtClean="0">
            <a:gradFill>
              <a:gsLst>
                <a:gs pos="417">
                  <a:srgbClr val="000000"/>
                </a:gs>
                <a:gs pos="100000">
                  <a:srgbClr val="000000"/>
                </a:gs>
              </a:gsLst>
              <a:lin ang="5400000" scaled="0"/>
            </a:gradFill>
            <a:latin typeface="Segoe Light" pitchFamily="34" charset="0"/>
          </a:defRPr>
        </a:defPPr>
      </a:lstStyle>
    </a:txDef>
  </a:objectDefaults>
  <a:extraClrSchemeLst/>
</a:theme>
</file>

<file path=ppt/theme/theme3.xml><?xml version="1.0" encoding="utf-8"?>
<a:theme xmlns:a="http://schemas.openxmlformats.org/drawingml/2006/main" name="Metro Template-Template Blue">
  <a:themeElements>
    <a:clrScheme name="MSR Dark">
      <a:dk1>
        <a:srgbClr val="FFFFFF"/>
      </a:dk1>
      <a:lt1>
        <a:srgbClr val="003963"/>
      </a:lt1>
      <a:dk2>
        <a:srgbClr val="FFFFFF"/>
      </a:dk2>
      <a:lt2>
        <a:srgbClr val="003963"/>
      </a:lt2>
      <a:accent1>
        <a:srgbClr val="31A7FE"/>
      </a:accent1>
      <a:accent2>
        <a:srgbClr val="7FBA00"/>
      </a:accent2>
      <a:accent3>
        <a:srgbClr val="FF8C00"/>
      </a:accent3>
      <a:accent4>
        <a:srgbClr val="B4009E"/>
      </a:accent4>
      <a:accent5>
        <a:srgbClr val="55D455"/>
      </a:accent5>
      <a:accent6>
        <a:srgbClr val="FFB900"/>
      </a:accent6>
      <a:hlink>
        <a:srgbClr val="31A7FE"/>
      </a:hlink>
      <a:folHlink>
        <a:srgbClr val="31A7F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FSharp-teched-europe-2010-v2</Template>
  <TotalTime>18052</TotalTime>
  <Words>554</Words>
  <Application>Microsoft Office PowerPoint</Application>
  <PresentationFormat>On-screen Show (4:3)</PresentationFormat>
  <Paragraphs>198</Paragraphs>
  <Slides>51</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51</vt:i4>
      </vt:variant>
    </vt:vector>
  </HeadingPairs>
  <TitlesOfParts>
    <vt:vector size="61" baseType="lpstr">
      <vt:lpstr>Arial</vt:lpstr>
      <vt:lpstr>Wingdings</vt:lpstr>
      <vt:lpstr>Segoe Light</vt:lpstr>
      <vt:lpstr>Candara</vt:lpstr>
      <vt:lpstr>Segoe UI</vt:lpstr>
      <vt:lpstr>Segoe UI Light</vt:lpstr>
      <vt:lpstr>Consolas</vt:lpstr>
      <vt:lpstr>FSharp-teched-europe-2010-v2</vt:lpstr>
      <vt:lpstr>White with Consolas font for code slides</vt:lpstr>
      <vt:lpstr>Metro Template-Template Blue</vt:lpstr>
      <vt:lpstr>F# Type Providers  “Statically Typed Language Support for Internet-scale Information Spaces”  Overview + Exotica</vt:lpstr>
      <vt:lpstr>Proposition 1 The world is information-rich</vt:lpstr>
      <vt:lpstr>The Information Revolution</vt:lpstr>
      <vt:lpstr>Proposition 2 Modern programming is intensely information-rich</vt:lpstr>
      <vt:lpstr>Proposition 3 Our languages are information-sparse</vt:lpstr>
      <vt:lpstr>Proposition 4 This is a problem   (especially for strongly-typed languages)</vt:lpstr>
      <vt:lpstr>The developer’s perspective </vt:lpstr>
      <vt:lpstr>We need to bring information into the language…  At internet-scale, strongly tooled, strongly typed</vt:lpstr>
      <vt:lpstr>Paradigm Locator</vt:lpstr>
      <vt:lpstr>Paradigm Locator</vt:lpstr>
      <vt:lpstr>This R&amp;D is done in the context of the open language F#</vt:lpstr>
      <vt:lpstr>PowerPoint Presentation</vt:lpstr>
      <vt:lpstr>F# is Open Source F# is Cross Platform</vt:lpstr>
      <vt:lpstr>PowerPoint Presentation</vt:lpstr>
      <vt:lpstr>PowerPoint Presentation</vt:lpstr>
      <vt:lpstr>PowerPoint Presentation</vt:lpstr>
      <vt:lpstr>Learn more</vt:lpstr>
      <vt:lpstr>Back to the main topic…</vt:lpstr>
      <vt:lpstr>We need to bring information into the language…  At internet-scale, strongly tooled, strongly typed</vt:lpstr>
      <vt:lpstr>Demo: Integrate all of freebase.com   “as if it were a library”  40M entities, 1Billion facts, 24,000 types, 65,000 properties</vt:lpstr>
      <vt:lpstr>Demo: F# to WorldBank</vt:lpstr>
      <vt:lpstr>A Type Provider is….  “Just like a library”  “A design-time component that computes a space of types and methods on-demand…”  “An adaptor between data/services and the .NET type system…”  “On-demand, scalable compile-time provision of type/module definitions…”  </vt:lpstr>
      <vt:lpstr>Theme #1  On-Demand Type Environment = Internet Scalable</vt:lpstr>
      <vt:lpstr>On-Demand Type Provision</vt:lpstr>
      <vt:lpstr>Theme #2  Many Data Sources, One Mechanism</vt:lpstr>
      <vt:lpstr>Note: Language still contains no data   Open architecture   You can write your own type provider</vt:lpstr>
      <vt:lpstr>All your types are belong to us….</vt:lpstr>
      <vt:lpstr>Freebase</vt:lpstr>
      <vt:lpstr>World Bank</vt:lpstr>
      <vt:lpstr>SQL</vt:lpstr>
      <vt:lpstr>CSV</vt:lpstr>
      <vt:lpstr>JSON</vt:lpstr>
      <vt:lpstr>XML</vt:lpstr>
      <vt:lpstr>Hadoop/Hive</vt:lpstr>
      <vt:lpstr>WSDL</vt:lpstr>
      <vt:lpstr>OData</vt:lpstr>
      <vt:lpstr>Azure Data Market</vt:lpstr>
      <vt:lpstr>WMI</vt:lpstr>
      <vt:lpstr>JavaScript/TypeScript</vt:lpstr>
      <vt:lpstr>Matlab</vt:lpstr>
      <vt:lpstr>R</vt:lpstr>
      <vt:lpstr>Look for FSharp.Data on GitHub</vt:lpstr>
      <vt:lpstr>Theme #3  Data and Types at Multiple Scales</vt:lpstr>
      <vt:lpstr>Data at Multiple Scales</vt:lpstr>
      <vt:lpstr>Theme #4  Programming Type Systems v.  Information Space Metadata Synergy or Conflict?  Examples: Types, Schema, Constraints, Units of Measure, Security Information, Documentation, Definition Locations, Help , Provenance, Privacy, Ratings, Rankings, Search…</vt:lpstr>
      <vt:lpstr>Providing Units of Measure</vt:lpstr>
      <vt:lpstr>Theme #5  Schema Change</vt:lpstr>
      <vt:lpstr>Hard problem, some progress…</vt:lpstr>
      <vt:lpstr>Some Research Questions  </vt:lpstr>
      <vt:lpstr>Related Work </vt:lpstr>
      <vt:lpstr>Learn more</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Don Syme</dc:creator>
  <cp:keywords>TechEd Europe 2010</cp:keywords>
  <dc:description>Template: Andrew Larson; Silver Fox Productions, Inc
Formatting:
Event Date: November 8-12, 2010
Event Location: Berlin, Germany
Audience Type: External</dc:description>
  <cp:lastModifiedBy>Don Syme</cp:lastModifiedBy>
  <cp:revision>381</cp:revision>
  <cp:lastPrinted>2010-05-11T05:02:34Z</cp:lastPrinted>
  <dcterms:created xsi:type="dcterms:W3CDTF">2010-11-09T11:20:14Z</dcterms:created>
  <dcterms:modified xsi:type="dcterms:W3CDTF">2013-10-18T17:09:56Z</dcterms:modified>
  <cp:category>TechEd Europe 2010</cp:category>
</cp:coreProperties>
</file>