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bookmarkIdSeed="2">
  <p:sldMasterIdLst>
    <p:sldMasterId id="2147483693" r:id="rId1"/>
    <p:sldMasterId id="2147483718" r:id="rId2"/>
    <p:sldMasterId id="2147483814" r:id="rId3"/>
  </p:sldMasterIdLst>
  <p:notesMasterIdLst>
    <p:notesMasterId r:id="rId24"/>
  </p:notesMasterIdLst>
  <p:handoutMasterIdLst>
    <p:handoutMasterId r:id="rId25"/>
  </p:handoutMasterIdLst>
  <p:sldIdLst>
    <p:sldId id="619" r:id="rId4"/>
    <p:sldId id="803" r:id="rId5"/>
    <p:sldId id="804" r:id="rId6"/>
    <p:sldId id="814" r:id="rId7"/>
    <p:sldId id="813" r:id="rId8"/>
    <p:sldId id="805" r:id="rId9"/>
    <p:sldId id="807" r:id="rId10"/>
    <p:sldId id="808" r:id="rId11"/>
    <p:sldId id="810" r:id="rId12"/>
    <p:sldId id="809" r:id="rId13"/>
    <p:sldId id="811" r:id="rId14"/>
    <p:sldId id="812" r:id="rId15"/>
    <p:sldId id="817" r:id="rId16"/>
    <p:sldId id="806" r:id="rId17"/>
    <p:sldId id="815" r:id="rId18"/>
    <p:sldId id="816" r:id="rId19"/>
    <p:sldId id="822" r:id="rId20"/>
    <p:sldId id="713" r:id="rId21"/>
    <p:sldId id="802" r:id="rId22"/>
    <p:sldId id="823" r:id="rId23"/>
  </p:sldIdLst>
  <p:sldSz cx="12187238" cy="6859588"/>
  <p:notesSz cx="6858000" cy="9144000"/>
  <p:embeddedFontLst>
    <p:embeddedFont>
      <p:font typeface="Segoe Light" charset="0"/>
      <p:regular r:id="rId26"/>
      <p:italic r:id="rId27"/>
    </p:embeddedFont>
    <p:embeddedFont>
      <p:font typeface="Segoe UI Light" pitchFamily="34" charset="0"/>
      <p:regular r:id="rId28"/>
    </p:embeddedFont>
    <p:embeddedFont>
      <p:font typeface="Segoe UI" pitchFamily="34" charset="0"/>
      <p:regular r:id="rId29"/>
      <p:bold r:id="rId30"/>
      <p:italic r:id="rId31"/>
      <p:boldItalic r:id="rId32"/>
    </p:embeddedFont>
    <p:embeddedFont>
      <p:font typeface="Consolas" pitchFamily="49" charset="0"/>
      <p:regular r:id="rId33"/>
      <p:bold r:id="rId34"/>
      <p:italic r:id="rId35"/>
      <p:boldItalic r:id="rId36"/>
    </p:embeddedFont>
  </p:embeddedFontLst>
  <p:defaultTextStyle>
    <a:defPPr>
      <a:defRPr lang="en-US"/>
    </a:defPPr>
    <a:lvl1pPr marL="0" algn="l" defTabSz="1110841" rtl="0" eaLnBrk="1" latinLnBrk="0" hangingPunct="1">
      <a:defRPr sz="2100" kern="1200">
        <a:solidFill>
          <a:schemeClr val="tx1"/>
        </a:solidFill>
        <a:latin typeface="+mn-lt"/>
        <a:ea typeface="+mn-ea"/>
        <a:cs typeface="+mn-cs"/>
      </a:defRPr>
    </a:lvl1pPr>
    <a:lvl2pPr marL="555419" algn="l" defTabSz="1110841" rtl="0" eaLnBrk="1" latinLnBrk="0" hangingPunct="1">
      <a:defRPr sz="2100" kern="1200">
        <a:solidFill>
          <a:schemeClr val="tx1"/>
        </a:solidFill>
        <a:latin typeface="+mn-lt"/>
        <a:ea typeface="+mn-ea"/>
        <a:cs typeface="+mn-cs"/>
      </a:defRPr>
    </a:lvl2pPr>
    <a:lvl3pPr marL="1110841" algn="l" defTabSz="1110841" rtl="0" eaLnBrk="1" latinLnBrk="0" hangingPunct="1">
      <a:defRPr sz="2100" kern="1200">
        <a:solidFill>
          <a:schemeClr val="tx1"/>
        </a:solidFill>
        <a:latin typeface="+mn-lt"/>
        <a:ea typeface="+mn-ea"/>
        <a:cs typeface="+mn-cs"/>
      </a:defRPr>
    </a:lvl3pPr>
    <a:lvl4pPr marL="1666259" algn="l" defTabSz="1110841" rtl="0" eaLnBrk="1" latinLnBrk="0" hangingPunct="1">
      <a:defRPr sz="2100" kern="1200">
        <a:solidFill>
          <a:schemeClr val="tx1"/>
        </a:solidFill>
        <a:latin typeface="+mn-lt"/>
        <a:ea typeface="+mn-ea"/>
        <a:cs typeface="+mn-cs"/>
      </a:defRPr>
    </a:lvl4pPr>
    <a:lvl5pPr marL="2221676" algn="l" defTabSz="1110841" rtl="0" eaLnBrk="1" latinLnBrk="0" hangingPunct="1">
      <a:defRPr sz="2100" kern="1200">
        <a:solidFill>
          <a:schemeClr val="tx1"/>
        </a:solidFill>
        <a:latin typeface="+mn-lt"/>
        <a:ea typeface="+mn-ea"/>
        <a:cs typeface="+mn-cs"/>
      </a:defRPr>
    </a:lvl5pPr>
    <a:lvl6pPr marL="2777100" algn="l" defTabSz="1110841" rtl="0" eaLnBrk="1" latinLnBrk="0" hangingPunct="1">
      <a:defRPr sz="2100" kern="1200">
        <a:solidFill>
          <a:schemeClr val="tx1"/>
        </a:solidFill>
        <a:latin typeface="+mn-lt"/>
        <a:ea typeface="+mn-ea"/>
        <a:cs typeface="+mn-cs"/>
      </a:defRPr>
    </a:lvl6pPr>
    <a:lvl7pPr marL="3332515" algn="l" defTabSz="1110841" rtl="0" eaLnBrk="1" latinLnBrk="0" hangingPunct="1">
      <a:defRPr sz="2100" kern="1200">
        <a:solidFill>
          <a:schemeClr val="tx1"/>
        </a:solidFill>
        <a:latin typeface="+mn-lt"/>
        <a:ea typeface="+mn-ea"/>
        <a:cs typeface="+mn-cs"/>
      </a:defRPr>
    </a:lvl7pPr>
    <a:lvl8pPr marL="3887935" algn="l" defTabSz="1110841" rtl="0" eaLnBrk="1" latinLnBrk="0" hangingPunct="1">
      <a:defRPr sz="2100" kern="1200">
        <a:solidFill>
          <a:schemeClr val="tx1"/>
        </a:solidFill>
        <a:latin typeface="+mn-lt"/>
        <a:ea typeface="+mn-ea"/>
        <a:cs typeface="+mn-cs"/>
      </a:defRPr>
    </a:lvl8pPr>
    <a:lvl9pPr marL="4443353" algn="l" defTabSz="1110841"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9A16"/>
    <a:srgbClr val="F8F57B"/>
    <a:srgbClr val="000000"/>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6105" autoAdjust="0"/>
  </p:normalViewPr>
  <p:slideViewPr>
    <p:cSldViewPr snapToGrid="0">
      <p:cViewPr>
        <p:scale>
          <a:sx n="70" d="100"/>
          <a:sy n="70" d="100"/>
        </p:scale>
        <p:origin x="-828" y="-180"/>
      </p:cViewPr>
      <p:guideLst>
        <p:guide orient="horz" pos="144"/>
        <p:guide orient="horz" pos="1201"/>
        <p:guide orient="horz" pos="2736"/>
        <p:guide orient="horz" pos="4177"/>
        <p:guide orient="horz" pos="1488"/>
        <p:guide orient="horz" pos="912"/>
        <p:guide pos="3839"/>
        <p:guide pos="327"/>
        <p:guide pos="1190"/>
        <p:guide pos="7349"/>
        <p:guide pos="7063"/>
        <p:guide pos="610"/>
      </p:guideLst>
    </p:cSldViewPr>
  </p:slideViewPr>
  <p:notesTextViewPr>
    <p:cViewPr>
      <p:scale>
        <a:sx n="100" d="100"/>
        <a:sy n="100" d="100"/>
      </p:scale>
      <p:origin x="0" y="0"/>
    </p:cViewPr>
  </p:notesTextViewPr>
  <p:sorterViewPr>
    <p:cViewPr>
      <p:scale>
        <a:sx n="47" d="100"/>
        <a:sy n="47" d="100"/>
      </p:scale>
      <p:origin x="0" y="0"/>
    </p:cViewPr>
  </p:sorterViewPr>
  <p:notesViewPr>
    <p:cSldViewPr snapToGrid="0" showGuides="1">
      <p:cViewPr varScale="1">
        <p:scale>
          <a:sx n="84" d="100"/>
          <a:sy n="84" d="100"/>
        </p:scale>
        <p:origin x="-30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9.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D198D-64AB-408C-A385-4ACDB2D28E60}" type="doc">
      <dgm:prSet loTypeId="urn:microsoft.com/office/officeart/2005/8/layout/architecture+Icon" loCatId="list" qsTypeId="urn:microsoft.com/office/officeart/2005/8/quickstyle/simple1" qsCatId="simple" csTypeId="urn:microsoft.com/office/officeart/2005/8/colors/accent1_2" csCatId="accent1" phldr="1"/>
      <dgm:spPr/>
      <dgm:t>
        <a:bodyPr/>
        <a:lstStyle/>
        <a:p>
          <a:endParaRPr lang="en-GB"/>
        </a:p>
      </dgm:t>
    </dgm:pt>
    <dgm:pt modelId="{5A828A47-7F35-4656-8008-FF1AB59532EB}">
      <dgm:prSet phldrT="[Text]" custT="1"/>
      <dgm:spPr/>
      <dgm:t>
        <a:bodyPr/>
        <a:lstStyle/>
        <a:p>
          <a:r>
            <a:rPr lang="en-GB" sz="2400" dirty="0" smtClean="0"/>
            <a:t>FSharp.Core.dll</a:t>
          </a:r>
          <a:endParaRPr lang="en-GB" sz="2400" dirty="0"/>
        </a:p>
      </dgm:t>
    </dgm:pt>
    <dgm:pt modelId="{93BA7BB0-07CB-4220-B631-3E35DD173F27}" type="parTrans" cxnId="{ABF6B272-0EA1-408D-9832-C8146E989C49}">
      <dgm:prSet/>
      <dgm:spPr/>
      <dgm:t>
        <a:bodyPr/>
        <a:lstStyle/>
        <a:p>
          <a:endParaRPr lang="en-GB"/>
        </a:p>
      </dgm:t>
    </dgm:pt>
    <dgm:pt modelId="{FBD3D18F-A3A4-4A14-AD08-9A084C0AD862}" type="sibTrans" cxnId="{ABF6B272-0EA1-408D-9832-C8146E989C49}">
      <dgm:prSet/>
      <dgm:spPr/>
      <dgm:t>
        <a:bodyPr/>
        <a:lstStyle/>
        <a:p>
          <a:endParaRPr lang="en-GB"/>
        </a:p>
      </dgm:t>
    </dgm:pt>
    <dgm:pt modelId="{881B8DD0-68CB-4465-AC7B-C9246DCB5A9A}">
      <dgm:prSet phldrT="[Text]" custT="1"/>
      <dgm:spPr/>
      <dgm:t>
        <a:bodyPr/>
        <a:lstStyle/>
        <a:p>
          <a:r>
            <a:rPr lang="en-GB" sz="2400" dirty="0" smtClean="0"/>
            <a:t>FSharp.Compiler.dll</a:t>
          </a:r>
          <a:endParaRPr lang="en-GB" sz="2400" dirty="0"/>
        </a:p>
      </dgm:t>
    </dgm:pt>
    <dgm:pt modelId="{BC3F9CB5-5598-44E0-B12F-6C6A555D2DCD}" type="parTrans" cxnId="{A8817D5A-3F76-4946-9507-3C4BB0170C32}">
      <dgm:prSet/>
      <dgm:spPr/>
      <dgm:t>
        <a:bodyPr/>
        <a:lstStyle/>
        <a:p>
          <a:endParaRPr lang="en-GB"/>
        </a:p>
      </dgm:t>
    </dgm:pt>
    <dgm:pt modelId="{86645BF7-4E74-4C0F-A473-A40A6730F925}" type="sibTrans" cxnId="{A8817D5A-3F76-4946-9507-3C4BB0170C32}">
      <dgm:prSet/>
      <dgm:spPr/>
      <dgm:t>
        <a:bodyPr/>
        <a:lstStyle/>
        <a:p>
          <a:endParaRPr lang="en-GB"/>
        </a:p>
      </dgm:t>
    </dgm:pt>
    <dgm:pt modelId="{CE279795-3686-403C-BDE3-9160ABDE248C}">
      <dgm:prSet phldrT="[Text]" custT="1"/>
      <dgm:spPr/>
      <dgm:t>
        <a:bodyPr/>
        <a:lstStyle/>
        <a:p>
          <a:r>
            <a:rPr lang="en-GB" sz="2400" dirty="0" smtClean="0"/>
            <a:t>fsc.exe</a:t>
          </a:r>
        </a:p>
        <a:p>
          <a:r>
            <a:rPr lang="en-GB" sz="2400" dirty="0" err="1" smtClean="0"/>
            <a:t>fsharpc</a:t>
          </a:r>
          <a:endParaRPr lang="en-GB" sz="2400" dirty="0"/>
        </a:p>
      </dgm:t>
    </dgm:pt>
    <dgm:pt modelId="{93441E7A-A428-48B1-BE6B-415775BFAE8E}" type="parTrans" cxnId="{684FE7FC-759A-45EB-936A-BC0E3D1C5A78}">
      <dgm:prSet/>
      <dgm:spPr/>
      <dgm:t>
        <a:bodyPr/>
        <a:lstStyle/>
        <a:p>
          <a:endParaRPr lang="en-GB"/>
        </a:p>
      </dgm:t>
    </dgm:pt>
    <dgm:pt modelId="{B96AA909-1123-44C4-A061-1A73D0B4F4E1}" type="sibTrans" cxnId="{684FE7FC-759A-45EB-936A-BC0E3D1C5A78}">
      <dgm:prSet/>
      <dgm:spPr/>
      <dgm:t>
        <a:bodyPr/>
        <a:lstStyle/>
        <a:p>
          <a:endParaRPr lang="en-GB"/>
        </a:p>
      </dgm:t>
    </dgm:pt>
    <dgm:pt modelId="{4FE83202-E11F-45B1-9EEA-A11EEEFD44FE}">
      <dgm:prSet phldrT="[Text]" custT="1"/>
      <dgm:spPr/>
      <dgm:t>
        <a:bodyPr/>
        <a:lstStyle/>
        <a:p>
          <a:r>
            <a:rPr lang="en-GB" sz="2400" dirty="0" smtClean="0"/>
            <a:t>fsi.exe</a:t>
          </a:r>
        </a:p>
        <a:p>
          <a:r>
            <a:rPr lang="en-GB" sz="2400" dirty="0" err="1" smtClean="0"/>
            <a:t>fsharpi</a:t>
          </a:r>
          <a:endParaRPr lang="en-GB" sz="2400" dirty="0"/>
        </a:p>
      </dgm:t>
    </dgm:pt>
    <dgm:pt modelId="{A43D2354-25D4-4693-813F-0959D2895649}" type="parTrans" cxnId="{3AB84B55-663A-4019-9641-83D93CFA0897}">
      <dgm:prSet/>
      <dgm:spPr/>
      <dgm:t>
        <a:bodyPr/>
        <a:lstStyle/>
        <a:p>
          <a:endParaRPr lang="en-GB"/>
        </a:p>
      </dgm:t>
    </dgm:pt>
    <dgm:pt modelId="{DE412CDE-D4AB-4CDF-BD95-EC3CFE17C35A}" type="sibTrans" cxnId="{3AB84B55-663A-4019-9641-83D93CFA0897}">
      <dgm:prSet/>
      <dgm:spPr/>
      <dgm:t>
        <a:bodyPr/>
        <a:lstStyle/>
        <a:p>
          <a:endParaRPr lang="en-GB"/>
        </a:p>
      </dgm:t>
    </dgm:pt>
    <dgm:pt modelId="{7EB7F646-CA25-4832-A01E-01FAB35A8BF6}">
      <dgm:prSet phldrT="[Text]" custT="1"/>
      <dgm:spPr>
        <a:solidFill>
          <a:srgbClr val="00B050"/>
        </a:solidFill>
      </dgm:spPr>
      <dgm:t>
        <a:bodyPr/>
        <a:lstStyle/>
        <a:p>
          <a:r>
            <a:rPr lang="en-GB" sz="2000" dirty="0" smtClean="0"/>
            <a:t>Visual Studio</a:t>
          </a:r>
        </a:p>
        <a:p>
          <a:r>
            <a:rPr lang="en-GB" sz="2000" dirty="0" smtClean="0"/>
            <a:t>devenv.exe</a:t>
          </a:r>
          <a:endParaRPr lang="en-GB" sz="2000" dirty="0"/>
        </a:p>
      </dgm:t>
    </dgm:pt>
    <dgm:pt modelId="{B8BAFC48-87DC-4C31-845E-FCD40AD8BBA6}" type="parTrans" cxnId="{392A2F70-C392-4215-B022-5CD2F8A97542}">
      <dgm:prSet/>
      <dgm:spPr/>
      <dgm:t>
        <a:bodyPr/>
        <a:lstStyle/>
        <a:p>
          <a:endParaRPr lang="en-GB"/>
        </a:p>
      </dgm:t>
    </dgm:pt>
    <dgm:pt modelId="{2857BC1B-DD63-4F79-AC26-D845AF6C56C9}" type="sibTrans" cxnId="{392A2F70-C392-4215-B022-5CD2F8A97542}">
      <dgm:prSet/>
      <dgm:spPr/>
      <dgm:t>
        <a:bodyPr/>
        <a:lstStyle/>
        <a:p>
          <a:endParaRPr lang="en-GB"/>
        </a:p>
      </dgm:t>
    </dgm:pt>
    <dgm:pt modelId="{A58394E3-F12B-4602-90BB-4A24DB35C131}">
      <dgm:prSet phldrT="[Text]" custT="1"/>
      <dgm:spPr>
        <a:solidFill>
          <a:schemeClr val="accent3">
            <a:lumMod val="75000"/>
          </a:schemeClr>
        </a:solidFill>
      </dgm:spPr>
      <dgm:t>
        <a:bodyPr/>
        <a:lstStyle/>
        <a:p>
          <a:r>
            <a:rPr lang="en-GB" sz="1600" dirty="0" smtClean="0"/>
            <a:t>FSharp.LanguageService.dll</a:t>
          </a:r>
          <a:br>
            <a:rPr lang="en-GB" sz="1600" dirty="0" smtClean="0"/>
          </a:br>
          <a:r>
            <a:rPr lang="en-GB" sz="1600" dirty="0" smtClean="0"/>
            <a:t>FSharp.ProjectSystem.dll</a:t>
          </a:r>
          <a:endParaRPr lang="en-GB" sz="1600" dirty="0"/>
        </a:p>
      </dgm:t>
    </dgm:pt>
    <dgm:pt modelId="{5FB741FD-5F5E-42C5-838B-84930B29D180}" type="parTrans" cxnId="{F50C6B9E-A13C-4035-A2D4-0BD592C1C14C}">
      <dgm:prSet/>
      <dgm:spPr/>
      <dgm:t>
        <a:bodyPr/>
        <a:lstStyle/>
        <a:p>
          <a:endParaRPr lang="en-GB"/>
        </a:p>
      </dgm:t>
    </dgm:pt>
    <dgm:pt modelId="{667F64CF-F107-4E56-A9B0-8E7BCA733B49}" type="sibTrans" cxnId="{F50C6B9E-A13C-4035-A2D4-0BD592C1C14C}">
      <dgm:prSet/>
      <dgm:spPr/>
      <dgm:t>
        <a:bodyPr/>
        <a:lstStyle/>
        <a:p>
          <a:endParaRPr lang="en-GB"/>
        </a:p>
      </dgm:t>
    </dgm:pt>
    <dgm:pt modelId="{BA5E94B4-89D5-4AF1-A868-C94D76562001}">
      <dgm:prSet phldrT="[Text]" custT="1"/>
      <dgm:spPr>
        <a:solidFill>
          <a:srgbClr val="0070C0"/>
        </a:solidFill>
      </dgm:spPr>
      <dgm:t>
        <a:bodyPr/>
        <a:lstStyle/>
        <a:p>
          <a:r>
            <a:rPr lang="en-GB" sz="1800" dirty="0" smtClean="0"/>
            <a:t>FSharp.CompilerBinding.dll</a:t>
          </a:r>
          <a:endParaRPr lang="en-GB" sz="1800" dirty="0"/>
        </a:p>
      </dgm:t>
    </dgm:pt>
    <dgm:pt modelId="{49BF7104-6BEC-40FB-8BBC-2C8E8C364A72}" type="parTrans" cxnId="{BBCE9CCA-7A5C-444D-A8F2-4767DF5B3699}">
      <dgm:prSet/>
      <dgm:spPr/>
      <dgm:t>
        <a:bodyPr/>
        <a:lstStyle/>
        <a:p>
          <a:endParaRPr lang="en-GB"/>
        </a:p>
      </dgm:t>
    </dgm:pt>
    <dgm:pt modelId="{3D40F359-14E9-4CE9-839D-C104AE901DF0}" type="sibTrans" cxnId="{BBCE9CCA-7A5C-444D-A8F2-4767DF5B3699}">
      <dgm:prSet/>
      <dgm:spPr/>
      <dgm:t>
        <a:bodyPr/>
        <a:lstStyle/>
        <a:p>
          <a:endParaRPr lang="en-GB"/>
        </a:p>
      </dgm:t>
    </dgm:pt>
    <dgm:pt modelId="{4E88F644-1AC9-4F0B-987B-92ABA5BF8AD2}">
      <dgm:prSet phldrT="[Text]" custT="1"/>
      <dgm:spPr>
        <a:solidFill>
          <a:srgbClr val="00B050"/>
        </a:solidFill>
      </dgm:spPr>
      <dgm:t>
        <a:bodyPr/>
        <a:lstStyle/>
        <a:p>
          <a:r>
            <a:rPr lang="en-GB" sz="1800" dirty="0" err="1" smtClean="0"/>
            <a:t>Xamarin</a:t>
          </a:r>
          <a:r>
            <a:rPr lang="en-GB" sz="1800" dirty="0" smtClean="0"/>
            <a:t/>
          </a:r>
          <a:br>
            <a:rPr lang="en-GB" sz="1800" dirty="0" smtClean="0"/>
          </a:br>
          <a:r>
            <a:rPr lang="en-GB" sz="1800" dirty="0" smtClean="0"/>
            <a:t>Studio</a:t>
          </a:r>
        </a:p>
        <a:p>
          <a:r>
            <a:rPr lang="en-GB" sz="1400" dirty="0" err="1" smtClean="0"/>
            <a:t>MonoDevelop</a:t>
          </a:r>
          <a:endParaRPr lang="en-GB" sz="1400" dirty="0"/>
        </a:p>
      </dgm:t>
    </dgm:pt>
    <dgm:pt modelId="{2F459584-6EB3-43D8-B676-3AA5BB45F5EC}" type="parTrans" cxnId="{AFC55026-3891-48D8-9E1F-A082523469D5}">
      <dgm:prSet/>
      <dgm:spPr/>
      <dgm:t>
        <a:bodyPr/>
        <a:lstStyle/>
        <a:p>
          <a:endParaRPr lang="en-GB"/>
        </a:p>
      </dgm:t>
    </dgm:pt>
    <dgm:pt modelId="{1E903217-D262-4603-B503-B4A449C1F00C}" type="sibTrans" cxnId="{AFC55026-3891-48D8-9E1F-A082523469D5}">
      <dgm:prSet/>
      <dgm:spPr/>
      <dgm:t>
        <a:bodyPr/>
        <a:lstStyle/>
        <a:p>
          <a:endParaRPr lang="en-GB"/>
        </a:p>
      </dgm:t>
    </dgm:pt>
    <dgm:pt modelId="{6AE113F9-26E6-426D-8321-719FFBFCBA27}">
      <dgm:prSet phldrT="[Text]" custT="1"/>
      <dgm:spPr>
        <a:solidFill>
          <a:srgbClr val="00B050"/>
        </a:solidFill>
      </dgm:spPr>
      <dgm:t>
        <a:bodyPr/>
        <a:lstStyle/>
        <a:p>
          <a:r>
            <a:rPr lang="en-GB" sz="2000" dirty="0" smtClean="0"/>
            <a:t>Emacs.exe</a:t>
          </a:r>
          <a:endParaRPr lang="en-GB" sz="2000" dirty="0"/>
        </a:p>
      </dgm:t>
    </dgm:pt>
    <dgm:pt modelId="{C525A323-6AF4-4C95-8DC7-408B2273AC37}" type="parTrans" cxnId="{BF8E1B64-C45D-4AD1-BD7F-97A74638C017}">
      <dgm:prSet/>
      <dgm:spPr/>
      <dgm:t>
        <a:bodyPr/>
        <a:lstStyle/>
        <a:p>
          <a:endParaRPr lang="en-GB"/>
        </a:p>
      </dgm:t>
    </dgm:pt>
    <dgm:pt modelId="{D8356D0E-E90C-4560-ADEF-FE07306F2E13}" type="sibTrans" cxnId="{BF8E1B64-C45D-4AD1-BD7F-97A74638C017}">
      <dgm:prSet/>
      <dgm:spPr/>
      <dgm:t>
        <a:bodyPr/>
        <a:lstStyle/>
        <a:p>
          <a:endParaRPr lang="en-GB"/>
        </a:p>
      </dgm:t>
    </dgm:pt>
    <dgm:pt modelId="{1B4EB215-C5CB-45B4-9E92-A156B389F058}">
      <dgm:prSet phldrT="[Text]" custT="1"/>
      <dgm:spPr>
        <a:solidFill>
          <a:srgbClr val="0070C0"/>
        </a:solidFill>
      </dgm:spPr>
      <dgm:t>
        <a:bodyPr/>
        <a:lstStyle/>
        <a:p>
          <a:r>
            <a:rPr lang="en-GB" sz="1200" dirty="0" smtClean="0"/>
            <a:t>FSharp.Binding.dll</a:t>
          </a:r>
          <a:endParaRPr lang="en-GB" sz="1200" dirty="0"/>
        </a:p>
      </dgm:t>
    </dgm:pt>
    <dgm:pt modelId="{0FB9EC90-8409-4507-A824-44904702593E}" type="parTrans" cxnId="{4E0839E3-FB8A-4541-BE29-3C25CD7A8006}">
      <dgm:prSet/>
      <dgm:spPr/>
      <dgm:t>
        <a:bodyPr/>
        <a:lstStyle/>
        <a:p>
          <a:endParaRPr lang="en-GB"/>
        </a:p>
      </dgm:t>
    </dgm:pt>
    <dgm:pt modelId="{9815099E-312D-4F01-B1B1-C58E0C478A41}" type="sibTrans" cxnId="{4E0839E3-FB8A-4541-BE29-3C25CD7A8006}">
      <dgm:prSet/>
      <dgm:spPr/>
      <dgm:t>
        <a:bodyPr/>
        <a:lstStyle/>
        <a:p>
          <a:endParaRPr lang="en-GB"/>
        </a:p>
      </dgm:t>
    </dgm:pt>
    <dgm:pt modelId="{4B534A02-4FE7-4A8C-8E39-CE3F21CF8F6E}" type="pres">
      <dgm:prSet presAssocID="{A78D198D-64AB-408C-A385-4ACDB2D28E60}" presName="Name0" presStyleCnt="0">
        <dgm:presLayoutVars>
          <dgm:chPref val="1"/>
          <dgm:dir/>
          <dgm:animOne val="branch"/>
          <dgm:animLvl val="lvl"/>
          <dgm:resizeHandles/>
        </dgm:presLayoutVars>
      </dgm:prSet>
      <dgm:spPr/>
      <dgm:t>
        <a:bodyPr/>
        <a:lstStyle/>
        <a:p>
          <a:endParaRPr lang="en-GB"/>
        </a:p>
      </dgm:t>
    </dgm:pt>
    <dgm:pt modelId="{5DEAFEEB-F946-426C-B7A3-07ECC3EE8231}" type="pres">
      <dgm:prSet presAssocID="{5A828A47-7F35-4656-8008-FF1AB59532EB}" presName="vertOne" presStyleCnt="0"/>
      <dgm:spPr/>
    </dgm:pt>
    <dgm:pt modelId="{5DEE52DF-D313-46D8-83E8-D2E714E9104D}" type="pres">
      <dgm:prSet presAssocID="{5A828A47-7F35-4656-8008-FF1AB59532EB}" presName="txOne" presStyleLbl="node0" presStyleIdx="0" presStyleCnt="1">
        <dgm:presLayoutVars>
          <dgm:chPref val="3"/>
        </dgm:presLayoutVars>
      </dgm:prSet>
      <dgm:spPr/>
      <dgm:t>
        <a:bodyPr/>
        <a:lstStyle/>
        <a:p>
          <a:endParaRPr lang="en-GB"/>
        </a:p>
      </dgm:t>
    </dgm:pt>
    <dgm:pt modelId="{8985F75D-A17C-49A0-AD06-B33CCF2D69EB}" type="pres">
      <dgm:prSet presAssocID="{5A828A47-7F35-4656-8008-FF1AB59532EB}" presName="parTransOne" presStyleCnt="0"/>
      <dgm:spPr/>
    </dgm:pt>
    <dgm:pt modelId="{40E4A0CB-2A1B-4585-8B64-3D5BD7673481}" type="pres">
      <dgm:prSet presAssocID="{5A828A47-7F35-4656-8008-FF1AB59532EB}" presName="horzOne" presStyleCnt="0"/>
      <dgm:spPr/>
    </dgm:pt>
    <dgm:pt modelId="{8ADFF0B7-8753-4800-837A-F848ED0AAC4A}" type="pres">
      <dgm:prSet presAssocID="{881B8DD0-68CB-4465-AC7B-C9246DCB5A9A}" presName="vertTwo" presStyleCnt="0"/>
      <dgm:spPr/>
    </dgm:pt>
    <dgm:pt modelId="{E80784BE-44D8-41C8-B61F-4BEE6D63D219}" type="pres">
      <dgm:prSet presAssocID="{881B8DD0-68CB-4465-AC7B-C9246DCB5A9A}" presName="txTwo" presStyleLbl="node2" presStyleIdx="0" presStyleCnt="1">
        <dgm:presLayoutVars>
          <dgm:chPref val="3"/>
        </dgm:presLayoutVars>
      </dgm:prSet>
      <dgm:spPr/>
      <dgm:t>
        <a:bodyPr/>
        <a:lstStyle/>
        <a:p>
          <a:endParaRPr lang="en-GB"/>
        </a:p>
      </dgm:t>
    </dgm:pt>
    <dgm:pt modelId="{15BD92EA-5048-4C28-AE90-7EA02D9339A3}" type="pres">
      <dgm:prSet presAssocID="{881B8DD0-68CB-4465-AC7B-C9246DCB5A9A}" presName="parTransTwo" presStyleCnt="0"/>
      <dgm:spPr/>
    </dgm:pt>
    <dgm:pt modelId="{886B9EE7-0AE8-4ACC-9518-B1D15FD48163}" type="pres">
      <dgm:prSet presAssocID="{881B8DD0-68CB-4465-AC7B-C9246DCB5A9A}" presName="horzTwo" presStyleCnt="0"/>
      <dgm:spPr/>
    </dgm:pt>
    <dgm:pt modelId="{C91D691A-C745-4BB5-8563-94986382901F}" type="pres">
      <dgm:prSet presAssocID="{CE279795-3686-403C-BDE3-9160ABDE248C}" presName="vertThree" presStyleCnt="0"/>
      <dgm:spPr/>
    </dgm:pt>
    <dgm:pt modelId="{6C81C90A-2B1C-4995-8D64-3A91312E7B93}" type="pres">
      <dgm:prSet presAssocID="{CE279795-3686-403C-BDE3-9160ABDE248C}" presName="txThree" presStyleLbl="node3" presStyleIdx="0" presStyleCnt="4">
        <dgm:presLayoutVars>
          <dgm:chPref val="3"/>
        </dgm:presLayoutVars>
      </dgm:prSet>
      <dgm:spPr/>
      <dgm:t>
        <a:bodyPr/>
        <a:lstStyle/>
        <a:p>
          <a:endParaRPr lang="en-GB"/>
        </a:p>
      </dgm:t>
    </dgm:pt>
    <dgm:pt modelId="{37020ED5-4DC1-4A5E-AEC5-AA4E67DA8C34}" type="pres">
      <dgm:prSet presAssocID="{CE279795-3686-403C-BDE3-9160ABDE248C}" presName="horzThree" presStyleCnt="0"/>
      <dgm:spPr/>
    </dgm:pt>
    <dgm:pt modelId="{6D564D9C-C99A-43F0-92C6-AFAA26737DA5}" type="pres">
      <dgm:prSet presAssocID="{B96AA909-1123-44C4-A061-1A73D0B4F4E1}" presName="sibSpaceThree" presStyleCnt="0"/>
      <dgm:spPr/>
    </dgm:pt>
    <dgm:pt modelId="{5ECAFB51-021C-46C3-8467-5B8E42919AD8}" type="pres">
      <dgm:prSet presAssocID="{4FE83202-E11F-45B1-9EEA-A11EEEFD44FE}" presName="vertThree" presStyleCnt="0"/>
      <dgm:spPr/>
    </dgm:pt>
    <dgm:pt modelId="{5C411BDD-EBB0-400B-8FD5-94D5482FC1EF}" type="pres">
      <dgm:prSet presAssocID="{4FE83202-E11F-45B1-9EEA-A11EEEFD44FE}" presName="txThree" presStyleLbl="node3" presStyleIdx="1" presStyleCnt="4">
        <dgm:presLayoutVars>
          <dgm:chPref val="3"/>
        </dgm:presLayoutVars>
      </dgm:prSet>
      <dgm:spPr/>
      <dgm:t>
        <a:bodyPr/>
        <a:lstStyle/>
        <a:p>
          <a:endParaRPr lang="en-GB"/>
        </a:p>
      </dgm:t>
    </dgm:pt>
    <dgm:pt modelId="{C728D688-7745-4B53-97D7-2849B4529669}" type="pres">
      <dgm:prSet presAssocID="{4FE83202-E11F-45B1-9EEA-A11EEEFD44FE}" presName="horzThree" presStyleCnt="0"/>
      <dgm:spPr/>
    </dgm:pt>
    <dgm:pt modelId="{476ECCF6-D5FC-47D5-AD7E-2B5F23244FB2}" type="pres">
      <dgm:prSet presAssocID="{DE412CDE-D4AB-4CDF-BD95-EC3CFE17C35A}" presName="sibSpaceThree" presStyleCnt="0"/>
      <dgm:spPr/>
    </dgm:pt>
    <dgm:pt modelId="{A62F501C-ABAE-4ABC-96DD-E09B3287492A}" type="pres">
      <dgm:prSet presAssocID="{A58394E3-F12B-4602-90BB-4A24DB35C131}" presName="vertThree" presStyleCnt="0"/>
      <dgm:spPr/>
    </dgm:pt>
    <dgm:pt modelId="{3428A72F-A893-4671-A3EF-80417EB46993}" type="pres">
      <dgm:prSet presAssocID="{A58394E3-F12B-4602-90BB-4A24DB35C131}" presName="txThree" presStyleLbl="node3" presStyleIdx="2" presStyleCnt="4">
        <dgm:presLayoutVars>
          <dgm:chPref val="3"/>
        </dgm:presLayoutVars>
      </dgm:prSet>
      <dgm:spPr/>
      <dgm:t>
        <a:bodyPr/>
        <a:lstStyle/>
        <a:p>
          <a:endParaRPr lang="en-GB"/>
        </a:p>
      </dgm:t>
    </dgm:pt>
    <dgm:pt modelId="{C6AA5A56-8299-40DC-93FA-B9E3BF247587}" type="pres">
      <dgm:prSet presAssocID="{A58394E3-F12B-4602-90BB-4A24DB35C131}" presName="parTransThree" presStyleCnt="0"/>
      <dgm:spPr/>
    </dgm:pt>
    <dgm:pt modelId="{ABF38274-3D1A-41AB-ADAD-D8ABFE959538}" type="pres">
      <dgm:prSet presAssocID="{A58394E3-F12B-4602-90BB-4A24DB35C131}" presName="horzThree" presStyleCnt="0"/>
      <dgm:spPr/>
    </dgm:pt>
    <dgm:pt modelId="{E50C082F-42F6-4E7B-846B-E34F81322B1A}" type="pres">
      <dgm:prSet presAssocID="{7EB7F646-CA25-4832-A01E-01FAB35A8BF6}" presName="vertFour" presStyleCnt="0">
        <dgm:presLayoutVars>
          <dgm:chPref val="3"/>
        </dgm:presLayoutVars>
      </dgm:prSet>
      <dgm:spPr/>
    </dgm:pt>
    <dgm:pt modelId="{734AB541-EB52-40D4-B449-E932A3265265}" type="pres">
      <dgm:prSet presAssocID="{7EB7F646-CA25-4832-A01E-01FAB35A8BF6}" presName="txFour" presStyleLbl="node4" presStyleIdx="0" presStyleCnt="4" custLinFactNeighborX="-1837" custLinFactNeighborY="-2988">
        <dgm:presLayoutVars>
          <dgm:chPref val="3"/>
        </dgm:presLayoutVars>
      </dgm:prSet>
      <dgm:spPr/>
      <dgm:t>
        <a:bodyPr/>
        <a:lstStyle/>
        <a:p>
          <a:endParaRPr lang="en-GB"/>
        </a:p>
      </dgm:t>
    </dgm:pt>
    <dgm:pt modelId="{1CCB9C88-86FE-46BE-AD20-86DFDA6DDC68}" type="pres">
      <dgm:prSet presAssocID="{7EB7F646-CA25-4832-A01E-01FAB35A8BF6}" presName="horzFour" presStyleCnt="0"/>
      <dgm:spPr/>
    </dgm:pt>
    <dgm:pt modelId="{EA69AE4B-277E-4ECD-99CE-E0287CE96A07}" type="pres">
      <dgm:prSet presAssocID="{667F64CF-F107-4E56-A9B0-8E7BCA733B49}" presName="sibSpaceThree" presStyleCnt="0"/>
      <dgm:spPr/>
    </dgm:pt>
    <dgm:pt modelId="{F8442814-EDD6-4391-9D2C-D829E988C5F1}" type="pres">
      <dgm:prSet presAssocID="{BA5E94B4-89D5-4AF1-A868-C94D76562001}" presName="vertThree" presStyleCnt="0"/>
      <dgm:spPr/>
    </dgm:pt>
    <dgm:pt modelId="{0D8DDE3E-983D-4975-8DB6-C357728F952C}" type="pres">
      <dgm:prSet presAssocID="{BA5E94B4-89D5-4AF1-A868-C94D76562001}" presName="txThree" presStyleLbl="node3" presStyleIdx="3" presStyleCnt="4">
        <dgm:presLayoutVars>
          <dgm:chPref val="3"/>
        </dgm:presLayoutVars>
      </dgm:prSet>
      <dgm:spPr/>
      <dgm:t>
        <a:bodyPr/>
        <a:lstStyle/>
        <a:p>
          <a:endParaRPr lang="en-GB"/>
        </a:p>
      </dgm:t>
    </dgm:pt>
    <dgm:pt modelId="{90D38B46-540C-45E8-8B49-D53760F9CFD8}" type="pres">
      <dgm:prSet presAssocID="{BA5E94B4-89D5-4AF1-A868-C94D76562001}" presName="parTransThree" presStyleCnt="0"/>
      <dgm:spPr/>
    </dgm:pt>
    <dgm:pt modelId="{A915F3C8-E217-4F96-9CB0-E4BEE6DCF7AC}" type="pres">
      <dgm:prSet presAssocID="{BA5E94B4-89D5-4AF1-A868-C94D76562001}" presName="horzThree" presStyleCnt="0"/>
      <dgm:spPr/>
    </dgm:pt>
    <dgm:pt modelId="{354144D4-3984-4B66-8C92-3D6BB00C0B35}" type="pres">
      <dgm:prSet presAssocID="{1B4EB215-C5CB-45B4-9E92-A156B389F058}" presName="vertFour" presStyleCnt="0">
        <dgm:presLayoutVars>
          <dgm:chPref val="3"/>
        </dgm:presLayoutVars>
      </dgm:prSet>
      <dgm:spPr/>
    </dgm:pt>
    <dgm:pt modelId="{08C08413-D905-45E9-ABD9-2EF0323937B0}" type="pres">
      <dgm:prSet presAssocID="{1B4EB215-C5CB-45B4-9E92-A156B389F058}" presName="txFour" presStyleLbl="node4" presStyleIdx="1" presStyleCnt="4">
        <dgm:presLayoutVars>
          <dgm:chPref val="3"/>
        </dgm:presLayoutVars>
      </dgm:prSet>
      <dgm:spPr/>
      <dgm:t>
        <a:bodyPr/>
        <a:lstStyle/>
        <a:p>
          <a:endParaRPr lang="en-GB"/>
        </a:p>
      </dgm:t>
    </dgm:pt>
    <dgm:pt modelId="{F810B0C3-96F4-432A-B519-6F039B03410F}" type="pres">
      <dgm:prSet presAssocID="{1B4EB215-C5CB-45B4-9E92-A156B389F058}" presName="parTransFour" presStyleCnt="0"/>
      <dgm:spPr/>
    </dgm:pt>
    <dgm:pt modelId="{2546E565-F2A7-4D3A-8D35-5312D162E24C}" type="pres">
      <dgm:prSet presAssocID="{1B4EB215-C5CB-45B4-9E92-A156B389F058}" presName="horzFour" presStyleCnt="0"/>
      <dgm:spPr/>
    </dgm:pt>
    <dgm:pt modelId="{EA65C03D-FBED-46F5-8E3A-106B073325D9}" type="pres">
      <dgm:prSet presAssocID="{4E88F644-1AC9-4F0B-987B-92ABA5BF8AD2}" presName="vertFour" presStyleCnt="0">
        <dgm:presLayoutVars>
          <dgm:chPref val="3"/>
        </dgm:presLayoutVars>
      </dgm:prSet>
      <dgm:spPr/>
    </dgm:pt>
    <dgm:pt modelId="{47D04526-F37C-4533-88B8-43E294C21F83}" type="pres">
      <dgm:prSet presAssocID="{4E88F644-1AC9-4F0B-987B-92ABA5BF8AD2}" presName="txFour" presStyleLbl="node4" presStyleIdx="2" presStyleCnt="4">
        <dgm:presLayoutVars>
          <dgm:chPref val="3"/>
        </dgm:presLayoutVars>
      </dgm:prSet>
      <dgm:spPr/>
      <dgm:t>
        <a:bodyPr/>
        <a:lstStyle/>
        <a:p>
          <a:endParaRPr lang="en-GB"/>
        </a:p>
      </dgm:t>
    </dgm:pt>
    <dgm:pt modelId="{69F1323B-AB1B-4AE5-8526-F7F5F0E29200}" type="pres">
      <dgm:prSet presAssocID="{4E88F644-1AC9-4F0B-987B-92ABA5BF8AD2}" presName="horzFour" presStyleCnt="0"/>
      <dgm:spPr/>
    </dgm:pt>
    <dgm:pt modelId="{8898C734-1F5A-43B2-9936-FDA513542E93}" type="pres">
      <dgm:prSet presAssocID="{9815099E-312D-4F01-B1B1-C58E0C478A41}" presName="sibSpaceFour" presStyleCnt="0"/>
      <dgm:spPr/>
    </dgm:pt>
    <dgm:pt modelId="{7D53CC52-2F1D-4E52-9DC2-574F6463E227}" type="pres">
      <dgm:prSet presAssocID="{6AE113F9-26E6-426D-8321-719FFBFCBA27}" presName="vertFour" presStyleCnt="0">
        <dgm:presLayoutVars>
          <dgm:chPref val="3"/>
        </dgm:presLayoutVars>
      </dgm:prSet>
      <dgm:spPr/>
    </dgm:pt>
    <dgm:pt modelId="{FF246161-2DCD-4438-B3B0-F0F542D29ADB}" type="pres">
      <dgm:prSet presAssocID="{6AE113F9-26E6-426D-8321-719FFBFCBA27}" presName="txFour" presStyleLbl="node4" presStyleIdx="3" presStyleCnt="4">
        <dgm:presLayoutVars>
          <dgm:chPref val="3"/>
        </dgm:presLayoutVars>
      </dgm:prSet>
      <dgm:spPr/>
      <dgm:t>
        <a:bodyPr/>
        <a:lstStyle/>
        <a:p>
          <a:endParaRPr lang="en-GB"/>
        </a:p>
      </dgm:t>
    </dgm:pt>
    <dgm:pt modelId="{DF374421-FF66-4F3E-B9FC-FEA00B0E9FC2}" type="pres">
      <dgm:prSet presAssocID="{6AE113F9-26E6-426D-8321-719FFBFCBA27}" presName="horzFour" presStyleCnt="0"/>
      <dgm:spPr/>
    </dgm:pt>
  </dgm:ptLst>
  <dgm:cxnLst>
    <dgm:cxn modelId="{ABF6B272-0EA1-408D-9832-C8146E989C49}" srcId="{A78D198D-64AB-408C-A385-4ACDB2D28E60}" destId="{5A828A47-7F35-4656-8008-FF1AB59532EB}" srcOrd="0" destOrd="0" parTransId="{93BA7BB0-07CB-4220-B631-3E35DD173F27}" sibTransId="{FBD3D18F-A3A4-4A14-AD08-9A084C0AD862}"/>
    <dgm:cxn modelId="{F50C6B9E-A13C-4035-A2D4-0BD592C1C14C}" srcId="{881B8DD0-68CB-4465-AC7B-C9246DCB5A9A}" destId="{A58394E3-F12B-4602-90BB-4A24DB35C131}" srcOrd="2" destOrd="0" parTransId="{5FB741FD-5F5E-42C5-838B-84930B29D180}" sibTransId="{667F64CF-F107-4E56-A9B0-8E7BCA733B49}"/>
    <dgm:cxn modelId="{55D8155C-44B1-4F12-B60F-91BE89C08FBD}" type="presOf" srcId="{4FE83202-E11F-45B1-9EEA-A11EEEFD44FE}" destId="{5C411BDD-EBB0-400B-8FD5-94D5482FC1EF}" srcOrd="0" destOrd="0" presId="urn:microsoft.com/office/officeart/2005/8/layout/architecture+Icon"/>
    <dgm:cxn modelId="{EDD77D88-1E63-4A92-AAE6-4E945A82BDA2}" type="presOf" srcId="{881B8DD0-68CB-4465-AC7B-C9246DCB5A9A}" destId="{E80784BE-44D8-41C8-B61F-4BEE6D63D219}" srcOrd="0" destOrd="0" presId="urn:microsoft.com/office/officeart/2005/8/layout/architecture+Icon"/>
    <dgm:cxn modelId="{BBCE9CCA-7A5C-444D-A8F2-4767DF5B3699}" srcId="{881B8DD0-68CB-4465-AC7B-C9246DCB5A9A}" destId="{BA5E94B4-89D5-4AF1-A868-C94D76562001}" srcOrd="3" destOrd="0" parTransId="{49BF7104-6BEC-40FB-8BBC-2C8E8C364A72}" sibTransId="{3D40F359-14E9-4CE9-839D-C104AE901DF0}"/>
    <dgm:cxn modelId="{684FE7FC-759A-45EB-936A-BC0E3D1C5A78}" srcId="{881B8DD0-68CB-4465-AC7B-C9246DCB5A9A}" destId="{CE279795-3686-403C-BDE3-9160ABDE248C}" srcOrd="0" destOrd="0" parTransId="{93441E7A-A428-48B1-BE6B-415775BFAE8E}" sibTransId="{B96AA909-1123-44C4-A061-1A73D0B4F4E1}"/>
    <dgm:cxn modelId="{4E0839E3-FB8A-4541-BE29-3C25CD7A8006}" srcId="{BA5E94B4-89D5-4AF1-A868-C94D76562001}" destId="{1B4EB215-C5CB-45B4-9E92-A156B389F058}" srcOrd="0" destOrd="0" parTransId="{0FB9EC90-8409-4507-A824-44904702593E}" sibTransId="{9815099E-312D-4F01-B1B1-C58E0C478A41}"/>
    <dgm:cxn modelId="{C041997F-1EE0-463E-809C-3CC6FF68D9D9}" type="presOf" srcId="{1B4EB215-C5CB-45B4-9E92-A156B389F058}" destId="{08C08413-D905-45E9-ABD9-2EF0323937B0}" srcOrd="0" destOrd="0" presId="urn:microsoft.com/office/officeart/2005/8/layout/architecture+Icon"/>
    <dgm:cxn modelId="{06C25D7F-7422-4F26-9098-3F1F671D4262}" type="presOf" srcId="{5A828A47-7F35-4656-8008-FF1AB59532EB}" destId="{5DEE52DF-D313-46D8-83E8-D2E714E9104D}" srcOrd="0" destOrd="0" presId="urn:microsoft.com/office/officeart/2005/8/layout/architecture+Icon"/>
    <dgm:cxn modelId="{5C9BAD91-4768-43A7-B7D7-25B695F5B338}" type="presOf" srcId="{A78D198D-64AB-408C-A385-4ACDB2D28E60}" destId="{4B534A02-4FE7-4A8C-8E39-CE3F21CF8F6E}" srcOrd="0" destOrd="0" presId="urn:microsoft.com/office/officeart/2005/8/layout/architecture+Icon"/>
    <dgm:cxn modelId="{392A2F70-C392-4215-B022-5CD2F8A97542}" srcId="{A58394E3-F12B-4602-90BB-4A24DB35C131}" destId="{7EB7F646-CA25-4832-A01E-01FAB35A8BF6}" srcOrd="0" destOrd="0" parTransId="{B8BAFC48-87DC-4C31-845E-FCD40AD8BBA6}" sibTransId="{2857BC1B-DD63-4F79-AC26-D845AF6C56C9}"/>
    <dgm:cxn modelId="{05520ABC-5003-4F76-AECD-396972C2E22A}" type="presOf" srcId="{6AE113F9-26E6-426D-8321-719FFBFCBA27}" destId="{FF246161-2DCD-4438-B3B0-F0F542D29ADB}" srcOrd="0" destOrd="0" presId="urn:microsoft.com/office/officeart/2005/8/layout/architecture+Icon"/>
    <dgm:cxn modelId="{3AB84B55-663A-4019-9641-83D93CFA0897}" srcId="{881B8DD0-68CB-4465-AC7B-C9246DCB5A9A}" destId="{4FE83202-E11F-45B1-9EEA-A11EEEFD44FE}" srcOrd="1" destOrd="0" parTransId="{A43D2354-25D4-4693-813F-0959D2895649}" sibTransId="{DE412CDE-D4AB-4CDF-BD95-EC3CFE17C35A}"/>
    <dgm:cxn modelId="{2EC5696B-5E64-4C55-BA4E-825FD8C925AA}" type="presOf" srcId="{BA5E94B4-89D5-4AF1-A868-C94D76562001}" destId="{0D8DDE3E-983D-4975-8DB6-C357728F952C}" srcOrd="0" destOrd="0" presId="urn:microsoft.com/office/officeart/2005/8/layout/architecture+Icon"/>
    <dgm:cxn modelId="{1975F6B6-B905-4BBF-95C8-FECE7B14492E}" type="presOf" srcId="{7EB7F646-CA25-4832-A01E-01FAB35A8BF6}" destId="{734AB541-EB52-40D4-B449-E932A3265265}" srcOrd="0" destOrd="0" presId="urn:microsoft.com/office/officeart/2005/8/layout/architecture+Icon"/>
    <dgm:cxn modelId="{13AEC844-590A-411C-A339-FB5F6FF4C296}" type="presOf" srcId="{4E88F644-1AC9-4F0B-987B-92ABA5BF8AD2}" destId="{47D04526-F37C-4533-88B8-43E294C21F83}" srcOrd="0" destOrd="0" presId="urn:microsoft.com/office/officeart/2005/8/layout/architecture+Icon"/>
    <dgm:cxn modelId="{BF8E1B64-C45D-4AD1-BD7F-97A74638C017}" srcId="{BA5E94B4-89D5-4AF1-A868-C94D76562001}" destId="{6AE113F9-26E6-426D-8321-719FFBFCBA27}" srcOrd="1" destOrd="0" parTransId="{C525A323-6AF4-4C95-8DC7-408B2273AC37}" sibTransId="{D8356D0E-E90C-4560-ADEF-FE07306F2E13}"/>
    <dgm:cxn modelId="{3622C2B9-5E49-4E31-A8D7-C0683ABF17BA}" type="presOf" srcId="{CE279795-3686-403C-BDE3-9160ABDE248C}" destId="{6C81C90A-2B1C-4995-8D64-3A91312E7B93}" srcOrd="0" destOrd="0" presId="urn:microsoft.com/office/officeart/2005/8/layout/architecture+Icon"/>
    <dgm:cxn modelId="{A8817D5A-3F76-4946-9507-3C4BB0170C32}" srcId="{5A828A47-7F35-4656-8008-FF1AB59532EB}" destId="{881B8DD0-68CB-4465-AC7B-C9246DCB5A9A}" srcOrd="0" destOrd="0" parTransId="{BC3F9CB5-5598-44E0-B12F-6C6A555D2DCD}" sibTransId="{86645BF7-4E74-4C0F-A473-A40A6730F925}"/>
    <dgm:cxn modelId="{AFC55026-3891-48D8-9E1F-A082523469D5}" srcId="{1B4EB215-C5CB-45B4-9E92-A156B389F058}" destId="{4E88F644-1AC9-4F0B-987B-92ABA5BF8AD2}" srcOrd="0" destOrd="0" parTransId="{2F459584-6EB3-43D8-B676-3AA5BB45F5EC}" sibTransId="{1E903217-D262-4603-B503-B4A449C1F00C}"/>
    <dgm:cxn modelId="{65BEF3AC-864C-4D25-8D97-8B4BB9CAE4BE}" type="presOf" srcId="{A58394E3-F12B-4602-90BB-4A24DB35C131}" destId="{3428A72F-A893-4671-A3EF-80417EB46993}" srcOrd="0" destOrd="0" presId="urn:microsoft.com/office/officeart/2005/8/layout/architecture+Icon"/>
    <dgm:cxn modelId="{C9AF853C-8CEA-4BFA-A3A5-31011AF5531F}" type="presParOf" srcId="{4B534A02-4FE7-4A8C-8E39-CE3F21CF8F6E}" destId="{5DEAFEEB-F946-426C-B7A3-07ECC3EE8231}" srcOrd="0" destOrd="0" presId="urn:microsoft.com/office/officeart/2005/8/layout/architecture+Icon"/>
    <dgm:cxn modelId="{D9499571-46FE-46F7-AF9B-0D153AB34EF7}" type="presParOf" srcId="{5DEAFEEB-F946-426C-B7A3-07ECC3EE8231}" destId="{5DEE52DF-D313-46D8-83E8-D2E714E9104D}" srcOrd="0" destOrd="0" presId="urn:microsoft.com/office/officeart/2005/8/layout/architecture+Icon"/>
    <dgm:cxn modelId="{AC3391D5-0B99-4D51-A9D0-3C351B0D370E}" type="presParOf" srcId="{5DEAFEEB-F946-426C-B7A3-07ECC3EE8231}" destId="{8985F75D-A17C-49A0-AD06-B33CCF2D69EB}" srcOrd="1" destOrd="0" presId="urn:microsoft.com/office/officeart/2005/8/layout/architecture+Icon"/>
    <dgm:cxn modelId="{48FB0D50-21E3-4CDF-B7A2-752E9E451E96}" type="presParOf" srcId="{5DEAFEEB-F946-426C-B7A3-07ECC3EE8231}" destId="{40E4A0CB-2A1B-4585-8B64-3D5BD7673481}" srcOrd="2" destOrd="0" presId="urn:microsoft.com/office/officeart/2005/8/layout/architecture+Icon"/>
    <dgm:cxn modelId="{B41DD1D9-4C68-439A-BAEC-D5427E340D9E}" type="presParOf" srcId="{40E4A0CB-2A1B-4585-8B64-3D5BD7673481}" destId="{8ADFF0B7-8753-4800-837A-F848ED0AAC4A}" srcOrd="0" destOrd="0" presId="urn:microsoft.com/office/officeart/2005/8/layout/architecture+Icon"/>
    <dgm:cxn modelId="{04B0CD91-1EC2-4127-9289-6E4FA7DAC44A}" type="presParOf" srcId="{8ADFF0B7-8753-4800-837A-F848ED0AAC4A}" destId="{E80784BE-44D8-41C8-B61F-4BEE6D63D219}" srcOrd="0" destOrd="0" presId="urn:microsoft.com/office/officeart/2005/8/layout/architecture+Icon"/>
    <dgm:cxn modelId="{227373D3-FB7A-4692-A945-C90052F70F44}" type="presParOf" srcId="{8ADFF0B7-8753-4800-837A-F848ED0AAC4A}" destId="{15BD92EA-5048-4C28-AE90-7EA02D9339A3}" srcOrd="1" destOrd="0" presId="urn:microsoft.com/office/officeart/2005/8/layout/architecture+Icon"/>
    <dgm:cxn modelId="{E6B42EED-8B2F-4693-8A9E-88EF891E5574}" type="presParOf" srcId="{8ADFF0B7-8753-4800-837A-F848ED0AAC4A}" destId="{886B9EE7-0AE8-4ACC-9518-B1D15FD48163}" srcOrd="2" destOrd="0" presId="urn:microsoft.com/office/officeart/2005/8/layout/architecture+Icon"/>
    <dgm:cxn modelId="{B1214B85-C0CB-4CD5-96ED-40E6398C638D}" type="presParOf" srcId="{886B9EE7-0AE8-4ACC-9518-B1D15FD48163}" destId="{C91D691A-C745-4BB5-8563-94986382901F}" srcOrd="0" destOrd="0" presId="urn:microsoft.com/office/officeart/2005/8/layout/architecture+Icon"/>
    <dgm:cxn modelId="{792F4B0D-DFC7-44D3-B04B-BED3A389CBBC}" type="presParOf" srcId="{C91D691A-C745-4BB5-8563-94986382901F}" destId="{6C81C90A-2B1C-4995-8D64-3A91312E7B93}" srcOrd="0" destOrd="0" presId="urn:microsoft.com/office/officeart/2005/8/layout/architecture+Icon"/>
    <dgm:cxn modelId="{ED12C9ED-2669-45D3-8218-547647E025EA}" type="presParOf" srcId="{C91D691A-C745-4BB5-8563-94986382901F}" destId="{37020ED5-4DC1-4A5E-AEC5-AA4E67DA8C34}" srcOrd="1" destOrd="0" presId="urn:microsoft.com/office/officeart/2005/8/layout/architecture+Icon"/>
    <dgm:cxn modelId="{ED723DE9-32B3-47BA-8851-374356495052}" type="presParOf" srcId="{886B9EE7-0AE8-4ACC-9518-B1D15FD48163}" destId="{6D564D9C-C99A-43F0-92C6-AFAA26737DA5}" srcOrd="1" destOrd="0" presId="urn:microsoft.com/office/officeart/2005/8/layout/architecture+Icon"/>
    <dgm:cxn modelId="{A00CF7D2-DE05-4001-A96D-E7EC98865A7E}" type="presParOf" srcId="{886B9EE7-0AE8-4ACC-9518-B1D15FD48163}" destId="{5ECAFB51-021C-46C3-8467-5B8E42919AD8}" srcOrd="2" destOrd="0" presId="urn:microsoft.com/office/officeart/2005/8/layout/architecture+Icon"/>
    <dgm:cxn modelId="{6F10B1C1-098C-49C6-9C31-9261D6C03966}" type="presParOf" srcId="{5ECAFB51-021C-46C3-8467-5B8E42919AD8}" destId="{5C411BDD-EBB0-400B-8FD5-94D5482FC1EF}" srcOrd="0" destOrd="0" presId="urn:microsoft.com/office/officeart/2005/8/layout/architecture+Icon"/>
    <dgm:cxn modelId="{1F9CBCF6-6A39-44F2-B2C8-35F4D8A3C0AA}" type="presParOf" srcId="{5ECAFB51-021C-46C3-8467-5B8E42919AD8}" destId="{C728D688-7745-4B53-97D7-2849B4529669}" srcOrd="1" destOrd="0" presId="urn:microsoft.com/office/officeart/2005/8/layout/architecture+Icon"/>
    <dgm:cxn modelId="{FBB5671D-0DE5-419A-A317-A9F5737476DC}" type="presParOf" srcId="{886B9EE7-0AE8-4ACC-9518-B1D15FD48163}" destId="{476ECCF6-D5FC-47D5-AD7E-2B5F23244FB2}" srcOrd="3" destOrd="0" presId="urn:microsoft.com/office/officeart/2005/8/layout/architecture+Icon"/>
    <dgm:cxn modelId="{CFC59C4A-656C-4F2D-8602-D661B9B19285}" type="presParOf" srcId="{886B9EE7-0AE8-4ACC-9518-B1D15FD48163}" destId="{A62F501C-ABAE-4ABC-96DD-E09B3287492A}" srcOrd="4" destOrd="0" presId="urn:microsoft.com/office/officeart/2005/8/layout/architecture+Icon"/>
    <dgm:cxn modelId="{44430D42-85A9-418A-8D21-E4E275B81BE0}" type="presParOf" srcId="{A62F501C-ABAE-4ABC-96DD-E09B3287492A}" destId="{3428A72F-A893-4671-A3EF-80417EB46993}" srcOrd="0" destOrd="0" presId="urn:microsoft.com/office/officeart/2005/8/layout/architecture+Icon"/>
    <dgm:cxn modelId="{33216DE5-73CD-4B1B-9AD7-DFF15697C561}" type="presParOf" srcId="{A62F501C-ABAE-4ABC-96DD-E09B3287492A}" destId="{C6AA5A56-8299-40DC-93FA-B9E3BF247587}" srcOrd="1" destOrd="0" presId="urn:microsoft.com/office/officeart/2005/8/layout/architecture+Icon"/>
    <dgm:cxn modelId="{42E7B06F-9B5F-4B4D-9A66-4D7D425AA280}" type="presParOf" srcId="{A62F501C-ABAE-4ABC-96DD-E09B3287492A}" destId="{ABF38274-3D1A-41AB-ADAD-D8ABFE959538}" srcOrd="2" destOrd="0" presId="urn:microsoft.com/office/officeart/2005/8/layout/architecture+Icon"/>
    <dgm:cxn modelId="{C001FD90-09FD-4925-9DA2-FEA58E8D76E6}" type="presParOf" srcId="{ABF38274-3D1A-41AB-ADAD-D8ABFE959538}" destId="{E50C082F-42F6-4E7B-846B-E34F81322B1A}" srcOrd="0" destOrd="0" presId="urn:microsoft.com/office/officeart/2005/8/layout/architecture+Icon"/>
    <dgm:cxn modelId="{E867B02D-A349-4F16-83FE-64058247FB5C}" type="presParOf" srcId="{E50C082F-42F6-4E7B-846B-E34F81322B1A}" destId="{734AB541-EB52-40D4-B449-E932A3265265}" srcOrd="0" destOrd="0" presId="urn:microsoft.com/office/officeart/2005/8/layout/architecture+Icon"/>
    <dgm:cxn modelId="{564EBE97-AC4E-4359-9EBC-4417E102C329}" type="presParOf" srcId="{E50C082F-42F6-4E7B-846B-E34F81322B1A}" destId="{1CCB9C88-86FE-46BE-AD20-86DFDA6DDC68}" srcOrd="1" destOrd="0" presId="urn:microsoft.com/office/officeart/2005/8/layout/architecture+Icon"/>
    <dgm:cxn modelId="{8953C070-2C68-4B5D-96D8-F10A92A5D3B6}" type="presParOf" srcId="{886B9EE7-0AE8-4ACC-9518-B1D15FD48163}" destId="{EA69AE4B-277E-4ECD-99CE-E0287CE96A07}" srcOrd="5" destOrd="0" presId="urn:microsoft.com/office/officeart/2005/8/layout/architecture+Icon"/>
    <dgm:cxn modelId="{E3E9CC15-99F0-4E6C-A4B7-ABBA1BDAA915}" type="presParOf" srcId="{886B9EE7-0AE8-4ACC-9518-B1D15FD48163}" destId="{F8442814-EDD6-4391-9D2C-D829E988C5F1}" srcOrd="6" destOrd="0" presId="urn:microsoft.com/office/officeart/2005/8/layout/architecture+Icon"/>
    <dgm:cxn modelId="{E15F7EEA-F054-4661-8B31-502884F40DFF}" type="presParOf" srcId="{F8442814-EDD6-4391-9D2C-D829E988C5F1}" destId="{0D8DDE3E-983D-4975-8DB6-C357728F952C}" srcOrd="0" destOrd="0" presId="urn:microsoft.com/office/officeart/2005/8/layout/architecture+Icon"/>
    <dgm:cxn modelId="{B68D588A-5A2F-420C-8E99-9CACE4DAE653}" type="presParOf" srcId="{F8442814-EDD6-4391-9D2C-D829E988C5F1}" destId="{90D38B46-540C-45E8-8B49-D53760F9CFD8}" srcOrd="1" destOrd="0" presId="urn:microsoft.com/office/officeart/2005/8/layout/architecture+Icon"/>
    <dgm:cxn modelId="{B5EEF6A6-2BC1-4A62-9B05-233D81595913}" type="presParOf" srcId="{F8442814-EDD6-4391-9D2C-D829E988C5F1}" destId="{A915F3C8-E217-4F96-9CB0-E4BEE6DCF7AC}" srcOrd="2" destOrd="0" presId="urn:microsoft.com/office/officeart/2005/8/layout/architecture+Icon"/>
    <dgm:cxn modelId="{22F7ED9C-B75A-44CC-A8FF-3DB10A3A2636}" type="presParOf" srcId="{A915F3C8-E217-4F96-9CB0-E4BEE6DCF7AC}" destId="{354144D4-3984-4B66-8C92-3D6BB00C0B35}" srcOrd="0" destOrd="0" presId="urn:microsoft.com/office/officeart/2005/8/layout/architecture+Icon"/>
    <dgm:cxn modelId="{5DE6C7E5-A531-4552-8D8F-12355F630086}" type="presParOf" srcId="{354144D4-3984-4B66-8C92-3D6BB00C0B35}" destId="{08C08413-D905-45E9-ABD9-2EF0323937B0}" srcOrd="0" destOrd="0" presId="urn:microsoft.com/office/officeart/2005/8/layout/architecture+Icon"/>
    <dgm:cxn modelId="{F668E06B-8870-43A9-BFD9-41C8A02995C1}" type="presParOf" srcId="{354144D4-3984-4B66-8C92-3D6BB00C0B35}" destId="{F810B0C3-96F4-432A-B519-6F039B03410F}" srcOrd="1" destOrd="0" presId="urn:microsoft.com/office/officeart/2005/8/layout/architecture+Icon"/>
    <dgm:cxn modelId="{CF52DF50-E655-4B28-92B9-FCDF2CA2F923}" type="presParOf" srcId="{354144D4-3984-4B66-8C92-3D6BB00C0B35}" destId="{2546E565-F2A7-4D3A-8D35-5312D162E24C}" srcOrd="2" destOrd="0" presId="urn:microsoft.com/office/officeart/2005/8/layout/architecture+Icon"/>
    <dgm:cxn modelId="{403379D1-E6FF-4DC8-BB0C-229EE00C1C37}" type="presParOf" srcId="{2546E565-F2A7-4D3A-8D35-5312D162E24C}" destId="{EA65C03D-FBED-46F5-8E3A-106B073325D9}" srcOrd="0" destOrd="0" presId="urn:microsoft.com/office/officeart/2005/8/layout/architecture+Icon"/>
    <dgm:cxn modelId="{428242DB-9173-41BB-8029-AFF41F24CDDB}" type="presParOf" srcId="{EA65C03D-FBED-46F5-8E3A-106B073325D9}" destId="{47D04526-F37C-4533-88B8-43E294C21F83}" srcOrd="0" destOrd="0" presId="urn:microsoft.com/office/officeart/2005/8/layout/architecture+Icon"/>
    <dgm:cxn modelId="{6D152879-3413-4183-8DF3-1DCD6118DC57}" type="presParOf" srcId="{EA65C03D-FBED-46F5-8E3A-106B073325D9}" destId="{69F1323B-AB1B-4AE5-8526-F7F5F0E29200}" srcOrd="1" destOrd="0" presId="urn:microsoft.com/office/officeart/2005/8/layout/architecture+Icon"/>
    <dgm:cxn modelId="{43BBD37B-CA00-4869-9FC4-52FFCC2E43A0}" type="presParOf" srcId="{A915F3C8-E217-4F96-9CB0-E4BEE6DCF7AC}" destId="{8898C734-1F5A-43B2-9936-FDA513542E93}" srcOrd="1" destOrd="0" presId="urn:microsoft.com/office/officeart/2005/8/layout/architecture+Icon"/>
    <dgm:cxn modelId="{72A820CE-E7E0-4365-B2FD-04E42BDAAD65}" type="presParOf" srcId="{A915F3C8-E217-4F96-9CB0-E4BEE6DCF7AC}" destId="{7D53CC52-2F1D-4E52-9DC2-574F6463E227}" srcOrd="2" destOrd="0" presId="urn:microsoft.com/office/officeart/2005/8/layout/architecture+Icon"/>
    <dgm:cxn modelId="{9704BB2D-3E92-4971-995C-B56732323758}" type="presParOf" srcId="{7D53CC52-2F1D-4E52-9DC2-574F6463E227}" destId="{FF246161-2DCD-4438-B3B0-F0F542D29ADB}" srcOrd="0" destOrd="0" presId="urn:microsoft.com/office/officeart/2005/8/layout/architecture+Icon"/>
    <dgm:cxn modelId="{F248CF19-641E-46B5-837A-DDBFF76B9C9E}" type="presParOf" srcId="{7D53CC52-2F1D-4E52-9DC2-574F6463E227}" destId="{DF374421-FF66-4F3E-B9FC-FEA00B0E9FC2}"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D198D-64AB-408C-A385-4ACDB2D28E60}" type="doc">
      <dgm:prSet loTypeId="urn:microsoft.com/office/officeart/2005/8/layout/architecture+Icon" loCatId="list" qsTypeId="urn:microsoft.com/office/officeart/2005/8/quickstyle/simple1" qsCatId="simple" csTypeId="urn:microsoft.com/office/officeart/2005/8/colors/accent1_2" csCatId="accent1" phldr="1"/>
      <dgm:spPr/>
      <dgm:t>
        <a:bodyPr/>
        <a:lstStyle/>
        <a:p>
          <a:endParaRPr lang="en-GB"/>
        </a:p>
      </dgm:t>
    </dgm:pt>
    <dgm:pt modelId="{5A828A47-7F35-4656-8008-FF1AB59532EB}">
      <dgm:prSet phldrT="[Text]" custT="1"/>
      <dgm:spPr/>
      <dgm:t>
        <a:bodyPr/>
        <a:lstStyle/>
        <a:p>
          <a:r>
            <a:rPr lang="en-GB" sz="2400" dirty="0" smtClean="0"/>
            <a:t>FSharp.Core.dll</a:t>
          </a:r>
          <a:endParaRPr lang="en-GB" sz="2400" dirty="0"/>
        </a:p>
      </dgm:t>
    </dgm:pt>
    <dgm:pt modelId="{93BA7BB0-07CB-4220-B631-3E35DD173F27}" type="parTrans" cxnId="{ABF6B272-0EA1-408D-9832-C8146E989C49}">
      <dgm:prSet/>
      <dgm:spPr/>
      <dgm:t>
        <a:bodyPr/>
        <a:lstStyle/>
        <a:p>
          <a:endParaRPr lang="en-GB"/>
        </a:p>
      </dgm:t>
    </dgm:pt>
    <dgm:pt modelId="{FBD3D18F-A3A4-4A14-AD08-9A084C0AD862}" type="sibTrans" cxnId="{ABF6B272-0EA1-408D-9832-C8146E989C49}">
      <dgm:prSet/>
      <dgm:spPr/>
      <dgm:t>
        <a:bodyPr/>
        <a:lstStyle/>
        <a:p>
          <a:endParaRPr lang="en-GB"/>
        </a:p>
      </dgm:t>
    </dgm:pt>
    <dgm:pt modelId="{881B8DD0-68CB-4465-AC7B-C9246DCB5A9A}">
      <dgm:prSet phldrT="[Text]" custT="1"/>
      <dgm:spPr/>
      <dgm:t>
        <a:bodyPr/>
        <a:lstStyle/>
        <a:p>
          <a:r>
            <a:rPr lang="en-GB" sz="2400" dirty="0" smtClean="0"/>
            <a:t>FSharp.Build.dll</a:t>
          </a:r>
          <a:endParaRPr lang="en-GB" sz="2400" dirty="0"/>
        </a:p>
      </dgm:t>
    </dgm:pt>
    <dgm:pt modelId="{BC3F9CB5-5598-44E0-B12F-6C6A555D2DCD}" type="parTrans" cxnId="{A8817D5A-3F76-4946-9507-3C4BB0170C32}">
      <dgm:prSet/>
      <dgm:spPr/>
      <dgm:t>
        <a:bodyPr/>
        <a:lstStyle/>
        <a:p>
          <a:endParaRPr lang="en-GB"/>
        </a:p>
      </dgm:t>
    </dgm:pt>
    <dgm:pt modelId="{86645BF7-4E74-4C0F-A473-A40A6730F925}" type="sibTrans" cxnId="{A8817D5A-3F76-4946-9507-3C4BB0170C32}">
      <dgm:prSet/>
      <dgm:spPr/>
      <dgm:t>
        <a:bodyPr/>
        <a:lstStyle/>
        <a:p>
          <a:endParaRPr lang="en-GB"/>
        </a:p>
      </dgm:t>
    </dgm:pt>
    <dgm:pt modelId="{9DF3FC80-A85F-4F8D-A133-106B7D2029E2}">
      <dgm:prSet phldrT="[Text]" custT="1"/>
      <dgm:spPr>
        <a:solidFill>
          <a:srgbClr val="00B050"/>
        </a:solidFill>
      </dgm:spPr>
      <dgm:t>
        <a:bodyPr/>
        <a:lstStyle/>
        <a:p>
          <a:r>
            <a:rPr lang="en-GB" sz="1800" dirty="0" smtClean="0"/>
            <a:t>MSBuild.exe</a:t>
          </a:r>
          <a:endParaRPr lang="en-GB" sz="1800" dirty="0"/>
        </a:p>
      </dgm:t>
    </dgm:pt>
    <dgm:pt modelId="{6E80C20F-02ED-49D1-B02B-DABFAA829A7B}" type="parTrans" cxnId="{0E28C247-C97C-4883-B31F-35A07F0B2970}">
      <dgm:prSet/>
      <dgm:spPr/>
      <dgm:t>
        <a:bodyPr/>
        <a:lstStyle/>
        <a:p>
          <a:endParaRPr lang="en-GB"/>
        </a:p>
      </dgm:t>
    </dgm:pt>
    <dgm:pt modelId="{BA03ABA7-7266-4A78-A56B-A12BE858897E}" type="sibTrans" cxnId="{0E28C247-C97C-4883-B31F-35A07F0B2970}">
      <dgm:prSet/>
      <dgm:spPr/>
      <dgm:t>
        <a:bodyPr/>
        <a:lstStyle/>
        <a:p>
          <a:endParaRPr lang="en-GB"/>
        </a:p>
      </dgm:t>
    </dgm:pt>
    <dgm:pt modelId="{6A1B5467-4A6E-469D-B055-183C337E961E}">
      <dgm:prSet phldrT="[Text]" custT="1"/>
      <dgm:spPr>
        <a:solidFill>
          <a:srgbClr val="00B050"/>
        </a:solidFill>
      </dgm:spPr>
      <dgm:t>
        <a:bodyPr/>
        <a:lstStyle/>
        <a:p>
          <a:r>
            <a:rPr lang="en-GB" sz="1800" dirty="0" smtClean="0"/>
            <a:t>Xbuild.exe</a:t>
          </a:r>
          <a:endParaRPr lang="en-GB" sz="1800" dirty="0"/>
        </a:p>
      </dgm:t>
    </dgm:pt>
    <dgm:pt modelId="{55B12DA6-D4AD-4815-B767-632981B66EA9}" type="parTrans" cxnId="{252D2D80-2D03-4D84-ACDD-0DFAF8F75AC9}">
      <dgm:prSet/>
      <dgm:spPr/>
      <dgm:t>
        <a:bodyPr/>
        <a:lstStyle/>
        <a:p>
          <a:endParaRPr lang="en-GB"/>
        </a:p>
      </dgm:t>
    </dgm:pt>
    <dgm:pt modelId="{7BABE9F1-97BD-4F76-A79F-7A2358228189}" type="sibTrans" cxnId="{252D2D80-2D03-4D84-ACDD-0DFAF8F75AC9}">
      <dgm:prSet/>
      <dgm:spPr/>
      <dgm:t>
        <a:bodyPr/>
        <a:lstStyle/>
        <a:p>
          <a:endParaRPr lang="en-GB"/>
        </a:p>
      </dgm:t>
    </dgm:pt>
    <dgm:pt modelId="{1F40D548-A011-499D-9B3D-31701856281D}">
      <dgm:prSet phldrT="[Text]" custT="1"/>
      <dgm:spPr>
        <a:solidFill>
          <a:srgbClr val="00B050"/>
        </a:solidFill>
      </dgm:spPr>
      <dgm:t>
        <a:bodyPr/>
        <a:lstStyle/>
        <a:p>
          <a:r>
            <a:rPr lang="en-GB" sz="1800" dirty="0" smtClean="0"/>
            <a:t>Devenv.exe</a:t>
          </a:r>
          <a:endParaRPr lang="en-GB" sz="1800" dirty="0"/>
        </a:p>
      </dgm:t>
    </dgm:pt>
    <dgm:pt modelId="{E06754D6-5AD8-414B-8F10-86278186191A}" type="parTrans" cxnId="{B491AD5B-FBA7-4710-9415-3A2BAF2C6DB6}">
      <dgm:prSet/>
      <dgm:spPr/>
      <dgm:t>
        <a:bodyPr/>
        <a:lstStyle/>
        <a:p>
          <a:endParaRPr lang="en-GB"/>
        </a:p>
      </dgm:t>
    </dgm:pt>
    <dgm:pt modelId="{43468FE5-A719-4F56-8341-773371649FC3}" type="sibTrans" cxnId="{B491AD5B-FBA7-4710-9415-3A2BAF2C6DB6}">
      <dgm:prSet/>
      <dgm:spPr/>
      <dgm:t>
        <a:bodyPr/>
        <a:lstStyle/>
        <a:p>
          <a:endParaRPr lang="en-GB"/>
        </a:p>
      </dgm:t>
    </dgm:pt>
    <dgm:pt modelId="{29E25931-2EB0-4BB7-8BEE-83F7D2089E5E}">
      <dgm:prSet phldrT="[Text]" custT="1"/>
      <dgm:spPr>
        <a:solidFill>
          <a:srgbClr val="00B050"/>
        </a:solidFill>
      </dgm:spPr>
      <dgm:t>
        <a:bodyPr/>
        <a:lstStyle/>
        <a:p>
          <a:r>
            <a:rPr lang="en-GB" sz="1800" dirty="0" smtClean="0"/>
            <a:t>XamarinStudio.exe</a:t>
          </a:r>
          <a:endParaRPr lang="en-GB" sz="1800" dirty="0"/>
        </a:p>
      </dgm:t>
    </dgm:pt>
    <dgm:pt modelId="{68F1B74B-BDCC-409D-952A-49A31E8B5A51}" type="parTrans" cxnId="{BE1A1BB5-273E-45B6-B4E9-F69887B47450}">
      <dgm:prSet/>
      <dgm:spPr/>
      <dgm:t>
        <a:bodyPr/>
        <a:lstStyle/>
        <a:p>
          <a:endParaRPr lang="en-GB"/>
        </a:p>
      </dgm:t>
    </dgm:pt>
    <dgm:pt modelId="{BC59DA3C-8803-4E30-B13A-A63167688539}" type="sibTrans" cxnId="{BE1A1BB5-273E-45B6-B4E9-F69887B47450}">
      <dgm:prSet/>
      <dgm:spPr/>
      <dgm:t>
        <a:bodyPr/>
        <a:lstStyle/>
        <a:p>
          <a:endParaRPr lang="en-GB"/>
        </a:p>
      </dgm:t>
    </dgm:pt>
    <dgm:pt modelId="{4B534A02-4FE7-4A8C-8E39-CE3F21CF8F6E}" type="pres">
      <dgm:prSet presAssocID="{A78D198D-64AB-408C-A385-4ACDB2D28E60}" presName="Name0" presStyleCnt="0">
        <dgm:presLayoutVars>
          <dgm:chPref val="1"/>
          <dgm:dir/>
          <dgm:animOne val="branch"/>
          <dgm:animLvl val="lvl"/>
          <dgm:resizeHandles/>
        </dgm:presLayoutVars>
      </dgm:prSet>
      <dgm:spPr/>
      <dgm:t>
        <a:bodyPr/>
        <a:lstStyle/>
        <a:p>
          <a:endParaRPr lang="en-GB"/>
        </a:p>
      </dgm:t>
    </dgm:pt>
    <dgm:pt modelId="{5DEAFEEB-F946-426C-B7A3-07ECC3EE8231}" type="pres">
      <dgm:prSet presAssocID="{5A828A47-7F35-4656-8008-FF1AB59532EB}" presName="vertOne" presStyleCnt="0"/>
      <dgm:spPr/>
    </dgm:pt>
    <dgm:pt modelId="{5DEE52DF-D313-46D8-83E8-D2E714E9104D}" type="pres">
      <dgm:prSet presAssocID="{5A828A47-7F35-4656-8008-FF1AB59532EB}" presName="txOne" presStyleLbl="node0" presStyleIdx="0" presStyleCnt="1" custScaleY="40201">
        <dgm:presLayoutVars>
          <dgm:chPref val="3"/>
        </dgm:presLayoutVars>
      </dgm:prSet>
      <dgm:spPr/>
      <dgm:t>
        <a:bodyPr/>
        <a:lstStyle/>
        <a:p>
          <a:endParaRPr lang="en-GB"/>
        </a:p>
      </dgm:t>
    </dgm:pt>
    <dgm:pt modelId="{8985F75D-A17C-49A0-AD06-B33CCF2D69EB}" type="pres">
      <dgm:prSet presAssocID="{5A828A47-7F35-4656-8008-FF1AB59532EB}" presName="parTransOne" presStyleCnt="0"/>
      <dgm:spPr/>
    </dgm:pt>
    <dgm:pt modelId="{40E4A0CB-2A1B-4585-8B64-3D5BD7673481}" type="pres">
      <dgm:prSet presAssocID="{5A828A47-7F35-4656-8008-FF1AB59532EB}" presName="horzOne" presStyleCnt="0"/>
      <dgm:spPr/>
    </dgm:pt>
    <dgm:pt modelId="{8ADFF0B7-8753-4800-837A-F848ED0AAC4A}" type="pres">
      <dgm:prSet presAssocID="{881B8DD0-68CB-4465-AC7B-C9246DCB5A9A}" presName="vertTwo" presStyleCnt="0"/>
      <dgm:spPr/>
    </dgm:pt>
    <dgm:pt modelId="{E80784BE-44D8-41C8-B61F-4BEE6D63D219}" type="pres">
      <dgm:prSet presAssocID="{881B8DD0-68CB-4465-AC7B-C9246DCB5A9A}" presName="txTwo" presStyleLbl="node2" presStyleIdx="0" presStyleCnt="1">
        <dgm:presLayoutVars>
          <dgm:chPref val="3"/>
        </dgm:presLayoutVars>
      </dgm:prSet>
      <dgm:spPr/>
      <dgm:t>
        <a:bodyPr/>
        <a:lstStyle/>
        <a:p>
          <a:endParaRPr lang="en-GB"/>
        </a:p>
      </dgm:t>
    </dgm:pt>
    <dgm:pt modelId="{15BD92EA-5048-4C28-AE90-7EA02D9339A3}" type="pres">
      <dgm:prSet presAssocID="{881B8DD0-68CB-4465-AC7B-C9246DCB5A9A}" presName="parTransTwo" presStyleCnt="0"/>
      <dgm:spPr/>
    </dgm:pt>
    <dgm:pt modelId="{886B9EE7-0AE8-4ACC-9518-B1D15FD48163}" type="pres">
      <dgm:prSet presAssocID="{881B8DD0-68CB-4465-AC7B-C9246DCB5A9A}" presName="horzTwo" presStyleCnt="0"/>
      <dgm:spPr/>
    </dgm:pt>
    <dgm:pt modelId="{D0A2CB08-A30C-4D4D-8542-D6C0B90EA258}" type="pres">
      <dgm:prSet presAssocID="{9DF3FC80-A85F-4F8D-A133-106B7D2029E2}" presName="vertThree" presStyleCnt="0"/>
      <dgm:spPr/>
    </dgm:pt>
    <dgm:pt modelId="{354C7B91-FCCA-4317-86C6-CCBCD0590C3D}" type="pres">
      <dgm:prSet presAssocID="{9DF3FC80-A85F-4F8D-A133-106B7D2029E2}" presName="txThree" presStyleLbl="node3" presStyleIdx="0" presStyleCnt="4">
        <dgm:presLayoutVars>
          <dgm:chPref val="3"/>
        </dgm:presLayoutVars>
      </dgm:prSet>
      <dgm:spPr/>
      <dgm:t>
        <a:bodyPr/>
        <a:lstStyle/>
        <a:p>
          <a:endParaRPr lang="en-GB"/>
        </a:p>
      </dgm:t>
    </dgm:pt>
    <dgm:pt modelId="{ED075D5B-FFFC-4170-8B44-2192F20527EE}" type="pres">
      <dgm:prSet presAssocID="{9DF3FC80-A85F-4F8D-A133-106B7D2029E2}" presName="horzThree" presStyleCnt="0"/>
      <dgm:spPr/>
    </dgm:pt>
    <dgm:pt modelId="{CC95D715-39F4-4096-A9EE-6E418749DD24}" type="pres">
      <dgm:prSet presAssocID="{BA03ABA7-7266-4A78-A56B-A12BE858897E}" presName="sibSpaceThree" presStyleCnt="0"/>
      <dgm:spPr/>
    </dgm:pt>
    <dgm:pt modelId="{03273E53-A8F2-40B3-8B25-224A5CAD0C6C}" type="pres">
      <dgm:prSet presAssocID="{6A1B5467-4A6E-469D-B055-183C337E961E}" presName="vertThree" presStyleCnt="0"/>
      <dgm:spPr/>
    </dgm:pt>
    <dgm:pt modelId="{8C146246-C3E3-4A75-8389-3BBE2D85FE49}" type="pres">
      <dgm:prSet presAssocID="{6A1B5467-4A6E-469D-B055-183C337E961E}" presName="txThree" presStyleLbl="node3" presStyleIdx="1" presStyleCnt="4">
        <dgm:presLayoutVars>
          <dgm:chPref val="3"/>
        </dgm:presLayoutVars>
      </dgm:prSet>
      <dgm:spPr/>
      <dgm:t>
        <a:bodyPr/>
        <a:lstStyle/>
        <a:p>
          <a:endParaRPr lang="en-GB"/>
        </a:p>
      </dgm:t>
    </dgm:pt>
    <dgm:pt modelId="{2288CADA-A42B-43FF-8284-7346CD6F8646}" type="pres">
      <dgm:prSet presAssocID="{6A1B5467-4A6E-469D-B055-183C337E961E}" presName="horzThree" presStyleCnt="0"/>
      <dgm:spPr/>
    </dgm:pt>
    <dgm:pt modelId="{36B3A153-44E3-4A9C-B930-3DD4A34EF9B3}" type="pres">
      <dgm:prSet presAssocID="{7BABE9F1-97BD-4F76-A79F-7A2358228189}" presName="sibSpaceThree" presStyleCnt="0"/>
      <dgm:spPr/>
    </dgm:pt>
    <dgm:pt modelId="{DD6D15E3-79E0-47F9-9D6B-4B46C3E16785}" type="pres">
      <dgm:prSet presAssocID="{1F40D548-A011-499D-9B3D-31701856281D}" presName="vertThree" presStyleCnt="0"/>
      <dgm:spPr/>
    </dgm:pt>
    <dgm:pt modelId="{E1E8475E-26B1-4764-9F68-988127886A23}" type="pres">
      <dgm:prSet presAssocID="{1F40D548-A011-499D-9B3D-31701856281D}" presName="txThree" presStyleLbl="node3" presStyleIdx="2" presStyleCnt="4">
        <dgm:presLayoutVars>
          <dgm:chPref val="3"/>
        </dgm:presLayoutVars>
      </dgm:prSet>
      <dgm:spPr/>
      <dgm:t>
        <a:bodyPr/>
        <a:lstStyle/>
        <a:p>
          <a:endParaRPr lang="en-GB"/>
        </a:p>
      </dgm:t>
    </dgm:pt>
    <dgm:pt modelId="{8D3989B1-3074-4DBB-95C1-BDF45D605649}" type="pres">
      <dgm:prSet presAssocID="{1F40D548-A011-499D-9B3D-31701856281D}" presName="horzThree" presStyleCnt="0"/>
      <dgm:spPr/>
    </dgm:pt>
    <dgm:pt modelId="{372829FE-EE26-43E0-AB15-C13A29597B35}" type="pres">
      <dgm:prSet presAssocID="{43468FE5-A719-4F56-8341-773371649FC3}" presName="sibSpaceThree" presStyleCnt="0"/>
      <dgm:spPr/>
    </dgm:pt>
    <dgm:pt modelId="{634B8D4F-ECE1-4045-9D4B-351765D8D8C2}" type="pres">
      <dgm:prSet presAssocID="{29E25931-2EB0-4BB7-8BEE-83F7D2089E5E}" presName="vertThree" presStyleCnt="0"/>
      <dgm:spPr/>
    </dgm:pt>
    <dgm:pt modelId="{93D35912-8071-4AF3-BC86-E682DF12E9AD}" type="pres">
      <dgm:prSet presAssocID="{29E25931-2EB0-4BB7-8BEE-83F7D2089E5E}" presName="txThree" presStyleLbl="node3" presStyleIdx="3" presStyleCnt="4">
        <dgm:presLayoutVars>
          <dgm:chPref val="3"/>
        </dgm:presLayoutVars>
      </dgm:prSet>
      <dgm:spPr/>
      <dgm:t>
        <a:bodyPr/>
        <a:lstStyle/>
        <a:p>
          <a:endParaRPr lang="en-GB"/>
        </a:p>
      </dgm:t>
    </dgm:pt>
    <dgm:pt modelId="{3C2DA721-0BD9-483B-8B9B-4983324DE28C}" type="pres">
      <dgm:prSet presAssocID="{29E25931-2EB0-4BB7-8BEE-83F7D2089E5E}" presName="horzThree" presStyleCnt="0"/>
      <dgm:spPr/>
    </dgm:pt>
  </dgm:ptLst>
  <dgm:cxnLst>
    <dgm:cxn modelId="{14566A45-7A29-423D-9E7F-23A16B1A8F08}" type="presOf" srcId="{A78D198D-64AB-408C-A385-4ACDB2D28E60}" destId="{4B534A02-4FE7-4A8C-8E39-CE3F21CF8F6E}" srcOrd="0" destOrd="0" presId="urn:microsoft.com/office/officeart/2005/8/layout/architecture+Icon"/>
    <dgm:cxn modelId="{252D2D80-2D03-4D84-ACDD-0DFAF8F75AC9}" srcId="{881B8DD0-68CB-4465-AC7B-C9246DCB5A9A}" destId="{6A1B5467-4A6E-469D-B055-183C337E961E}" srcOrd="1" destOrd="0" parTransId="{55B12DA6-D4AD-4815-B767-632981B66EA9}" sibTransId="{7BABE9F1-97BD-4F76-A79F-7A2358228189}"/>
    <dgm:cxn modelId="{BE1A1BB5-273E-45B6-B4E9-F69887B47450}" srcId="{881B8DD0-68CB-4465-AC7B-C9246DCB5A9A}" destId="{29E25931-2EB0-4BB7-8BEE-83F7D2089E5E}" srcOrd="3" destOrd="0" parTransId="{68F1B74B-BDCC-409D-952A-49A31E8B5A51}" sibTransId="{BC59DA3C-8803-4E30-B13A-A63167688539}"/>
    <dgm:cxn modelId="{B491AD5B-FBA7-4710-9415-3A2BAF2C6DB6}" srcId="{881B8DD0-68CB-4465-AC7B-C9246DCB5A9A}" destId="{1F40D548-A011-499D-9B3D-31701856281D}" srcOrd="2" destOrd="0" parTransId="{E06754D6-5AD8-414B-8F10-86278186191A}" sibTransId="{43468FE5-A719-4F56-8341-773371649FC3}"/>
    <dgm:cxn modelId="{CD92FDF0-C714-4681-9EFF-1F3CDBCABEBA}" type="presOf" srcId="{5A828A47-7F35-4656-8008-FF1AB59532EB}" destId="{5DEE52DF-D313-46D8-83E8-D2E714E9104D}" srcOrd="0" destOrd="0" presId="urn:microsoft.com/office/officeart/2005/8/layout/architecture+Icon"/>
    <dgm:cxn modelId="{ABF6B272-0EA1-408D-9832-C8146E989C49}" srcId="{A78D198D-64AB-408C-A385-4ACDB2D28E60}" destId="{5A828A47-7F35-4656-8008-FF1AB59532EB}" srcOrd="0" destOrd="0" parTransId="{93BA7BB0-07CB-4220-B631-3E35DD173F27}" sibTransId="{FBD3D18F-A3A4-4A14-AD08-9A084C0AD862}"/>
    <dgm:cxn modelId="{35E89A9A-B878-49A3-80CB-C743687D97B5}" type="presOf" srcId="{6A1B5467-4A6E-469D-B055-183C337E961E}" destId="{8C146246-C3E3-4A75-8389-3BBE2D85FE49}" srcOrd="0" destOrd="0" presId="urn:microsoft.com/office/officeart/2005/8/layout/architecture+Icon"/>
    <dgm:cxn modelId="{0E28C247-C97C-4883-B31F-35A07F0B2970}" srcId="{881B8DD0-68CB-4465-AC7B-C9246DCB5A9A}" destId="{9DF3FC80-A85F-4F8D-A133-106B7D2029E2}" srcOrd="0" destOrd="0" parTransId="{6E80C20F-02ED-49D1-B02B-DABFAA829A7B}" sibTransId="{BA03ABA7-7266-4A78-A56B-A12BE858897E}"/>
    <dgm:cxn modelId="{349CC820-1696-4EEE-B79F-3F2238189BAB}" type="presOf" srcId="{9DF3FC80-A85F-4F8D-A133-106B7D2029E2}" destId="{354C7B91-FCCA-4317-86C6-CCBCD0590C3D}" srcOrd="0" destOrd="0" presId="urn:microsoft.com/office/officeart/2005/8/layout/architecture+Icon"/>
    <dgm:cxn modelId="{A8817D5A-3F76-4946-9507-3C4BB0170C32}" srcId="{5A828A47-7F35-4656-8008-FF1AB59532EB}" destId="{881B8DD0-68CB-4465-AC7B-C9246DCB5A9A}" srcOrd="0" destOrd="0" parTransId="{BC3F9CB5-5598-44E0-B12F-6C6A555D2DCD}" sibTransId="{86645BF7-4E74-4C0F-A473-A40A6730F925}"/>
    <dgm:cxn modelId="{4117A07A-DF8C-4585-8B34-4132C57ADAA1}" type="presOf" srcId="{29E25931-2EB0-4BB7-8BEE-83F7D2089E5E}" destId="{93D35912-8071-4AF3-BC86-E682DF12E9AD}" srcOrd="0" destOrd="0" presId="urn:microsoft.com/office/officeart/2005/8/layout/architecture+Icon"/>
    <dgm:cxn modelId="{4AC7A30F-F0CB-4AFC-B142-3DCAE1AC86FA}" type="presOf" srcId="{1F40D548-A011-499D-9B3D-31701856281D}" destId="{E1E8475E-26B1-4764-9F68-988127886A23}" srcOrd="0" destOrd="0" presId="urn:microsoft.com/office/officeart/2005/8/layout/architecture+Icon"/>
    <dgm:cxn modelId="{7D216F9C-3CFE-48DD-8FB4-D5665DD3EDCE}" type="presOf" srcId="{881B8DD0-68CB-4465-AC7B-C9246DCB5A9A}" destId="{E80784BE-44D8-41C8-B61F-4BEE6D63D219}" srcOrd="0" destOrd="0" presId="urn:microsoft.com/office/officeart/2005/8/layout/architecture+Icon"/>
    <dgm:cxn modelId="{0E90A200-E963-4C1D-B5B5-36E38E18C8B8}" type="presParOf" srcId="{4B534A02-4FE7-4A8C-8E39-CE3F21CF8F6E}" destId="{5DEAFEEB-F946-426C-B7A3-07ECC3EE8231}" srcOrd="0" destOrd="0" presId="urn:microsoft.com/office/officeart/2005/8/layout/architecture+Icon"/>
    <dgm:cxn modelId="{0332B61E-B538-4286-B077-DD604EFEF616}" type="presParOf" srcId="{5DEAFEEB-F946-426C-B7A3-07ECC3EE8231}" destId="{5DEE52DF-D313-46D8-83E8-D2E714E9104D}" srcOrd="0" destOrd="0" presId="urn:microsoft.com/office/officeart/2005/8/layout/architecture+Icon"/>
    <dgm:cxn modelId="{CF78F72D-30BB-45F7-BE88-0DE4C4EC4043}" type="presParOf" srcId="{5DEAFEEB-F946-426C-B7A3-07ECC3EE8231}" destId="{8985F75D-A17C-49A0-AD06-B33CCF2D69EB}" srcOrd="1" destOrd="0" presId="urn:microsoft.com/office/officeart/2005/8/layout/architecture+Icon"/>
    <dgm:cxn modelId="{A262F299-0A24-4B0F-B526-293C1BB55271}" type="presParOf" srcId="{5DEAFEEB-F946-426C-B7A3-07ECC3EE8231}" destId="{40E4A0CB-2A1B-4585-8B64-3D5BD7673481}" srcOrd="2" destOrd="0" presId="urn:microsoft.com/office/officeart/2005/8/layout/architecture+Icon"/>
    <dgm:cxn modelId="{9CEB7196-3EAE-45DB-998E-67ECC32B1891}" type="presParOf" srcId="{40E4A0CB-2A1B-4585-8B64-3D5BD7673481}" destId="{8ADFF0B7-8753-4800-837A-F848ED0AAC4A}" srcOrd="0" destOrd="0" presId="urn:microsoft.com/office/officeart/2005/8/layout/architecture+Icon"/>
    <dgm:cxn modelId="{B2BFEA84-C595-4101-BEDF-AD2315B6BD50}" type="presParOf" srcId="{8ADFF0B7-8753-4800-837A-F848ED0AAC4A}" destId="{E80784BE-44D8-41C8-B61F-4BEE6D63D219}" srcOrd="0" destOrd="0" presId="urn:microsoft.com/office/officeart/2005/8/layout/architecture+Icon"/>
    <dgm:cxn modelId="{621D0675-A9F0-4FD7-85BE-C4D7E0B2EF3B}" type="presParOf" srcId="{8ADFF0B7-8753-4800-837A-F848ED0AAC4A}" destId="{15BD92EA-5048-4C28-AE90-7EA02D9339A3}" srcOrd="1" destOrd="0" presId="urn:microsoft.com/office/officeart/2005/8/layout/architecture+Icon"/>
    <dgm:cxn modelId="{B8645981-523F-4146-9EE6-61ED4B8C5CE4}" type="presParOf" srcId="{8ADFF0B7-8753-4800-837A-F848ED0AAC4A}" destId="{886B9EE7-0AE8-4ACC-9518-B1D15FD48163}" srcOrd="2" destOrd="0" presId="urn:microsoft.com/office/officeart/2005/8/layout/architecture+Icon"/>
    <dgm:cxn modelId="{D72E7B7D-31E6-4CFF-82AC-F24E32149DF3}" type="presParOf" srcId="{886B9EE7-0AE8-4ACC-9518-B1D15FD48163}" destId="{D0A2CB08-A30C-4D4D-8542-D6C0B90EA258}" srcOrd="0" destOrd="0" presId="urn:microsoft.com/office/officeart/2005/8/layout/architecture+Icon"/>
    <dgm:cxn modelId="{E2A022B7-B355-4E5F-B1AF-8FB0A92CABD6}" type="presParOf" srcId="{D0A2CB08-A30C-4D4D-8542-D6C0B90EA258}" destId="{354C7B91-FCCA-4317-86C6-CCBCD0590C3D}" srcOrd="0" destOrd="0" presId="urn:microsoft.com/office/officeart/2005/8/layout/architecture+Icon"/>
    <dgm:cxn modelId="{2BDBEF7E-8B6A-43B1-B55A-D30DDC759681}" type="presParOf" srcId="{D0A2CB08-A30C-4D4D-8542-D6C0B90EA258}" destId="{ED075D5B-FFFC-4170-8B44-2192F20527EE}" srcOrd="1" destOrd="0" presId="urn:microsoft.com/office/officeart/2005/8/layout/architecture+Icon"/>
    <dgm:cxn modelId="{7A66FFFA-3EC8-42A3-AFE5-23C8839D824D}" type="presParOf" srcId="{886B9EE7-0AE8-4ACC-9518-B1D15FD48163}" destId="{CC95D715-39F4-4096-A9EE-6E418749DD24}" srcOrd="1" destOrd="0" presId="urn:microsoft.com/office/officeart/2005/8/layout/architecture+Icon"/>
    <dgm:cxn modelId="{B8E72A6B-EE1F-411C-A0E4-6233914567FF}" type="presParOf" srcId="{886B9EE7-0AE8-4ACC-9518-B1D15FD48163}" destId="{03273E53-A8F2-40B3-8B25-224A5CAD0C6C}" srcOrd="2" destOrd="0" presId="urn:microsoft.com/office/officeart/2005/8/layout/architecture+Icon"/>
    <dgm:cxn modelId="{CA233252-3ECB-49B9-B07B-9BE5B04AF93D}" type="presParOf" srcId="{03273E53-A8F2-40B3-8B25-224A5CAD0C6C}" destId="{8C146246-C3E3-4A75-8389-3BBE2D85FE49}" srcOrd="0" destOrd="0" presId="urn:microsoft.com/office/officeart/2005/8/layout/architecture+Icon"/>
    <dgm:cxn modelId="{4D2CF17D-59F4-41C7-9B15-A3717FFA6338}" type="presParOf" srcId="{03273E53-A8F2-40B3-8B25-224A5CAD0C6C}" destId="{2288CADA-A42B-43FF-8284-7346CD6F8646}" srcOrd="1" destOrd="0" presId="urn:microsoft.com/office/officeart/2005/8/layout/architecture+Icon"/>
    <dgm:cxn modelId="{E177F9C1-623D-4AAF-92B3-FAA21F2F2E16}" type="presParOf" srcId="{886B9EE7-0AE8-4ACC-9518-B1D15FD48163}" destId="{36B3A153-44E3-4A9C-B930-3DD4A34EF9B3}" srcOrd="3" destOrd="0" presId="urn:microsoft.com/office/officeart/2005/8/layout/architecture+Icon"/>
    <dgm:cxn modelId="{9D69B513-3D65-42AB-8529-D45959AFE035}" type="presParOf" srcId="{886B9EE7-0AE8-4ACC-9518-B1D15FD48163}" destId="{DD6D15E3-79E0-47F9-9D6B-4B46C3E16785}" srcOrd="4" destOrd="0" presId="urn:microsoft.com/office/officeart/2005/8/layout/architecture+Icon"/>
    <dgm:cxn modelId="{457EB5B3-4D46-4150-B5C7-B78B940C4BDD}" type="presParOf" srcId="{DD6D15E3-79E0-47F9-9D6B-4B46C3E16785}" destId="{E1E8475E-26B1-4764-9F68-988127886A23}" srcOrd="0" destOrd="0" presId="urn:microsoft.com/office/officeart/2005/8/layout/architecture+Icon"/>
    <dgm:cxn modelId="{23E60970-B3F7-4337-A728-74AD9C189EE5}" type="presParOf" srcId="{DD6D15E3-79E0-47F9-9D6B-4B46C3E16785}" destId="{8D3989B1-3074-4DBB-95C1-BDF45D605649}" srcOrd="1" destOrd="0" presId="urn:microsoft.com/office/officeart/2005/8/layout/architecture+Icon"/>
    <dgm:cxn modelId="{66C2DF66-C6A5-47E9-9DB5-CFD1BF96EEA8}" type="presParOf" srcId="{886B9EE7-0AE8-4ACC-9518-B1D15FD48163}" destId="{372829FE-EE26-43E0-AB15-C13A29597B35}" srcOrd="5" destOrd="0" presId="urn:microsoft.com/office/officeart/2005/8/layout/architecture+Icon"/>
    <dgm:cxn modelId="{28418E4D-CC79-4F40-BC25-2CAE3D2E3E01}" type="presParOf" srcId="{886B9EE7-0AE8-4ACC-9518-B1D15FD48163}" destId="{634B8D4F-ECE1-4045-9D4B-351765D8D8C2}" srcOrd="6" destOrd="0" presId="urn:microsoft.com/office/officeart/2005/8/layout/architecture+Icon"/>
    <dgm:cxn modelId="{26F7C0DD-BF2B-4E81-82D0-AE7E162B8DAE}" type="presParOf" srcId="{634B8D4F-ECE1-4045-9D4B-351765D8D8C2}" destId="{93D35912-8071-4AF3-BC86-E682DF12E9AD}" srcOrd="0" destOrd="0" presId="urn:microsoft.com/office/officeart/2005/8/layout/architecture+Icon"/>
    <dgm:cxn modelId="{30886000-F3AE-4293-BB2E-6865EC323E7B}" type="presParOf" srcId="{634B8D4F-ECE1-4045-9D4B-351765D8D8C2}" destId="{3C2DA721-0BD9-483B-8B9B-4983324DE28C}" srcOrd="1" destOrd="0" presId="urn:microsoft.com/office/officeart/2005/8/layout/architecture+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365071-9F54-4E04-B0BF-859FAE4CAD1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4D03559D-4341-457C-9415-9474B1EA1828}">
      <dgm:prSet phldrT="[Text]" custT="1"/>
      <dgm:spPr/>
      <dgm:t>
        <a:bodyPr/>
        <a:lstStyle/>
        <a:p>
          <a:pPr algn="ctr"/>
          <a:r>
            <a:rPr lang="en-GB" sz="2800" b="1" dirty="0" smtClean="0">
              <a:solidFill>
                <a:schemeClr val="bg1"/>
              </a:solidFill>
              <a:latin typeface="Segoe UI Light" pitchFamily="34" charset="0"/>
            </a:rPr>
            <a:t>F# 3.0</a:t>
          </a:r>
          <a:endParaRPr lang="en-GB" sz="2800" b="1" dirty="0"/>
        </a:p>
      </dgm:t>
    </dgm:pt>
    <dgm:pt modelId="{8F0E1D64-B50B-493C-A37B-9C82B1DDCE37}" type="parTrans" cxnId="{1C4F44DB-BAAA-4B27-95C6-13DF46D33D2F}">
      <dgm:prSet/>
      <dgm:spPr/>
      <dgm:t>
        <a:bodyPr/>
        <a:lstStyle/>
        <a:p>
          <a:pPr algn="ctr"/>
          <a:endParaRPr lang="en-GB" sz="2800" b="1"/>
        </a:p>
      </dgm:t>
    </dgm:pt>
    <dgm:pt modelId="{1592E9D7-155C-484F-BC48-074F682CB6F3}" type="sibTrans" cxnId="{1C4F44DB-BAAA-4B27-95C6-13DF46D33D2F}">
      <dgm:prSet/>
      <dgm:spPr/>
      <dgm:t>
        <a:bodyPr/>
        <a:lstStyle/>
        <a:p>
          <a:pPr algn="ctr"/>
          <a:endParaRPr lang="en-GB" sz="2800" b="1"/>
        </a:p>
      </dgm:t>
    </dgm:pt>
    <dgm:pt modelId="{5F1C48E8-0E0E-43BF-B592-460AF305B74F}">
      <dgm:prSet custT="1"/>
      <dgm:spPr/>
      <dgm:t>
        <a:bodyPr/>
        <a:lstStyle/>
        <a:p>
          <a:pPr algn="ctr"/>
          <a:r>
            <a:rPr lang="en-GB" sz="2800" b="1" dirty="0" smtClean="0">
              <a:solidFill>
                <a:schemeClr val="bg1"/>
              </a:solidFill>
              <a:latin typeface="Segoe UI Light" pitchFamily="34" charset="0"/>
            </a:rPr>
            <a:t>Apache 2.0 license</a:t>
          </a:r>
          <a:endParaRPr lang="en-GB" sz="2800" b="1" dirty="0">
            <a:solidFill>
              <a:schemeClr val="bg1"/>
            </a:solidFill>
            <a:latin typeface="Segoe UI Light" pitchFamily="34" charset="0"/>
          </a:endParaRPr>
        </a:p>
      </dgm:t>
    </dgm:pt>
    <dgm:pt modelId="{07006D22-8EC0-494A-930A-6C60DC14E0E1}" type="parTrans" cxnId="{A9EED03C-86FF-49AC-AF7B-E4F03771CCAF}">
      <dgm:prSet/>
      <dgm:spPr/>
      <dgm:t>
        <a:bodyPr/>
        <a:lstStyle/>
        <a:p>
          <a:pPr algn="ctr"/>
          <a:endParaRPr lang="en-GB" sz="2800" b="1"/>
        </a:p>
      </dgm:t>
    </dgm:pt>
    <dgm:pt modelId="{74274BF3-2D2A-4D13-97FA-6539BCB0F419}" type="sibTrans" cxnId="{A9EED03C-86FF-49AC-AF7B-E4F03771CCAF}">
      <dgm:prSet/>
      <dgm:spPr/>
      <dgm:t>
        <a:bodyPr/>
        <a:lstStyle/>
        <a:p>
          <a:pPr algn="ctr"/>
          <a:endParaRPr lang="en-GB" sz="2800" b="1"/>
        </a:p>
      </dgm:t>
    </dgm:pt>
    <dgm:pt modelId="{56517876-F61F-4EEC-AD9E-A6262A69FF4D}">
      <dgm:prSet custT="1"/>
      <dgm:spPr/>
      <dgm:t>
        <a:bodyPr/>
        <a:lstStyle/>
        <a:p>
          <a:pPr algn="ctr"/>
          <a:r>
            <a:rPr lang="en-GB" sz="2800" b="1" dirty="0" smtClean="0">
              <a:solidFill>
                <a:schemeClr val="bg1"/>
              </a:solidFill>
              <a:latin typeface="Segoe UI Light" pitchFamily="34" charset="0"/>
            </a:rPr>
            <a:t>Mac, Linux, Windows, Browser</a:t>
          </a:r>
          <a:r>
            <a:rPr lang="en-US" sz="2800" b="1" dirty="0" smtClean="0">
              <a:solidFill>
                <a:schemeClr val="bg1"/>
              </a:solidFill>
              <a:latin typeface="Segoe UI Light" pitchFamily="34" charset="0"/>
            </a:rPr>
            <a:t>s, Android, </a:t>
          </a:r>
          <a:r>
            <a:rPr lang="en-US" sz="2800" b="1" dirty="0" err="1" smtClean="0">
              <a:solidFill>
                <a:schemeClr val="bg1"/>
              </a:solidFill>
              <a:latin typeface="Segoe UI Light" pitchFamily="34" charset="0"/>
            </a:rPr>
            <a:t>iOS</a:t>
          </a:r>
          <a:endParaRPr lang="en-US" sz="2800" b="1" dirty="0">
            <a:solidFill>
              <a:schemeClr val="bg1"/>
            </a:solidFill>
            <a:latin typeface="Segoe UI Light" pitchFamily="34" charset="0"/>
          </a:endParaRPr>
        </a:p>
      </dgm:t>
    </dgm:pt>
    <dgm:pt modelId="{47479A95-3A1A-4151-8423-AB273F8AF4AA}" type="parTrans" cxnId="{CADCAA1E-1EAF-4D5C-8225-6650C1733747}">
      <dgm:prSet/>
      <dgm:spPr/>
      <dgm:t>
        <a:bodyPr/>
        <a:lstStyle/>
        <a:p>
          <a:pPr algn="ctr"/>
          <a:endParaRPr lang="en-GB" sz="2800" b="1"/>
        </a:p>
      </dgm:t>
    </dgm:pt>
    <dgm:pt modelId="{5B2EFE1C-0E0C-4341-B92A-EA59A02D41D8}" type="sibTrans" cxnId="{CADCAA1E-1EAF-4D5C-8225-6650C1733747}">
      <dgm:prSet/>
      <dgm:spPr/>
      <dgm:t>
        <a:bodyPr/>
        <a:lstStyle/>
        <a:p>
          <a:pPr algn="ctr"/>
          <a:endParaRPr lang="en-GB" sz="2800" b="1"/>
        </a:p>
      </dgm:t>
    </dgm:pt>
    <dgm:pt modelId="{DFDFB60B-D0CA-417C-B29C-46C4EA1E51EF}">
      <dgm:prSet custT="1"/>
      <dgm:spPr/>
      <dgm:t>
        <a:bodyPr/>
        <a:lstStyle/>
        <a:p>
          <a:pPr algn="ctr"/>
          <a:r>
            <a:rPr lang="en-GB" sz="2800" b="1" dirty="0" smtClean="0">
              <a:solidFill>
                <a:schemeClr val="bg1"/>
              </a:solidFill>
              <a:latin typeface="Segoe UI Light" pitchFamily="34" charset="0"/>
            </a:rPr>
            <a:t>Compiler, Library, Build, </a:t>
          </a:r>
          <a:br>
            <a:rPr lang="en-GB" sz="2800" b="1" dirty="0" smtClean="0">
              <a:solidFill>
                <a:schemeClr val="bg1"/>
              </a:solidFill>
              <a:latin typeface="Segoe UI Light" pitchFamily="34" charset="0"/>
            </a:rPr>
          </a:br>
          <a:r>
            <a:rPr lang="en-GB" sz="2800" b="1" dirty="0" smtClean="0">
              <a:solidFill>
                <a:schemeClr val="bg1"/>
              </a:solidFill>
              <a:latin typeface="Segoe UI Light" pitchFamily="34" charset="0"/>
            </a:rPr>
            <a:t>F# Interactive, Compiler API</a:t>
          </a:r>
          <a:endParaRPr lang="en-US" sz="2800" b="1" dirty="0">
            <a:solidFill>
              <a:schemeClr val="bg1"/>
            </a:solidFill>
            <a:latin typeface="Segoe UI Light" pitchFamily="34" charset="0"/>
          </a:endParaRPr>
        </a:p>
      </dgm:t>
    </dgm:pt>
    <dgm:pt modelId="{3BB44CB3-FB37-44B7-AD20-C79A45ACAB31}" type="parTrans" cxnId="{BEA16FB4-1F6F-4B50-B98B-9E49C2E27382}">
      <dgm:prSet/>
      <dgm:spPr/>
      <dgm:t>
        <a:bodyPr/>
        <a:lstStyle/>
        <a:p>
          <a:pPr algn="ctr"/>
          <a:endParaRPr lang="en-GB" sz="2800" b="1"/>
        </a:p>
      </dgm:t>
    </dgm:pt>
    <dgm:pt modelId="{FCD380F8-7C1C-4B99-82A1-1DDE764BC154}" type="sibTrans" cxnId="{BEA16FB4-1F6F-4B50-B98B-9E49C2E27382}">
      <dgm:prSet/>
      <dgm:spPr/>
      <dgm:t>
        <a:bodyPr/>
        <a:lstStyle/>
        <a:p>
          <a:pPr algn="ctr"/>
          <a:endParaRPr lang="en-GB" sz="2800" b="1"/>
        </a:p>
      </dgm:t>
    </dgm:pt>
    <dgm:pt modelId="{3E196BE5-953D-4242-B980-B1373BFD3238}">
      <dgm:prSet custT="1"/>
      <dgm:spPr/>
      <dgm:t>
        <a:bodyPr/>
        <a:lstStyle/>
        <a:p>
          <a:pPr algn="ctr"/>
          <a:r>
            <a:rPr lang="en-US" sz="2800" b="1" dirty="0" smtClean="0">
              <a:solidFill>
                <a:schemeClr val="bg1"/>
              </a:solidFill>
              <a:latin typeface="Segoe UI Light" pitchFamily="34" charset="0"/>
            </a:rPr>
            <a:t>Run</a:t>
          </a:r>
          <a:r>
            <a:rPr lang="en-US" sz="2800" b="1" baseline="0" dirty="0" smtClean="0">
              <a:solidFill>
                <a:schemeClr val="bg1"/>
              </a:solidFill>
              <a:latin typeface="Segoe UI Light" pitchFamily="34" charset="0"/>
            </a:rPr>
            <a:t> by the F# Open Source Group</a:t>
          </a:r>
          <a:endParaRPr lang="en-US" sz="2800" b="1" dirty="0">
            <a:solidFill>
              <a:schemeClr val="bg1"/>
            </a:solidFill>
            <a:latin typeface="Segoe UI Light" pitchFamily="34" charset="0"/>
          </a:endParaRPr>
        </a:p>
      </dgm:t>
    </dgm:pt>
    <dgm:pt modelId="{6992CE92-98CC-4C74-B098-EC5B879AB665}" type="parTrans" cxnId="{E4B710BF-42C1-49AA-84A7-9BF62EB2D629}">
      <dgm:prSet/>
      <dgm:spPr/>
      <dgm:t>
        <a:bodyPr/>
        <a:lstStyle/>
        <a:p>
          <a:pPr algn="ctr"/>
          <a:endParaRPr lang="en-GB" sz="2800" b="1"/>
        </a:p>
      </dgm:t>
    </dgm:pt>
    <dgm:pt modelId="{EF9A6332-FD23-4AA3-A778-70CACA35CFBD}" type="sibTrans" cxnId="{E4B710BF-42C1-49AA-84A7-9BF62EB2D629}">
      <dgm:prSet/>
      <dgm:spPr/>
      <dgm:t>
        <a:bodyPr/>
        <a:lstStyle/>
        <a:p>
          <a:pPr algn="ctr"/>
          <a:endParaRPr lang="en-GB" sz="2800" b="1"/>
        </a:p>
      </dgm:t>
    </dgm:pt>
    <dgm:pt modelId="{EC5FFAC6-5FE8-4AE3-A433-2420BC7EC900}">
      <dgm:prSet phldrT="[Text]" custT="1"/>
      <dgm:spPr/>
      <dgm:t>
        <a:bodyPr/>
        <a:lstStyle/>
        <a:p>
          <a:pPr algn="ctr"/>
          <a:r>
            <a:rPr lang="en-US" sz="2800" b="1" u="sng" dirty="0" smtClean="0">
              <a:solidFill>
                <a:schemeClr val="bg1"/>
              </a:solidFill>
              <a:latin typeface="Segoe UI Light" pitchFamily="34" charset="0"/>
            </a:rPr>
            <a:t>fsharp.github.com/</a:t>
          </a:r>
          <a:r>
            <a:rPr lang="en-US" sz="2800" b="1" u="sng" dirty="0" err="1" smtClean="0">
              <a:solidFill>
                <a:schemeClr val="bg1"/>
              </a:solidFill>
              <a:latin typeface="Segoe UI Light" pitchFamily="34" charset="0"/>
            </a:rPr>
            <a:t>fsharp</a:t>
          </a:r>
          <a:endParaRPr lang="en-GB" sz="2800" b="1" dirty="0">
            <a:solidFill>
              <a:schemeClr val="bg1"/>
            </a:solidFill>
          </a:endParaRPr>
        </a:p>
      </dgm:t>
    </dgm:pt>
    <dgm:pt modelId="{573EC461-CD28-4FDB-93E1-2623C68650C1}" type="parTrans" cxnId="{22004BFD-8A5C-47BD-9190-3880685E789E}">
      <dgm:prSet/>
      <dgm:spPr/>
      <dgm:t>
        <a:bodyPr/>
        <a:lstStyle/>
        <a:p>
          <a:pPr algn="ctr"/>
          <a:endParaRPr lang="en-GB" sz="2800" b="1"/>
        </a:p>
      </dgm:t>
    </dgm:pt>
    <dgm:pt modelId="{56AD10F6-9E82-4847-9BC9-5BF40FCC9A97}" type="sibTrans" cxnId="{22004BFD-8A5C-47BD-9190-3880685E789E}">
      <dgm:prSet/>
      <dgm:spPr/>
      <dgm:t>
        <a:bodyPr/>
        <a:lstStyle/>
        <a:p>
          <a:pPr algn="ctr"/>
          <a:endParaRPr lang="en-GB" sz="2800" b="1"/>
        </a:p>
      </dgm:t>
    </dgm:pt>
    <dgm:pt modelId="{EC8670A7-A393-4B5D-8FC9-E51E8B83309F}" type="pres">
      <dgm:prSet presAssocID="{0B365071-9F54-4E04-B0BF-859FAE4CAD14}" presName="diagram" presStyleCnt="0">
        <dgm:presLayoutVars>
          <dgm:dir/>
          <dgm:resizeHandles val="exact"/>
        </dgm:presLayoutVars>
      </dgm:prSet>
      <dgm:spPr/>
      <dgm:t>
        <a:bodyPr/>
        <a:lstStyle/>
        <a:p>
          <a:endParaRPr lang="en-GB"/>
        </a:p>
      </dgm:t>
    </dgm:pt>
    <dgm:pt modelId="{A6C8B2CB-895B-4E02-B23B-913D219A3E06}" type="pres">
      <dgm:prSet presAssocID="{4D03559D-4341-457C-9415-9474B1EA1828}" presName="node" presStyleLbl="node1" presStyleIdx="0" presStyleCnt="6">
        <dgm:presLayoutVars>
          <dgm:bulletEnabled val="1"/>
        </dgm:presLayoutVars>
      </dgm:prSet>
      <dgm:spPr/>
      <dgm:t>
        <a:bodyPr/>
        <a:lstStyle/>
        <a:p>
          <a:endParaRPr lang="en-GB"/>
        </a:p>
      </dgm:t>
    </dgm:pt>
    <dgm:pt modelId="{FF2CDA1F-3E77-4C82-A60C-77840111930D}" type="pres">
      <dgm:prSet presAssocID="{1592E9D7-155C-484F-BC48-074F682CB6F3}" presName="sibTrans" presStyleCnt="0"/>
      <dgm:spPr/>
    </dgm:pt>
    <dgm:pt modelId="{DF49E9E2-D1BE-4102-BB9B-72A0DEC024E4}" type="pres">
      <dgm:prSet presAssocID="{EC5FFAC6-5FE8-4AE3-A433-2420BC7EC900}" presName="node" presStyleLbl="node1" presStyleIdx="1" presStyleCnt="6">
        <dgm:presLayoutVars>
          <dgm:bulletEnabled val="1"/>
        </dgm:presLayoutVars>
      </dgm:prSet>
      <dgm:spPr/>
      <dgm:t>
        <a:bodyPr/>
        <a:lstStyle/>
        <a:p>
          <a:endParaRPr lang="en-GB"/>
        </a:p>
      </dgm:t>
    </dgm:pt>
    <dgm:pt modelId="{8B6F593D-9CFB-4D46-8D7F-5152AF654BA2}" type="pres">
      <dgm:prSet presAssocID="{56AD10F6-9E82-4847-9BC9-5BF40FCC9A97}" presName="sibTrans" presStyleCnt="0"/>
      <dgm:spPr/>
    </dgm:pt>
    <dgm:pt modelId="{D437A6F3-3ED5-46BE-9A1F-F98E04B24349}" type="pres">
      <dgm:prSet presAssocID="{5F1C48E8-0E0E-43BF-B592-460AF305B74F}" presName="node" presStyleLbl="node1" presStyleIdx="2" presStyleCnt="6">
        <dgm:presLayoutVars>
          <dgm:bulletEnabled val="1"/>
        </dgm:presLayoutVars>
      </dgm:prSet>
      <dgm:spPr/>
      <dgm:t>
        <a:bodyPr/>
        <a:lstStyle/>
        <a:p>
          <a:endParaRPr lang="en-GB"/>
        </a:p>
      </dgm:t>
    </dgm:pt>
    <dgm:pt modelId="{E4342583-A13C-4E1E-ADF6-62B4A37FB798}" type="pres">
      <dgm:prSet presAssocID="{74274BF3-2D2A-4D13-97FA-6539BCB0F419}" presName="sibTrans" presStyleCnt="0"/>
      <dgm:spPr/>
    </dgm:pt>
    <dgm:pt modelId="{BACDA856-ECDB-4406-9C4E-00D54B0981AF}" type="pres">
      <dgm:prSet presAssocID="{56517876-F61F-4EEC-AD9E-A6262A69FF4D}" presName="node" presStyleLbl="node1" presStyleIdx="3" presStyleCnt="6">
        <dgm:presLayoutVars>
          <dgm:bulletEnabled val="1"/>
        </dgm:presLayoutVars>
      </dgm:prSet>
      <dgm:spPr/>
      <dgm:t>
        <a:bodyPr/>
        <a:lstStyle/>
        <a:p>
          <a:endParaRPr lang="en-GB"/>
        </a:p>
      </dgm:t>
    </dgm:pt>
    <dgm:pt modelId="{B74B6256-3C71-4169-A0A4-831E0909233B}" type="pres">
      <dgm:prSet presAssocID="{5B2EFE1C-0E0C-4341-B92A-EA59A02D41D8}" presName="sibTrans" presStyleCnt="0"/>
      <dgm:spPr/>
    </dgm:pt>
    <dgm:pt modelId="{58AEAE5F-E53F-4AFE-A11A-BD88C03840E8}" type="pres">
      <dgm:prSet presAssocID="{DFDFB60B-D0CA-417C-B29C-46C4EA1E51EF}" presName="node" presStyleLbl="node1" presStyleIdx="4" presStyleCnt="6">
        <dgm:presLayoutVars>
          <dgm:bulletEnabled val="1"/>
        </dgm:presLayoutVars>
      </dgm:prSet>
      <dgm:spPr/>
      <dgm:t>
        <a:bodyPr/>
        <a:lstStyle/>
        <a:p>
          <a:endParaRPr lang="en-GB"/>
        </a:p>
      </dgm:t>
    </dgm:pt>
    <dgm:pt modelId="{1C60EF90-B2D9-4067-B864-42EFD10F9447}" type="pres">
      <dgm:prSet presAssocID="{FCD380F8-7C1C-4B99-82A1-1DDE764BC154}" presName="sibTrans" presStyleCnt="0"/>
      <dgm:spPr/>
    </dgm:pt>
    <dgm:pt modelId="{D6F86E6B-1D2A-4B48-91FA-D896350C903A}" type="pres">
      <dgm:prSet presAssocID="{3E196BE5-953D-4242-B980-B1373BFD3238}" presName="node" presStyleLbl="node1" presStyleIdx="5" presStyleCnt="6">
        <dgm:presLayoutVars>
          <dgm:bulletEnabled val="1"/>
        </dgm:presLayoutVars>
      </dgm:prSet>
      <dgm:spPr/>
      <dgm:t>
        <a:bodyPr/>
        <a:lstStyle/>
        <a:p>
          <a:endParaRPr lang="en-GB"/>
        </a:p>
      </dgm:t>
    </dgm:pt>
  </dgm:ptLst>
  <dgm:cxnLst>
    <dgm:cxn modelId="{1C4F44DB-BAAA-4B27-95C6-13DF46D33D2F}" srcId="{0B365071-9F54-4E04-B0BF-859FAE4CAD14}" destId="{4D03559D-4341-457C-9415-9474B1EA1828}" srcOrd="0" destOrd="0" parTransId="{8F0E1D64-B50B-493C-A37B-9C82B1DDCE37}" sibTransId="{1592E9D7-155C-484F-BC48-074F682CB6F3}"/>
    <dgm:cxn modelId="{22004BFD-8A5C-47BD-9190-3880685E789E}" srcId="{0B365071-9F54-4E04-B0BF-859FAE4CAD14}" destId="{EC5FFAC6-5FE8-4AE3-A433-2420BC7EC900}" srcOrd="1" destOrd="0" parTransId="{573EC461-CD28-4FDB-93E1-2623C68650C1}" sibTransId="{56AD10F6-9E82-4847-9BC9-5BF40FCC9A97}"/>
    <dgm:cxn modelId="{E4B710BF-42C1-49AA-84A7-9BF62EB2D629}" srcId="{0B365071-9F54-4E04-B0BF-859FAE4CAD14}" destId="{3E196BE5-953D-4242-B980-B1373BFD3238}" srcOrd="5" destOrd="0" parTransId="{6992CE92-98CC-4C74-B098-EC5B879AB665}" sibTransId="{EF9A6332-FD23-4AA3-A778-70CACA35CFBD}"/>
    <dgm:cxn modelId="{A9EED03C-86FF-49AC-AF7B-E4F03771CCAF}" srcId="{0B365071-9F54-4E04-B0BF-859FAE4CAD14}" destId="{5F1C48E8-0E0E-43BF-B592-460AF305B74F}" srcOrd="2" destOrd="0" parTransId="{07006D22-8EC0-494A-930A-6C60DC14E0E1}" sibTransId="{74274BF3-2D2A-4D13-97FA-6539BCB0F419}"/>
    <dgm:cxn modelId="{18841F06-882D-419F-9FEF-0CFCA6C99029}" type="presOf" srcId="{5F1C48E8-0E0E-43BF-B592-460AF305B74F}" destId="{D437A6F3-3ED5-46BE-9A1F-F98E04B24349}" srcOrd="0" destOrd="0" presId="urn:microsoft.com/office/officeart/2005/8/layout/default"/>
    <dgm:cxn modelId="{BEA16FB4-1F6F-4B50-B98B-9E49C2E27382}" srcId="{0B365071-9F54-4E04-B0BF-859FAE4CAD14}" destId="{DFDFB60B-D0CA-417C-B29C-46C4EA1E51EF}" srcOrd="4" destOrd="0" parTransId="{3BB44CB3-FB37-44B7-AD20-C79A45ACAB31}" sibTransId="{FCD380F8-7C1C-4B99-82A1-1DDE764BC154}"/>
    <dgm:cxn modelId="{C5EAC5F6-A3D4-4FC4-8275-CDE24E59333A}" type="presOf" srcId="{4D03559D-4341-457C-9415-9474B1EA1828}" destId="{A6C8B2CB-895B-4E02-B23B-913D219A3E06}" srcOrd="0" destOrd="0" presId="urn:microsoft.com/office/officeart/2005/8/layout/default"/>
    <dgm:cxn modelId="{A023C667-318F-4924-8841-42C016476853}" type="presOf" srcId="{56517876-F61F-4EEC-AD9E-A6262A69FF4D}" destId="{BACDA856-ECDB-4406-9C4E-00D54B0981AF}" srcOrd="0" destOrd="0" presId="urn:microsoft.com/office/officeart/2005/8/layout/default"/>
    <dgm:cxn modelId="{CADCAA1E-1EAF-4D5C-8225-6650C1733747}" srcId="{0B365071-9F54-4E04-B0BF-859FAE4CAD14}" destId="{56517876-F61F-4EEC-AD9E-A6262A69FF4D}" srcOrd="3" destOrd="0" parTransId="{47479A95-3A1A-4151-8423-AB273F8AF4AA}" sibTransId="{5B2EFE1C-0E0C-4341-B92A-EA59A02D41D8}"/>
    <dgm:cxn modelId="{3EE577EE-16AD-4969-B8EA-AB1447C8C8C6}" type="presOf" srcId="{DFDFB60B-D0CA-417C-B29C-46C4EA1E51EF}" destId="{58AEAE5F-E53F-4AFE-A11A-BD88C03840E8}" srcOrd="0" destOrd="0" presId="urn:microsoft.com/office/officeart/2005/8/layout/default"/>
    <dgm:cxn modelId="{502BBE42-A840-425C-8B52-C0FFB90A123F}" type="presOf" srcId="{3E196BE5-953D-4242-B980-B1373BFD3238}" destId="{D6F86E6B-1D2A-4B48-91FA-D896350C903A}" srcOrd="0" destOrd="0" presId="urn:microsoft.com/office/officeart/2005/8/layout/default"/>
    <dgm:cxn modelId="{FAA06BEC-E792-4E9C-AEEE-0F207CAA73A1}" type="presOf" srcId="{0B365071-9F54-4E04-B0BF-859FAE4CAD14}" destId="{EC8670A7-A393-4B5D-8FC9-E51E8B83309F}" srcOrd="0" destOrd="0" presId="urn:microsoft.com/office/officeart/2005/8/layout/default"/>
    <dgm:cxn modelId="{2A21788B-FF54-4665-A288-545613F8C4C4}" type="presOf" srcId="{EC5FFAC6-5FE8-4AE3-A433-2420BC7EC900}" destId="{DF49E9E2-D1BE-4102-BB9B-72A0DEC024E4}" srcOrd="0" destOrd="0" presId="urn:microsoft.com/office/officeart/2005/8/layout/default"/>
    <dgm:cxn modelId="{8F49851F-CEB6-4867-B31B-12E34F81A40F}" type="presParOf" srcId="{EC8670A7-A393-4B5D-8FC9-E51E8B83309F}" destId="{A6C8B2CB-895B-4E02-B23B-913D219A3E06}" srcOrd="0" destOrd="0" presId="urn:microsoft.com/office/officeart/2005/8/layout/default"/>
    <dgm:cxn modelId="{BB3FFE08-69A3-48EB-AE46-360DCBE5ABBE}" type="presParOf" srcId="{EC8670A7-A393-4B5D-8FC9-E51E8B83309F}" destId="{FF2CDA1F-3E77-4C82-A60C-77840111930D}" srcOrd="1" destOrd="0" presId="urn:microsoft.com/office/officeart/2005/8/layout/default"/>
    <dgm:cxn modelId="{51BDC2CE-3012-487E-8BE7-ABF56BF6A99A}" type="presParOf" srcId="{EC8670A7-A393-4B5D-8FC9-E51E8B83309F}" destId="{DF49E9E2-D1BE-4102-BB9B-72A0DEC024E4}" srcOrd="2" destOrd="0" presId="urn:microsoft.com/office/officeart/2005/8/layout/default"/>
    <dgm:cxn modelId="{A4F4B37A-12D1-4FAF-8D40-4A787F69CDA7}" type="presParOf" srcId="{EC8670A7-A393-4B5D-8FC9-E51E8B83309F}" destId="{8B6F593D-9CFB-4D46-8D7F-5152AF654BA2}" srcOrd="3" destOrd="0" presId="urn:microsoft.com/office/officeart/2005/8/layout/default"/>
    <dgm:cxn modelId="{8F5B206E-8CB4-428D-A87F-B05947DE38BD}" type="presParOf" srcId="{EC8670A7-A393-4B5D-8FC9-E51E8B83309F}" destId="{D437A6F3-3ED5-46BE-9A1F-F98E04B24349}" srcOrd="4" destOrd="0" presId="urn:microsoft.com/office/officeart/2005/8/layout/default"/>
    <dgm:cxn modelId="{32B679A6-83BD-467F-BE02-83F51BE76DAD}" type="presParOf" srcId="{EC8670A7-A393-4B5D-8FC9-E51E8B83309F}" destId="{E4342583-A13C-4E1E-ADF6-62B4A37FB798}" srcOrd="5" destOrd="0" presId="urn:microsoft.com/office/officeart/2005/8/layout/default"/>
    <dgm:cxn modelId="{40C04148-FFC8-467D-B66E-D710570027A5}" type="presParOf" srcId="{EC8670A7-A393-4B5D-8FC9-E51E8B83309F}" destId="{BACDA856-ECDB-4406-9C4E-00D54B0981AF}" srcOrd="6" destOrd="0" presId="urn:microsoft.com/office/officeart/2005/8/layout/default"/>
    <dgm:cxn modelId="{9EAA67F4-31EC-40CD-87F3-2F6F809928AB}" type="presParOf" srcId="{EC8670A7-A393-4B5D-8FC9-E51E8B83309F}" destId="{B74B6256-3C71-4169-A0A4-831E0909233B}" srcOrd="7" destOrd="0" presId="urn:microsoft.com/office/officeart/2005/8/layout/default"/>
    <dgm:cxn modelId="{362B3F04-9BF5-4AFD-859A-5CC28685EFE9}" type="presParOf" srcId="{EC8670A7-A393-4B5D-8FC9-E51E8B83309F}" destId="{58AEAE5F-E53F-4AFE-A11A-BD88C03840E8}" srcOrd="8" destOrd="0" presId="urn:microsoft.com/office/officeart/2005/8/layout/default"/>
    <dgm:cxn modelId="{9AAD8206-C27D-4C68-97FE-D6034BC88378}" type="presParOf" srcId="{EC8670A7-A393-4B5D-8FC9-E51E8B83309F}" destId="{1C60EF90-B2D9-4067-B864-42EFD10F9447}" srcOrd="9" destOrd="0" presId="urn:microsoft.com/office/officeart/2005/8/layout/default"/>
    <dgm:cxn modelId="{8349866B-CE98-41B2-817C-9E0AD577D8F6}" type="presParOf" srcId="{EC8670A7-A393-4B5D-8FC9-E51E8B83309F}" destId="{D6F86E6B-1D2A-4B48-91FA-D896350C903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1A380F-C386-4163-A5DB-6C018DADACF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E753F5A-BCDA-4431-A66E-6FAD104B3028}">
      <dgm:prSet custT="1"/>
      <dgm:spPr/>
      <dgm:t>
        <a:bodyPr/>
        <a:lstStyle/>
        <a:p>
          <a:pPr rtl="0"/>
          <a:r>
            <a:rPr lang="en-GB" sz="5400" b="1" baseline="0" dirty="0" smtClean="0"/>
            <a:t>Characteristics</a:t>
          </a:r>
          <a:endParaRPr lang="en-GB" sz="5400" dirty="0"/>
        </a:p>
      </dgm:t>
    </dgm:pt>
    <dgm:pt modelId="{0924EAFF-7DA7-42B8-8898-A8228FD53B75}" type="parTrans" cxnId="{7D0FD58C-F687-47BC-A7AF-A3ADA0ACDBAC}">
      <dgm:prSet/>
      <dgm:spPr/>
      <dgm:t>
        <a:bodyPr/>
        <a:lstStyle/>
        <a:p>
          <a:endParaRPr lang="en-GB"/>
        </a:p>
      </dgm:t>
    </dgm:pt>
    <dgm:pt modelId="{557FB83A-4A11-42BC-AA6A-EEC44F2F2231}" type="sibTrans" cxnId="{7D0FD58C-F687-47BC-A7AF-A3ADA0ACDBAC}">
      <dgm:prSet/>
      <dgm:spPr/>
      <dgm:t>
        <a:bodyPr/>
        <a:lstStyle/>
        <a:p>
          <a:endParaRPr lang="en-GB"/>
        </a:p>
      </dgm:t>
    </dgm:pt>
    <dgm:pt modelId="{86EE1972-631B-47D3-9A46-F506A13DDB17}">
      <dgm:prSet custT="1"/>
      <dgm:spPr/>
      <dgm:t>
        <a:bodyPr/>
        <a:lstStyle/>
        <a:p>
          <a:pPr rtl="0"/>
          <a:r>
            <a:rPr lang="en-GB" sz="3600" b="1" baseline="0" dirty="0" smtClean="0"/>
            <a:t>Highly stable</a:t>
          </a:r>
          <a:endParaRPr lang="en-GB" sz="3600" dirty="0"/>
        </a:p>
      </dgm:t>
    </dgm:pt>
    <dgm:pt modelId="{9E9DB616-93B8-4D28-AB4F-2E4AC5F00CD4}" type="parTrans" cxnId="{8D910B6C-30E3-4994-BC04-C15F4C3609C9}">
      <dgm:prSet/>
      <dgm:spPr/>
      <dgm:t>
        <a:bodyPr/>
        <a:lstStyle/>
        <a:p>
          <a:endParaRPr lang="en-GB"/>
        </a:p>
      </dgm:t>
    </dgm:pt>
    <dgm:pt modelId="{821695D0-9AAD-43A5-8162-06CE3F673EC3}" type="sibTrans" cxnId="{8D910B6C-30E3-4994-BC04-C15F4C3609C9}">
      <dgm:prSet/>
      <dgm:spPr/>
      <dgm:t>
        <a:bodyPr/>
        <a:lstStyle/>
        <a:p>
          <a:endParaRPr lang="en-GB"/>
        </a:p>
      </dgm:t>
    </dgm:pt>
    <dgm:pt modelId="{10890BC0-F638-41A3-8EC4-3807AECB3741}">
      <dgm:prSet custT="1"/>
      <dgm:spPr/>
      <dgm:t>
        <a:bodyPr/>
        <a:lstStyle/>
        <a:p>
          <a:pPr rtl="0"/>
          <a:r>
            <a:rPr lang="en-GB" sz="3600" b="1" baseline="0" dirty="0" smtClean="0"/>
            <a:t>Updated for new versions of the language</a:t>
          </a:r>
          <a:endParaRPr lang="en-GB" sz="3600" dirty="0"/>
        </a:p>
      </dgm:t>
    </dgm:pt>
    <dgm:pt modelId="{E09881CA-ADEF-457F-AF5A-159AAA9ACA51}" type="parTrans" cxnId="{F1B85BB9-6702-40FF-91DD-08600CE07CC1}">
      <dgm:prSet/>
      <dgm:spPr/>
      <dgm:t>
        <a:bodyPr/>
        <a:lstStyle/>
        <a:p>
          <a:endParaRPr lang="en-GB"/>
        </a:p>
      </dgm:t>
    </dgm:pt>
    <dgm:pt modelId="{0E62DAA3-2863-429C-8F2F-72B092C4E628}" type="sibTrans" cxnId="{F1B85BB9-6702-40FF-91DD-08600CE07CC1}">
      <dgm:prSet/>
      <dgm:spPr/>
      <dgm:t>
        <a:bodyPr/>
        <a:lstStyle/>
        <a:p>
          <a:endParaRPr lang="en-GB"/>
        </a:p>
      </dgm:t>
    </dgm:pt>
    <dgm:pt modelId="{8D1F8486-08A7-410C-AB07-6CC2F992941D}">
      <dgm:prSet custT="1"/>
      <dgm:spPr/>
      <dgm:t>
        <a:bodyPr/>
        <a:lstStyle/>
        <a:p>
          <a:pPr rtl="0"/>
          <a:r>
            <a:rPr lang="en-GB" sz="3600" b="1" baseline="0" dirty="0" smtClean="0"/>
            <a:t>Updated for x-platform</a:t>
          </a:r>
          <a:endParaRPr lang="en-GB" sz="3600" dirty="0"/>
        </a:p>
      </dgm:t>
    </dgm:pt>
    <dgm:pt modelId="{A2FA87DB-A288-4654-8717-4B800721AFF9}" type="parTrans" cxnId="{7B00F413-7224-44AB-821C-E74CA6990297}">
      <dgm:prSet/>
      <dgm:spPr/>
      <dgm:t>
        <a:bodyPr/>
        <a:lstStyle/>
        <a:p>
          <a:endParaRPr lang="en-GB"/>
        </a:p>
      </dgm:t>
    </dgm:pt>
    <dgm:pt modelId="{C947FC97-2FA1-4865-8A5F-263E19887892}" type="sibTrans" cxnId="{7B00F413-7224-44AB-821C-E74CA6990297}">
      <dgm:prSet/>
      <dgm:spPr/>
      <dgm:t>
        <a:bodyPr/>
        <a:lstStyle/>
        <a:p>
          <a:endParaRPr lang="en-GB"/>
        </a:p>
      </dgm:t>
    </dgm:pt>
    <dgm:pt modelId="{55FF4D57-1E37-439B-BD07-910B43795B05}">
      <dgm:prSet custT="1"/>
      <dgm:spPr/>
      <dgm:t>
        <a:bodyPr/>
        <a:lstStyle/>
        <a:p>
          <a:pPr rtl="0"/>
          <a:endParaRPr lang="en-GB" sz="2400" dirty="0"/>
        </a:p>
      </dgm:t>
    </dgm:pt>
    <dgm:pt modelId="{5CA7A03F-F94F-4589-95C1-37B1E74FDA2A}" type="parTrans" cxnId="{D1BD0F58-DEBE-4FCE-A186-B2AC93D30FED}">
      <dgm:prSet/>
      <dgm:spPr/>
      <dgm:t>
        <a:bodyPr/>
        <a:lstStyle/>
        <a:p>
          <a:endParaRPr lang="en-GB"/>
        </a:p>
      </dgm:t>
    </dgm:pt>
    <dgm:pt modelId="{57A1E2A7-770F-41CA-B5AD-F15ECB3F2C55}" type="sibTrans" cxnId="{D1BD0F58-DEBE-4FCE-A186-B2AC93D30FED}">
      <dgm:prSet/>
      <dgm:spPr/>
      <dgm:t>
        <a:bodyPr/>
        <a:lstStyle/>
        <a:p>
          <a:endParaRPr lang="en-GB"/>
        </a:p>
      </dgm:t>
    </dgm:pt>
    <dgm:pt modelId="{4BEE4C16-7055-4F5A-96F4-C86E62FF6C51}">
      <dgm:prSet custT="1"/>
      <dgm:spPr/>
      <dgm:t>
        <a:bodyPr/>
        <a:lstStyle/>
        <a:p>
          <a:pPr rtl="0"/>
          <a:endParaRPr lang="en-GB" sz="2400" dirty="0"/>
        </a:p>
      </dgm:t>
    </dgm:pt>
    <dgm:pt modelId="{858B302C-13BC-4F1F-945D-F3969B926919}" type="parTrans" cxnId="{94B2E0DC-585B-4A24-982F-D709009B67CD}">
      <dgm:prSet/>
      <dgm:spPr/>
      <dgm:t>
        <a:bodyPr/>
        <a:lstStyle/>
        <a:p>
          <a:endParaRPr lang="en-GB"/>
        </a:p>
      </dgm:t>
    </dgm:pt>
    <dgm:pt modelId="{ABAE7DFF-2180-4453-8FC3-739D51C3CC82}" type="sibTrans" cxnId="{94B2E0DC-585B-4A24-982F-D709009B67CD}">
      <dgm:prSet/>
      <dgm:spPr/>
      <dgm:t>
        <a:bodyPr/>
        <a:lstStyle/>
        <a:p>
          <a:endParaRPr lang="en-GB"/>
        </a:p>
      </dgm:t>
    </dgm:pt>
    <dgm:pt modelId="{5867A713-6B0D-4FFD-918F-B116F25CCCC1}" type="pres">
      <dgm:prSet presAssocID="{871A380F-C386-4163-A5DB-6C018DADACF7}" presName="linear" presStyleCnt="0">
        <dgm:presLayoutVars>
          <dgm:dir/>
          <dgm:animLvl val="lvl"/>
          <dgm:resizeHandles val="exact"/>
        </dgm:presLayoutVars>
      </dgm:prSet>
      <dgm:spPr/>
      <dgm:t>
        <a:bodyPr/>
        <a:lstStyle/>
        <a:p>
          <a:endParaRPr lang="en-GB"/>
        </a:p>
      </dgm:t>
    </dgm:pt>
    <dgm:pt modelId="{8323320F-F690-4575-928B-4D56E7106FC6}" type="pres">
      <dgm:prSet presAssocID="{3E753F5A-BCDA-4431-A66E-6FAD104B3028}" presName="parentLin" presStyleCnt="0"/>
      <dgm:spPr/>
    </dgm:pt>
    <dgm:pt modelId="{3CFDD305-D2DA-496F-A9BD-602C883DDFF1}" type="pres">
      <dgm:prSet presAssocID="{3E753F5A-BCDA-4431-A66E-6FAD104B3028}" presName="parentLeftMargin" presStyleLbl="node1" presStyleIdx="0" presStyleCnt="1"/>
      <dgm:spPr/>
      <dgm:t>
        <a:bodyPr/>
        <a:lstStyle/>
        <a:p>
          <a:endParaRPr lang="en-GB"/>
        </a:p>
      </dgm:t>
    </dgm:pt>
    <dgm:pt modelId="{DF8D5C67-A311-4B23-8046-EBF5320AFC6A}" type="pres">
      <dgm:prSet presAssocID="{3E753F5A-BCDA-4431-A66E-6FAD104B3028}" presName="parentText" presStyleLbl="node1" presStyleIdx="0" presStyleCnt="1">
        <dgm:presLayoutVars>
          <dgm:chMax val="0"/>
          <dgm:bulletEnabled val="1"/>
        </dgm:presLayoutVars>
      </dgm:prSet>
      <dgm:spPr/>
      <dgm:t>
        <a:bodyPr/>
        <a:lstStyle/>
        <a:p>
          <a:endParaRPr lang="en-GB"/>
        </a:p>
      </dgm:t>
    </dgm:pt>
    <dgm:pt modelId="{253EB2B4-0E2D-43A8-B9B4-4D32A281DB57}" type="pres">
      <dgm:prSet presAssocID="{3E753F5A-BCDA-4431-A66E-6FAD104B3028}" presName="negativeSpace" presStyleCnt="0"/>
      <dgm:spPr/>
    </dgm:pt>
    <dgm:pt modelId="{7682FE62-AB53-4EE6-B741-912C078EA803}" type="pres">
      <dgm:prSet presAssocID="{3E753F5A-BCDA-4431-A66E-6FAD104B3028}" presName="childText" presStyleLbl="conFgAcc1" presStyleIdx="0" presStyleCnt="1" custLinFactY="-3541" custLinFactNeighborX="253" custLinFactNeighborY="-100000">
        <dgm:presLayoutVars>
          <dgm:bulletEnabled val="1"/>
        </dgm:presLayoutVars>
      </dgm:prSet>
      <dgm:spPr/>
      <dgm:t>
        <a:bodyPr/>
        <a:lstStyle/>
        <a:p>
          <a:endParaRPr lang="en-GB"/>
        </a:p>
      </dgm:t>
    </dgm:pt>
  </dgm:ptLst>
  <dgm:cxnLst>
    <dgm:cxn modelId="{53354A60-D57F-4F5D-B061-FC700CAE6DCF}" type="presOf" srcId="{8D1F8486-08A7-410C-AB07-6CC2F992941D}" destId="{7682FE62-AB53-4EE6-B741-912C078EA803}" srcOrd="0" destOrd="4" presId="urn:microsoft.com/office/officeart/2005/8/layout/list1"/>
    <dgm:cxn modelId="{7B00F413-7224-44AB-821C-E74CA6990297}" srcId="{3E753F5A-BCDA-4431-A66E-6FAD104B3028}" destId="{8D1F8486-08A7-410C-AB07-6CC2F992941D}" srcOrd="4" destOrd="0" parTransId="{A2FA87DB-A288-4654-8717-4B800721AFF9}" sibTransId="{C947FC97-2FA1-4865-8A5F-263E19887892}"/>
    <dgm:cxn modelId="{D1BD0F58-DEBE-4FCE-A186-B2AC93D30FED}" srcId="{3E753F5A-BCDA-4431-A66E-6FAD104B3028}" destId="{55FF4D57-1E37-439B-BD07-910B43795B05}" srcOrd="0" destOrd="0" parTransId="{5CA7A03F-F94F-4589-95C1-37B1E74FDA2A}" sibTransId="{57A1E2A7-770F-41CA-B5AD-F15ECB3F2C55}"/>
    <dgm:cxn modelId="{94B2E0DC-585B-4A24-982F-D709009B67CD}" srcId="{3E753F5A-BCDA-4431-A66E-6FAD104B3028}" destId="{4BEE4C16-7055-4F5A-96F4-C86E62FF6C51}" srcOrd="1" destOrd="0" parTransId="{858B302C-13BC-4F1F-945D-F3969B926919}" sibTransId="{ABAE7DFF-2180-4453-8FC3-739D51C3CC82}"/>
    <dgm:cxn modelId="{47611E8A-5EE7-4EEC-BA52-12A5BAC37460}" type="presOf" srcId="{55FF4D57-1E37-439B-BD07-910B43795B05}" destId="{7682FE62-AB53-4EE6-B741-912C078EA803}" srcOrd="0" destOrd="0" presId="urn:microsoft.com/office/officeart/2005/8/layout/list1"/>
    <dgm:cxn modelId="{749395A4-E08D-4A4C-AE91-8FF610F60D8B}" type="presOf" srcId="{3E753F5A-BCDA-4431-A66E-6FAD104B3028}" destId="{3CFDD305-D2DA-496F-A9BD-602C883DDFF1}" srcOrd="0" destOrd="0" presId="urn:microsoft.com/office/officeart/2005/8/layout/list1"/>
    <dgm:cxn modelId="{4D369494-AEA1-43D0-A8B6-65DF67B535F5}" type="presOf" srcId="{4BEE4C16-7055-4F5A-96F4-C86E62FF6C51}" destId="{7682FE62-AB53-4EE6-B741-912C078EA803}" srcOrd="0" destOrd="1" presId="urn:microsoft.com/office/officeart/2005/8/layout/list1"/>
    <dgm:cxn modelId="{8D910B6C-30E3-4994-BC04-C15F4C3609C9}" srcId="{3E753F5A-BCDA-4431-A66E-6FAD104B3028}" destId="{86EE1972-631B-47D3-9A46-F506A13DDB17}" srcOrd="2" destOrd="0" parTransId="{9E9DB616-93B8-4D28-AB4F-2E4AC5F00CD4}" sibTransId="{821695D0-9AAD-43A5-8162-06CE3F673EC3}"/>
    <dgm:cxn modelId="{7D0FD58C-F687-47BC-A7AF-A3ADA0ACDBAC}" srcId="{871A380F-C386-4163-A5DB-6C018DADACF7}" destId="{3E753F5A-BCDA-4431-A66E-6FAD104B3028}" srcOrd="0" destOrd="0" parTransId="{0924EAFF-7DA7-42B8-8898-A8228FD53B75}" sibTransId="{557FB83A-4A11-42BC-AA6A-EEC44F2F2231}"/>
    <dgm:cxn modelId="{D0077535-2748-401D-9D28-04E6175A0023}" type="presOf" srcId="{3E753F5A-BCDA-4431-A66E-6FAD104B3028}" destId="{DF8D5C67-A311-4B23-8046-EBF5320AFC6A}" srcOrd="1" destOrd="0" presId="urn:microsoft.com/office/officeart/2005/8/layout/list1"/>
    <dgm:cxn modelId="{18E0DB32-0230-4942-9C2B-E4EDBB742172}" type="presOf" srcId="{86EE1972-631B-47D3-9A46-F506A13DDB17}" destId="{7682FE62-AB53-4EE6-B741-912C078EA803}" srcOrd="0" destOrd="2" presId="urn:microsoft.com/office/officeart/2005/8/layout/list1"/>
    <dgm:cxn modelId="{7FF35A9A-0585-4B9D-8F4F-D895DE38C0F3}" type="presOf" srcId="{871A380F-C386-4163-A5DB-6C018DADACF7}" destId="{5867A713-6B0D-4FFD-918F-B116F25CCCC1}" srcOrd="0" destOrd="0" presId="urn:microsoft.com/office/officeart/2005/8/layout/list1"/>
    <dgm:cxn modelId="{A9F721F0-992C-48FF-AE23-949CCE43C809}" type="presOf" srcId="{10890BC0-F638-41A3-8EC4-3807AECB3741}" destId="{7682FE62-AB53-4EE6-B741-912C078EA803}" srcOrd="0" destOrd="3" presId="urn:microsoft.com/office/officeart/2005/8/layout/list1"/>
    <dgm:cxn modelId="{F1B85BB9-6702-40FF-91DD-08600CE07CC1}" srcId="{3E753F5A-BCDA-4431-A66E-6FAD104B3028}" destId="{10890BC0-F638-41A3-8EC4-3807AECB3741}" srcOrd="3" destOrd="0" parTransId="{E09881CA-ADEF-457F-AF5A-159AAA9ACA51}" sibTransId="{0E62DAA3-2863-429C-8F2F-72B092C4E628}"/>
    <dgm:cxn modelId="{4C174B12-57A2-4301-95D7-7CB6D13E992D}" type="presParOf" srcId="{5867A713-6B0D-4FFD-918F-B116F25CCCC1}" destId="{8323320F-F690-4575-928B-4D56E7106FC6}" srcOrd="0" destOrd="0" presId="urn:microsoft.com/office/officeart/2005/8/layout/list1"/>
    <dgm:cxn modelId="{C73A6420-DB4C-4912-8D72-BDDB2480E4AD}" type="presParOf" srcId="{8323320F-F690-4575-928B-4D56E7106FC6}" destId="{3CFDD305-D2DA-496F-A9BD-602C883DDFF1}" srcOrd="0" destOrd="0" presId="urn:microsoft.com/office/officeart/2005/8/layout/list1"/>
    <dgm:cxn modelId="{CC31D538-6D35-4CB2-9BE1-3E5633312614}" type="presParOf" srcId="{8323320F-F690-4575-928B-4D56E7106FC6}" destId="{DF8D5C67-A311-4B23-8046-EBF5320AFC6A}" srcOrd="1" destOrd="0" presId="urn:microsoft.com/office/officeart/2005/8/layout/list1"/>
    <dgm:cxn modelId="{8C385E6B-B3D6-460E-8292-FEE87FF84DEF}" type="presParOf" srcId="{5867A713-6B0D-4FFD-918F-B116F25CCCC1}" destId="{253EB2B4-0E2D-43A8-B9B4-4D32A281DB57}" srcOrd="1" destOrd="0" presId="urn:microsoft.com/office/officeart/2005/8/layout/list1"/>
    <dgm:cxn modelId="{EA66099F-B7EC-4F17-A6CB-69C2A20ABBB9}" type="presParOf" srcId="{5867A713-6B0D-4FFD-918F-B116F25CCCC1}" destId="{7682FE62-AB53-4EE6-B741-912C078EA80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1A380F-C386-4163-A5DB-6C018DADACF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E753F5A-BCDA-4431-A66E-6FAD104B3028}">
      <dgm:prSet/>
      <dgm:spPr/>
      <dgm:t>
        <a:bodyPr/>
        <a:lstStyle/>
        <a:p>
          <a:pPr rtl="0"/>
          <a:r>
            <a:rPr lang="en-GB" b="1" baseline="0" dirty="0" smtClean="0"/>
            <a:t>Characteristics</a:t>
          </a:r>
          <a:endParaRPr lang="en-GB" dirty="0"/>
        </a:p>
      </dgm:t>
    </dgm:pt>
    <dgm:pt modelId="{0924EAFF-7DA7-42B8-8898-A8228FD53B75}" type="parTrans" cxnId="{7D0FD58C-F687-47BC-A7AF-A3ADA0ACDBAC}">
      <dgm:prSet/>
      <dgm:spPr/>
      <dgm:t>
        <a:bodyPr/>
        <a:lstStyle/>
        <a:p>
          <a:endParaRPr lang="en-GB"/>
        </a:p>
      </dgm:t>
    </dgm:pt>
    <dgm:pt modelId="{557FB83A-4A11-42BC-AA6A-EEC44F2F2231}" type="sibTrans" cxnId="{7D0FD58C-F687-47BC-A7AF-A3ADA0ACDBAC}">
      <dgm:prSet/>
      <dgm:spPr/>
      <dgm:t>
        <a:bodyPr/>
        <a:lstStyle/>
        <a:p>
          <a:endParaRPr lang="en-GB"/>
        </a:p>
      </dgm:t>
    </dgm:pt>
    <dgm:pt modelId="{86EE1972-631B-47D3-9A46-F506A13DDB17}">
      <dgm:prSet/>
      <dgm:spPr/>
      <dgm:t>
        <a:bodyPr/>
        <a:lstStyle/>
        <a:p>
          <a:pPr rtl="0"/>
          <a:r>
            <a:rPr lang="en-GB" b="1" baseline="0" dirty="0" smtClean="0"/>
            <a:t>Highly stable</a:t>
          </a:r>
          <a:endParaRPr lang="en-GB" dirty="0"/>
        </a:p>
      </dgm:t>
    </dgm:pt>
    <dgm:pt modelId="{9E9DB616-93B8-4D28-AB4F-2E4AC5F00CD4}" type="parTrans" cxnId="{8D910B6C-30E3-4994-BC04-C15F4C3609C9}">
      <dgm:prSet/>
      <dgm:spPr/>
      <dgm:t>
        <a:bodyPr/>
        <a:lstStyle/>
        <a:p>
          <a:endParaRPr lang="en-GB"/>
        </a:p>
      </dgm:t>
    </dgm:pt>
    <dgm:pt modelId="{821695D0-9AAD-43A5-8162-06CE3F673EC3}" type="sibTrans" cxnId="{8D910B6C-30E3-4994-BC04-C15F4C3609C9}">
      <dgm:prSet/>
      <dgm:spPr/>
      <dgm:t>
        <a:bodyPr/>
        <a:lstStyle/>
        <a:p>
          <a:endParaRPr lang="en-GB"/>
        </a:p>
      </dgm:t>
    </dgm:pt>
    <dgm:pt modelId="{10890BC0-F638-41A3-8EC4-3807AECB3741}">
      <dgm:prSet/>
      <dgm:spPr/>
      <dgm:t>
        <a:bodyPr/>
        <a:lstStyle/>
        <a:p>
          <a:pPr rtl="0"/>
          <a:r>
            <a:rPr lang="en-GB" b="1" baseline="0" dirty="0" smtClean="0"/>
            <a:t>Updated for new versions of the language</a:t>
          </a:r>
          <a:endParaRPr lang="en-GB" dirty="0"/>
        </a:p>
      </dgm:t>
    </dgm:pt>
    <dgm:pt modelId="{E09881CA-ADEF-457F-AF5A-159AAA9ACA51}" type="parTrans" cxnId="{F1B85BB9-6702-40FF-91DD-08600CE07CC1}">
      <dgm:prSet/>
      <dgm:spPr/>
      <dgm:t>
        <a:bodyPr/>
        <a:lstStyle/>
        <a:p>
          <a:endParaRPr lang="en-GB"/>
        </a:p>
      </dgm:t>
    </dgm:pt>
    <dgm:pt modelId="{0E62DAA3-2863-429C-8F2F-72B092C4E628}" type="sibTrans" cxnId="{F1B85BB9-6702-40FF-91DD-08600CE07CC1}">
      <dgm:prSet/>
      <dgm:spPr/>
      <dgm:t>
        <a:bodyPr/>
        <a:lstStyle/>
        <a:p>
          <a:endParaRPr lang="en-GB"/>
        </a:p>
      </dgm:t>
    </dgm:pt>
    <dgm:pt modelId="{8D1F8486-08A7-410C-AB07-6CC2F992941D}">
      <dgm:prSet/>
      <dgm:spPr/>
      <dgm:t>
        <a:bodyPr/>
        <a:lstStyle/>
        <a:p>
          <a:pPr rtl="0"/>
          <a:r>
            <a:rPr lang="en-GB" b="1" baseline="0" dirty="0" smtClean="0"/>
            <a:t>Updated for x-platform</a:t>
          </a:r>
          <a:endParaRPr lang="en-GB" dirty="0"/>
        </a:p>
      </dgm:t>
    </dgm:pt>
    <dgm:pt modelId="{A2FA87DB-A288-4654-8717-4B800721AFF9}" type="parTrans" cxnId="{7B00F413-7224-44AB-821C-E74CA6990297}">
      <dgm:prSet/>
      <dgm:spPr/>
      <dgm:t>
        <a:bodyPr/>
        <a:lstStyle/>
        <a:p>
          <a:endParaRPr lang="en-GB"/>
        </a:p>
      </dgm:t>
    </dgm:pt>
    <dgm:pt modelId="{C947FC97-2FA1-4865-8A5F-263E19887892}" type="sibTrans" cxnId="{7B00F413-7224-44AB-821C-E74CA6990297}">
      <dgm:prSet/>
      <dgm:spPr/>
      <dgm:t>
        <a:bodyPr/>
        <a:lstStyle/>
        <a:p>
          <a:endParaRPr lang="en-GB"/>
        </a:p>
      </dgm:t>
    </dgm:pt>
    <dgm:pt modelId="{A9A695BC-228B-4E97-9E3F-F29015219CAA}">
      <dgm:prSet/>
      <dgm:spPr/>
      <dgm:t>
        <a:bodyPr/>
        <a:lstStyle/>
        <a:p>
          <a:pPr rtl="0"/>
          <a:r>
            <a:rPr lang="en-GB" b="1" baseline="0" dirty="0" smtClean="0"/>
            <a:t>Current main issues</a:t>
          </a:r>
          <a:endParaRPr lang="en-GB" dirty="0"/>
        </a:p>
      </dgm:t>
    </dgm:pt>
    <dgm:pt modelId="{27D55361-4CDE-4BC1-BAA8-EB9E34FF6490}" type="parTrans" cxnId="{C4196E6B-7A0C-4BDB-96BF-BF7813A18D54}">
      <dgm:prSet/>
      <dgm:spPr/>
      <dgm:t>
        <a:bodyPr/>
        <a:lstStyle/>
        <a:p>
          <a:endParaRPr lang="en-GB"/>
        </a:p>
      </dgm:t>
    </dgm:pt>
    <dgm:pt modelId="{9C97E97A-DA06-4A95-92DD-5EC93B11D6B5}" type="sibTrans" cxnId="{C4196E6B-7A0C-4BDB-96BF-BF7813A18D54}">
      <dgm:prSet/>
      <dgm:spPr/>
      <dgm:t>
        <a:bodyPr/>
        <a:lstStyle/>
        <a:p>
          <a:endParaRPr lang="en-GB"/>
        </a:p>
      </dgm:t>
    </dgm:pt>
    <dgm:pt modelId="{CB09C930-5889-4BB6-A735-E6195CC1B671}">
      <dgm:prSet/>
      <dgm:spPr/>
      <dgm:t>
        <a:bodyPr/>
        <a:lstStyle/>
        <a:p>
          <a:pPr rtl="0"/>
          <a:r>
            <a:rPr lang="en-GB" b="1" baseline="0" dirty="0" smtClean="0"/>
            <a:t>MS Visual F# doesn’t take fixes back (yet)</a:t>
          </a:r>
          <a:endParaRPr lang="en-GB" dirty="0"/>
        </a:p>
      </dgm:t>
    </dgm:pt>
    <dgm:pt modelId="{2BB6F616-217F-4BD9-925F-98754C8A0069}" type="parTrans" cxnId="{151F6B9D-E8BB-4C56-8EB3-0F3ACC4BD8A2}">
      <dgm:prSet/>
      <dgm:spPr/>
      <dgm:t>
        <a:bodyPr/>
        <a:lstStyle/>
        <a:p>
          <a:endParaRPr lang="en-GB"/>
        </a:p>
      </dgm:t>
    </dgm:pt>
    <dgm:pt modelId="{62EC64F4-245D-4CF7-BB11-22335DE53AB8}" type="sibTrans" cxnId="{151F6B9D-E8BB-4C56-8EB3-0F3ACC4BD8A2}">
      <dgm:prSet/>
      <dgm:spPr/>
      <dgm:t>
        <a:bodyPr/>
        <a:lstStyle/>
        <a:p>
          <a:endParaRPr lang="en-GB"/>
        </a:p>
      </dgm:t>
    </dgm:pt>
    <dgm:pt modelId="{9BB5F368-79E6-43EC-BCE2-811310C053B2}">
      <dgm:prSet/>
      <dgm:spPr/>
      <dgm:t>
        <a:bodyPr/>
        <a:lstStyle/>
        <a:p>
          <a:pPr rtl="0"/>
          <a:r>
            <a:rPr lang="en-GB" b="1" baseline="0" dirty="0" smtClean="0"/>
            <a:t>Compiler </a:t>
          </a:r>
          <a:r>
            <a:rPr lang="en-GB" b="1" baseline="0" dirty="0" err="1" smtClean="0"/>
            <a:t>startup</a:t>
          </a:r>
          <a:r>
            <a:rPr lang="en-GB" b="1" baseline="0" dirty="0" smtClean="0"/>
            <a:t> </a:t>
          </a:r>
          <a:r>
            <a:rPr lang="en-GB" b="1" baseline="0" dirty="0" err="1" smtClean="0"/>
            <a:t>perf</a:t>
          </a:r>
          <a:r>
            <a:rPr lang="en-GB" b="1" baseline="0" dirty="0" smtClean="0"/>
            <a:t> on Mac/</a:t>
          </a:r>
          <a:r>
            <a:rPr lang="en-GB" b="1" baseline="0" dirty="0" err="1" smtClean="0"/>
            <a:t>Linux+xbuild</a:t>
          </a:r>
          <a:r>
            <a:rPr lang="en-GB" b="1" baseline="0" dirty="0" smtClean="0"/>
            <a:t> (/resident)</a:t>
          </a:r>
          <a:endParaRPr lang="en-GB" dirty="0"/>
        </a:p>
      </dgm:t>
    </dgm:pt>
    <dgm:pt modelId="{D6302D4A-615F-4159-BCFE-CE941856014B}" type="parTrans" cxnId="{60E9FBCB-04B6-498F-9C45-AD2B3525187C}">
      <dgm:prSet/>
      <dgm:spPr/>
      <dgm:t>
        <a:bodyPr/>
        <a:lstStyle/>
        <a:p>
          <a:endParaRPr lang="en-GB"/>
        </a:p>
      </dgm:t>
    </dgm:pt>
    <dgm:pt modelId="{A61B7888-1287-45B5-BFE7-EE4467A8B9AC}" type="sibTrans" cxnId="{60E9FBCB-04B6-498F-9C45-AD2B3525187C}">
      <dgm:prSet/>
      <dgm:spPr/>
      <dgm:t>
        <a:bodyPr/>
        <a:lstStyle/>
        <a:p>
          <a:endParaRPr lang="en-GB"/>
        </a:p>
      </dgm:t>
    </dgm:pt>
    <dgm:pt modelId="{343CB366-078D-4882-93FE-DEDB98C0A087}">
      <dgm:prSet/>
      <dgm:spPr/>
      <dgm:t>
        <a:bodyPr/>
        <a:lstStyle/>
        <a:p>
          <a:pPr rtl="0"/>
          <a:r>
            <a:rPr lang="en-GB" b="1" baseline="0" dirty="0" smtClean="0"/>
            <a:t>Weak compiler API</a:t>
          </a:r>
          <a:endParaRPr lang="en-GB" dirty="0"/>
        </a:p>
      </dgm:t>
    </dgm:pt>
    <dgm:pt modelId="{CC83FFD1-DBB9-4217-A02D-A28B3AD1A578}" type="parTrans" cxnId="{BDFD047A-7558-4037-BBDA-5FCFB6810E01}">
      <dgm:prSet/>
      <dgm:spPr/>
      <dgm:t>
        <a:bodyPr/>
        <a:lstStyle/>
        <a:p>
          <a:endParaRPr lang="en-GB"/>
        </a:p>
      </dgm:t>
    </dgm:pt>
    <dgm:pt modelId="{3A8929C0-1CFB-451B-84D3-28CF0EE7D79E}" type="sibTrans" cxnId="{BDFD047A-7558-4037-BBDA-5FCFB6810E01}">
      <dgm:prSet/>
      <dgm:spPr/>
      <dgm:t>
        <a:bodyPr/>
        <a:lstStyle/>
        <a:p>
          <a:endParaRPr lang="en-GB"/>
        </a:p>
      </dgm:t>
    </dgm:pt>
    <dgm:pt modelId="{28D7A50F-956F-4581-99AE-91F2F195DDDA}">
      <dgm:prSet/>
      <dgm:spPr/>
      <dgm:t>
        <a:bodyPr/>
        <a:lstStyle/>
        <a:p>
          <a:pPr rtl="0"/>
          <a:r>
            <a:rPr lang="en-GB" b="1" baseline="0" dirty="0" smtClean="0"/>
            <a:t>Long term</a:t>
          </a:r>
          <a:endParaRPr lang="en-GB" dirty="0"/>
        </a:p>
      </dgm:t>
    </dgm:pt>
    <dgm:pt modelId="{8CE96C96-5056-41A3-87FE-CEF5417AC12B}" type="parTrans" cxnId="{E403D232-3735-4758-B086-2BC6509C3405}">
      <dgm:prSet/>
      <dgm:spPr/>
      <dgm:t>
        <a:bodyPr/>
        <a:lstStyle/>
        <a:p>
          <a:endParaRPr lang="en-GB"/>
        </a:p>
      </dgm:t>
    </dgm:pt>
    <dgm:pt modelId="{2C2E12EE-3848-4793-8276-A1ED349DE034}" type="sibTrans" cxnId="{E403D232-3735-4758-B086-2BC6509C3405}">
      <dgm:prSet/>
      <dgm:spPr/>
      <dgm:t>
        <a:bodyPr/>
        <a:lstStyle/>
        <a:p>
          <a:endParaRPr lang="en-GB"/>
        </a:p>
      </dgm:t>
    </dgm:pt>
    <dgm:pt modelId="{C7FE5BBB-0A99-4BBD-A520-83688868D1DB}">
      <dgm:prSet/>
      <dgm:spPr/>
      <dgm:t>
        <a:bodyPr/>
        <a:lstStyle/>
        <a:p>
          <a:pPr rtl="0"/>
          <a:r>
            <a:rPr lang="en-GB" b="1" baseline="0" dirty="0" smtClean="0"/>
            <a:t>Doesn’t target JS (</a:t>
          </a:r>
          <a:r>
            <a:rPr lang="en-GB" b="1" baseline="0" dirty="0" err="1" smtClean="0"/>
            <a:t>WebSharper</a:t>
          </a:r>
          <a:r>
            <a:rPr lang="en-GB" b="1" baseline="0" dirty="0" smtClean="0"/>
            <a:t> or </a:t>
          </a:r>
          <a:r>
            <a:rPr lang="en-GB" b="1" baseline="0" dirty="0" err="1" smtClean="0"/>
            <a:t>FunScript</a:t>
          </a:r>
          <a:r>
            <a:rPr lang="en-GB" b="1" baseline="0" dirty="0" smtClean="0"/>
            <a:t>)</a:t>
          </a:r>
          <a:endParaRPr lang="en-GB" dirty="0"/>
        </a:p>
      </dgm:t>
    </dgm:pt>
    <dgm:pt modelId="{D0C1351F-BB4E-41D7-AF8E-AFA4C2E09ECE}" type="parTrans" cxnId="{2B668BF5-7873-4A39-B711-F991BBE0E347}">
      <dgm:prSet/>
      <dgm:spPr/>
      <dgm:t>
        <a:bodyPr/>
        <a:lstStyle/>
        <a:p>
          <a:endParaRPr lang="en-GB"/>
        </a:p>
      </dgm:t>
    </dgm:pt>
    <dgm:pt modelId="{3EDB5F3B-E87D-4C1D-B79F-CFB7F91CC87C}" type="sibTrans" cxnId="{2B668BF5-7873-4A39-B711-F991BBE0E347}">
      <dgm:prSet/>
      <dgm:spPr/>
      <dgm:t>
        <a:bodyPr/>
        <a:lstStyle/>
        <a:p>
          <a:endParaRPr lang="en-GB"/>
        </a:p>
      </dgm:t>
    </dgm:pt>
    <dgm:pt modelId="{21DDE84E-1D36-4341-BA1F-1E17BF8D5C85}">
      <dgm:prSet/>
      <dgm:spPr/>
      <dgm:t>
        <a:bodyPr/>
        <a:lstStyle/>
        <a:p>
          <a:pPr rtl="0"/>
          <a:r>
            <a:rPr lang="en-GB" b="1" baseline="0" dirty="0" smtClean="0"/>
            <a:t>Doesn’t target JVM</a:t>
          </a:r>
          <a:endParaRPr lang="en-GB" dirty="0"/>
        </a:p>
      </dgm:t>
    </dgm:pt>
    <dgm:pt modelId="{8FA7B248-7D38-4292-BE61-67FD259974B5}" type="parTrans" cxnId="{2A6EDEFC-5DEE-4025-BF7F-76AFBEFB163E}">
      <dgm:prSet/>
      <dgm:spPr/>
      <dgm:t>
        <a:bodyPr/>
        <a:lstStyle/>
        <a:p>
          <a:endParaRPr lang="en-GB"/>
        </a:p>
      </dgm:t>
    </dgm:pt>
    <dgm:pt modelId="{3487B87D-E802-4388-A8AD-CF4B7527CFA1}" type="sibTrans" cxnId="{2A6EDEFC-5DEE-4025-BF7F-76AFBEFB163E}">
      <dgm:prSet/>
      <dgm:spPr/>
      <dgm:t>
        <a:bodyPr/>
        <a:lstStyle/>
        <a:p>
          <a:endParaRPr lang="en-GB"/>
        </a:p>
      </dgm:t>
    </dgm:pt>
    <dgm:pt modelId="{5867A713-6B0D-4FFD-918F-B116F25CCCC1}" type="pres">
      <dgm:prSet presAssocID="{871A380F-C386-4163-A5DB-6C018DADACF7}" presName="linear" presStyleCnt="0">
        <dgm:presLayoutVars>
          <dgm:dir/>
          <dgm:animLvl val="lvl"/>
          <dgm:resizeHandles val="exact"/>
        </dgm:presLayoutVars>
      </dgm:prSet>
      <dgm:spPr/>
      <dgm:t>
        <a:bodyPr/>
        <a:lstStyle/>
        <a:p>
          <a:endParaRPr lang="en-GB"/>
        </a:p>
      </dgm:t>
    </dgm:pt>
    <dgm:pt modelId="{8323320F-F690-4575-928B-4D56E7106FC6}" type="pres">
      <dgm:prSet presAssocID="{3E753F5A-BCDA-4431-A66E-6FAD104B3028}" presName="parentLin" presStyleCnt="0"/>
      <dgm:spPr/>
    </dgm:pt>
    <dgm:pt modelId="{3CFDD305-D2DA-496F-A9BD-602C883DDFF1}" type="pres">
      <dgm:prSet presAssocID="{3E753F5A-BCDA-4431-A66E-6FAD104B3028}" presName="parentLeftMargin" presStyleLbl="node1" presStyleIdx="0" presStyleCnt="3"/>
      <dgm:spPr/>
      <dgm:t>
        <a:bodyPr/>
        <a:lstStyle/>
        <a:p>
          <a:endParaRPr lang="en-GB"/>
        </a:p>
      </dgm:t>
    </dgm:pt>
    <dgm:pt modelId="{DF8D5C67-A311-4B23-8046-EBF5320AFC6A}" type="pres">
      <dgm:prSet presAssocID="{3E753F5A-BCDA-4431-A66E-6FAD104B3028}" presName="parentText" presStyleLbl="node1" presStyleIdx="0" presStyleCnt="3">
        <dgm:presLayoutVars>
          <dgm:chMax val="0"/>
          <dgm:bulletEnabled val="1"/>
        </dgm:presLayoutVars>
      </dgm:prSet>
      <dgm:spPr/>
      <dgm:t>
        <a:bodyPr/>
        <a:lstStyle/>
        <a:p>
          <a:endParaRPr lang="en-GB"/>
        </a:p>
      </dgm:t>
    </dgm:pt>
    <dgm:pt modelId="{253EB2B4-0E2D-43A8-B9B4-4D32A281DB57}" type="pres">
      <dgm:prSet presAssocID="{3E753F5A-BCDA-4431-A66E-6FAD104B3028}" presName="negativeSpace" presStyleCnt="0"/>
      <dgm:spPr/>
    </dgm:pt>
    <dgm:pt modelId="{7682FE62-AB53-4EE6-B741-912C078EA803}" type="pres">
      <dgm:prSet presAssocID="{3E753F5A-BCDA-4431-A66E-6FAD104B3028}" presName="childText" presStyleLbl="conFgAcc1" presStyleIdx="0" presStyleCnt="3" custLinFactY="-3541" custLinFactNeighborX="253" custLinFactNeighborY="-100000">
        <dgm:presLayoutVars>
          <dgm:bulletEnabled val="1"/>
        </dgm:presLayoutVars>
      </dgm:prSet>
      <dgm:spPr/>
      <dgm:t>
        <a:bodyPr/>
        <a:lstStyle/>
        <a:p>
          <a:endParaRPr lang="en-GB"/>
        </a:p>
      </dgm:t>
    </dgm:pt>
    <dgm:pt modelId="{E40DECCB-1AE3-4CB8-9F42-56E0A2031099}" type="pres">
      <dgm:prSet presAssocID="{557FB83A-4A11-42BC-AA6A-EEC44F2F2231}" presName="spaceBetweenRectangles" presStyleCnt="0"/>
      <dgm:spPr/>
    </dgm:pt>
    <dgm:pt modelId="{9F02DBA5-F580-462B-8C92-3EC2C86D4001}" type="pres">
      <dgm:prSet presAssocID="{A9A695BC-228B-4E97-9E3F-F29015219CAA}" presName="parentLin" presStyleCnt="0"/>
      <dgm:spPr/>
    </dgm:pt>
    <dgm:pt modelId="{B3DE7E95-66E4-4F58-8280-24EAE042D096}" type="pres">
      <dgm:prSet presAssocID="{A9A695BC-228B-4E97-9E3F-F29015219CAA}" presName="parentLeftMargin" presStyleLbl="node1" presStyleIdx="0" presStyleCnt="3"/>
      <dgm:spPr/>
      <dgm:t>
        <a:bodyPr/>
        <a:lstStyle/>
        <a:p>
          <a:endParaRPr lang="en-GB"/>
        </a:p>
      </dgm:t>
    </dgm:pt>
    <dgm:pt modelId="{1B4671D8-4313-40C6-8F2D-5FA1EFC56D3A}" type="pres">
      <dgm:prSet presAssocID="{A9A695BC-228B-4E97-9E3F-F29015219CAA}" presName="parentText" presStyleLbl="node1" presStyleIdx="1" presStyleCnt="3">
        <dgm:presLayoutVars>
          <dgm:chMax val="0"/>
          <dgm:bulletEnabled val="1"/>
        </dgm:presLayoutVars>
      </dgm:prSet>
      <dgm:spPr/>
      <dgm:t>
        <a:bodyPr/>
        <a:lstStyle/>
        <a:p>
          <a:endParaRPr lang="en-GB"/>
        </a:p>
      </dgm:t>
    </dgm:pt>
    <dgm:pt modelId="{F2E5681A-30D7-4150-B9A1-92EF5BCD3C7A}" type="pres">
      <dgm:prSet presAssocID="{A9A695BC-228B-4E97-9E3F-F29015219CAA}" presName="negativeSpace" presStyleCnt="0"/>
      <dgm:spPr/>
    </dgm:pt>
    <dgm:pt modelId="{840EF8BF-E6F3-4A9C-A081-EFC6F30864E3}" type="pres">
      <dgm:prSet presAssocID="{A9A695BC-228B-4E97-9E3F-F29015219CAA}" presName="childText" presStyleLbl="conFgAcc1" presStyleIdx="1" presStyleCnt="3">
        <dgm:presLayoutVars>
          <dgm:bulletEnabled val="1"/>
        </dgm:presLayoutVars>
      </dgm:prSet>
      <dgm:spPr/>
      <dgm:t>
        <a:bodyPr/>
        <a:lstStyle/>
        <a:p>
          <a:endParaRPr lang="en-GB"/>
        </a:p>
      </dgm:t>
    </dgm:pt>
    <dgm:pt modelId="{92CAFCEC-60C3-4A5A-B25C-2038359362D9}" type="pres">
      <dgm:prSet presAssocID="{9C97E97A-DA06-4A95-92DD-5EC93B11D6B5}" presName="spaceBetweenRectangles" presStyleCnt="0"/>
      <dgm:spPr/>
    </dgm:pt>
    <dgm:pt modelId="{5BFAB021-BC99-4FC3-9FA0-477A56A042AF}" type="pres">
      <dgm:prSet presAssocID="{28D7A50F-956F-4581-99AE-91F2F195DDDA}" presName="parentLin" presStyleCnt="0"/>
      <dgm:spPr/>
    </dgm:pt>
    <dgm:pt modelId="{4ED33027-9085-4DD3-8825-134B6E556781}" type="pres">
      <dgm:prSet presAssocID="{28D7A50F-956F-4581-99AE-91F2F195DDDA}" presName="parentLeftMargin" presStyleLbl="node1" presStyleIdx="1" presStyleCnt="3"/>
      <dgm:spPr/>
      <dgm:t>
        <a:bodyPr/>
        <a:lstStyle/>
        <a:p>
          <a:endParaRPr lang="en-GB"/>
        </a:p>
      </dgm:t>
    </dgm:pt>
    <dgm:pt modelId="{461FD43E-C23F-44C1-BDEC-4B3698B40C50}" type="pres">
      <dgm:prSet presAssocID="{28D7A50F-956F-4581-99AE-91F2F195DDDA}" presName="parentText" presStyleLbl="node1" presStyleIdx="2" presStyleCnt="3">
        <dgm:presLayoutVars>
          <dgm:chMax val="0"/>
          <dgm:bulletEnabled val="1"/>
        </dgm:presLayoutVars>
      </dgm:prSet>
      <dgm:spPr/>
      <dgm:t>
        <a:bodyPr/>
        <a:lstStyle/>
        <a:p>
          <a:endParaRPr lang="en-GB"/>
        </a:p>
      </dgm:t>
    </dgm:pt>
    <dgm:pt modelId="{E5187FD9-3148-4337-A781-FCDEF5C97D9C}" type="pres">
      <dgm:prSet presAssocID="{28D7A50F-956F-4581-99AE-91F2F195DDDA}" presName="negativeSpace" presStyleCnt="0"/>
      <dgm:spPr/>
    </dgm:pt>
    <dgm:pt modelId="{4F21EFC8-A543-4370-A61F-5205EB016FEC}" type="pres">
      <dgm:prSet presAssocID="{28D7A50F-956F-4581-99AE-91F2F195DDDA}" presName="childText" presStyleLbl="conFgAcc1" presStyleIdx="2" presStyleCnt="3">
        <dgm:presLayoutVars>
          <dgm:bulletEnabled val="1"/>
        </dgm:presLayoutVars>
      </dgm:prSet>
      <dgm:spPr/>
      <dgm:t>
        <a:bodyPr/>
        <a:lstStyle/>
        <a:p>
          <a:endParaRPr lang="en-GB"/>
        </a:p>
      </dgm:t>
    </dgm:pt>
  </dgm:ptLst>
  <dgm:cxnLst>
    <dgm:cxn modelId="{2499E4AF-7CDB-4BBC-B3B8-0D3B8F19C838}" type="presOf" srcId="{28D7A50F-956F-4581-99AE-91F2F195DDDA}" destId="{4ED33027-9085-4DD3-8825-134B6E556781}" srcOrd="0" destOrd="0" presId="urn:microsoft.com/office/officeart/2005/8/layout/list1"/>
    <dgm:cxn modelId="{BDFD047A-7558-4037-BBDA-5FCFB6810E01}" srcId="{A9A695BC-228B-4E97-9E3F-F29015219CAA}" destId="{343CB366-078D-4882-93FE-DEDB98C0A087}" srcOrd="2" destOrd="0" parTransId="{CC83FFD1-DBB9-4217-A02D-A28B3AD1A578}" sibTransId="{3A8929C0-1CFB-451B-84D3-28CF0EE7D79E}"/>
    <dgm:cxn modelId="{EE604F84-CA6D-497F-A536-8895FDD01FF1}" type="presOf" srcId="{3E753F5A-BCDA-4431-A66E-6FAD104B3028}" destId="{3CFDD305-D2DA-496F-A9BD-602C883DDFF1}" srcOrd="0" destOrd="0" presId="urn:microsoft.com/office/officeart/2005/8/layout/list1"/>
    <dgm:cxn modelId="{632AF4A9-94C4-4139-8EC0-9E9CDE19F5E0}" type="presOf" srcId="{A9A695BC-228B-4E97-9E3F-F29015219CAA}" destId="{B3DE7E95-66E4-4F58-8280-24EAE042D096}" srcOrd="0" destOrd="0" presId="urn:microsoft.com/office/officeart/2005/8/layout/list1"/>
    <dgm:cxn modelId="{89053D7E-8AFE-4D51-86EF-AE815F17AB68}" type="presOf" srcId="{C7FE5BBB-0A99-4BBD-A520-83688868D1DB}" destId="{4F21EFC8-A543-4370-A61F-5205EB016FEC}" srcOrd="0" destOrd="0" presId="urn:microsoft.com/office/officeart/2005/8/layout/list1"/>
    <dgm:cxn modelId="{2CD6C69A-991A-4010-84D8-88C472CE3291}" type="presOf" srcId="{871A380F-C386-4163-A5DB-6C018DADACF7}" destId="{5867A713-6B0D-4FFD-918F-B116F25CCCC1}" srcOrd="0" destOrd="0" presId="urn:microsoft.com/office/officeart/2005/8/layout/list1"/>
    <dgm:cxn modelId="{24FF9AE2-CEC1-4C4B-8672-D947BDB912AC}" type="presOf" srcId="{21DDE84E-1D36-4341-BA1F-1E17BF8D5C85}" destId="{4F21EFC8-A543-4370-A61F-5205EB016FEC}" srcOrd="0" destOrd="1" presId="urn:microsoft.com/office/officeart/2005/8/layout/list1"/>
    <dgm:cxn modelId="{E0AB9E61-B445-4B3F-AA4C-678F2088FBA8}" type="presOf" srcId="{3E753F5A-BCDA-4431-A66E-6FAD104B3028}" destId="{DF8D5C67-A311-4B23-8046-EBF5320AFC6A}" srcOrd="1" destOrd="0" presId="urn:microsoft.com/office/officeart/2005/8/layout/list1"/>
    <dgm:cxn modelId="{B67BC952-FE3D-4DF4-9DF6-3B2C2BFB6C95}" type="presOf" srcId="{343CB366-078D-4882-93FE-DEDB98C0A087}" destId="{840EF8BF-E6F3-4A9C-A081-EFC6F30864E3}" srcOrd="0" destOrd="2" presId="urn:microsoft.com/office/officeart/2005/8/layout/list1"/>
    <dgm:cxn modelId="{7B00F413-7224-44AB-821C-E74CA6990297}" srcId="{3E753F5A-BCDA-4431-A66E-6FAD104B3028}" destId="{8D1F8486-08A7-410C-AB07-6CC2F992941D}" srcOrd="2" destOrd="0" parTransId="{A2FA87DB-A288-4654-8717-4B800721AFF9}" sibTransId="{C947FC97-2FA1-4865-8A5F-263E19887892}"/>
    <dgm:cxn modelId="{C4196E6B-7A0C-4BDB-96BF-BF7813A18D54}" srcId="{871A380F-C386-4163-A5DB-6C018DADACF7}" destId="{A9A695BC-228B-4E97-9E3F-F29015219CAA}" srcOrd="1" destOrd="0" parTransId="{27D55361-4CDE-4BC1-BAA8-EB9E34FF6490}" sibTransId="{9C97E97A-DA06-4A95-92DD-5EC93B11D6B5}"/>
    <dgm:cxn modelId="{8D910B6C-30E3-4994-BC04-C15F4C3609C9}" srcId="{3E753F5A-BCDA-4431-A66E-6FAD104B3028}" destId="{86EE1972-631B-47D3-9A46-F506A13DDB17}" srcOrd="0" destOrd="0" parTransId="{9E9DB616-93B8-4D28-AB4F-2E4AC5F00CD4}" sibTransId="{821695D0-9AAD-43A5-8162-06CE3F673EC3}"/>
    <dgm:cxn modelId="{E403D232-3735-4758-B086-2BC6509C3405}" srcId="{871A380F-C386-4163-A5DB-6C018DADACF7}" destId="{28D7A50F-956F-4581-99AE-91F2F195DDDA}" srcOrd="2" destOrd="0" parTransId="{8CE96C96-5056-41A3-87FE-CEF5417AC12B}" sibTransId="{2C2E12EE-3848-4793-8276-A1ED349DE034}"/>
    <dgm:cxn modelId="{F1B85BB9-6702-40FF-91DD-08600CE07CC1}" srcId="{3E753F5A-BCDA-4431-A66E-6FAD104B3028}" destId="{10890BC0-F638-41A3-8EC4-3807AECB3741}" srcOrd="1" destOrd="0" parTransId="{E09881CA-ADEF-457F-AF5A-159AAA9ACA51}" sibTransId="{0E62DAA3-2863-429C-8F2F-72B092C4E628}"/>
    <dgm:cxn modelId="{7D0FD58C-F687-47BC-A7AF-A3ADA0ACDBAC}" srcId="{871A380F-C386-4163-A5DB-6C018DADACF7}" destId="{3E753F5A-BCDA-4431-A66E-6FAD104B3028}" srcOrd="0" destOrd="0" parTransId="{0924EAFF-7DA7-42B8-8898-A8228FD53B75}" sibTransId="{557FB83A-4A11-42BC-AA6A-EEC44F2F2231}"/>
    <dgm:cxn modelId="{865923A5-2708-40C7-B454-05EADB38DC72}" type="presOf" srcId="{28D7A50F-956F-4581-99AE-91F2F195DDDA}" destId="{461FD43E-C23F-44C1-BDEC-4B3698B40C50}" srcOrd="1" destOrd="0" presId="urn:microsoft.com/office/officeart/2005/8/layout/list1"/>
    <dgm:cxn modelId="{151F6B9D-E8BB-4C56-8EB3-0F3ACC4BD8A2}" srcId="{A9A695BC-228B-4E97-9E3F-F29015219CAA}" destId="{CB09C930-5889-4BB6-A735-E6195CC1B671}" srcOrd="0" destOrd="0" parTransId="{2BB6F616-217F-4BD9-925F-98754C8A0069}" sibTransId="{62EC64F4-245D-4CF7-BB11-22335DE53AB8}"/>
    <dgm:cxn modelId="{E14C9088-AC3A-426C-BF4C-ADCE6D5747D5}" type="presOf" srcId="{CB09C930-5889-4BB6-A735-E6195CC1B671}" destId="{840EF8BF-E6F3-4A9C-A081-EFC6F30864E3}" srcOrd="0" destOrd="0" presId="urn:microsoft.com/office/officeart/2005/8/layout/list1"/>
    <dgm:cxn modelId="{8A8B553C-8FF6-4631-80B4-57B591FF765F}" type="presOf" srcId="{10890BC0-F638-41A3-8EC4-3807AECB3741}" destId="{7682FE62-AB53-4EE6-B741-912C078EA803}" srcOrd="0" destOrd="1" presId="urn:microsoft.com/office/officeart/2005/8/layout/list1"/>
    <dgm:cxn modelId="{2B668BF5-7873-4A39-B711-F991BBE0E347}" srcId="{28D7A50F-956F-4581-99AE-91F2F195DDDA}" destId="{C7FE5BBB-0A99-4BBD-A520-83688868D1DB}" srcOrd="0" destOrd="0" parTransId="{D0C1351F-BB4E-41D7-AF8E-AFA4C2E09ECE}" sibTransId="{3EDB5F3B-E87D-4C1D-B79F-CFB7F91CC87C}"/>
    <dgm:cxn modelId="{1151DFA3-4A88-42B1-B39F-FAC676313F6E}" type="presOf" srcId="{8D1F8486-08A7-410C-AB07-6CC2F992941D}" destId="{7682FE62-AB53-4EE6-B741-912C078EA803}" srcOrd="0" destOrd="2" presId="urn:microsoft.com/office/officeart/2005/8/layout/list1"/>
    <dgm:cxn modelId="{60E9FBCB-04B6-498F-9C45-AD2B3525187C}" srcId="{A9A695BC-228B-4E97-9E3F-F29015219CAA}" destId="{9BB5F368-79E6-43EC-BCE2-811310C053B2}" srcOrd="1" destOrd="0" parTransId="{D6302D4A-615F-4159-BCFE-CE941856014B}" sibTransId="{A61B7888-1287-45B5-BFE7-EE4467A8B9AC}"/>
    <dgm:cxn modelId="{E09EF184-1595-433A-B013-F3C8836586B0}" type="presOf" srcId="{86EE1972-631B-47D3-9A46-F506A13DDB17}" destId="{7682FE62-AB53-4EE6-B741-912C078EA803}" srcOrd="0" destOrd="0" presId="urn:microsoft.com/office/officeart/2005/8/layout/list1"/>
    <dgm:cxn modelId="{FE25AE23-F5E3-4C36-9461-DB7671C7C28C}" type="presOf" srcId="{A9A695BC-228B-4E97-9E3F-F29015219CAA}" destId="{1B4671D8-4313-40C6-8F2D-5FA1EFC56D3A}" srcOrd="1" destOrd="0" presId="urn:microsoft.com/office/officeart/2005/8/layout/list1"/>
    <dgm:cxn modelId="{B39C2A47-530C-40B1-A8CB-309A745AD479}" type="presOf" srcId="{9BB5F368-79E6-43EC-BCE2-811310C053B2}" destId="{840EF8BF-E6F3-4A9C-A081-EFC6F30864E3}" srcOrd="0" destOrd="1" presId="urn:microsoft.com/office/officeart/2005/8/layout/list1"/>
    <dgm:cxn modelId="{2A6EDEFC-5DEE-4025-BF7F-76AFBEFB163E}" srcId="{28D7A50F-956F-4581-99AE-91F2F195DDDA}" destId="{21DDE84E-1D36-4341-BA1F-1E17BF8D5C85}" srcOrd="1" destOrd="0" parTransId="{8FA7B248-7D38-4292-BE61-67FD259974B5}" sibTransId="{3487B87D-E802-4388-A8AD-CF4B7527CFA1}"/>
    <dgm:cxn modelId="{38158DF8-2280-467F-A8FF-E9D082A855AE}" type="presParOf" srcId="{5867A713-6B0D-4FFD-918F-B116F25CCCC1}" destId="{8323320F-F690-4575-928B-4D56E7106FC6}" srcOrd="0" destOrd="0" presId="urn:microsoft.com/office/officeart/2005/8/layout/list1"/>
    <dgm:cxn modelId="{187ABD73-5548-441D-844C-ED1D47CB7738}" type="presParOf" srcId="{8323320F-F690-4575-928B-4D56E7106FC6}" destId="{3CFDD305-D2DA-496F-A9BD-602C883DDFF1}" srcOrd="0" destOrd="0" presId="urn:microsoft.com/office/officeart/2005/8/layout/list1"/>
    <dgm:cxn modelId="{46DF074B-6B4B-4FF8-ACBB-1BE47B668094}" type="presParOf" srcId="{8323320F-F690-4575-928B-4D56E7106FC6}" destId="{DF8D5C67-A311-4B23-8046-EBF5320AFC6A}" srcOrd="1" destOrd="0" presId="urn:microsoft.com/office/officeart/2005/8/layout/list1"/>
    <dgm:cxn modelId="{4F1DA103-F04C-4B38-8945-BFBA28C37B86}" type="presParOf" srcId="{5867A713-6B0D-4FFD-918F-B116F25CCCC1}" destId="{253EB2B4-0E2D-43A8-B9B4-4D32A281DB57}" srcOrd="1" destOrd="0" presId="urn:microsoft.com/office/officeart/2005/8/layout/list1"/>
    <dgm:cxn modelId="{2E027A72-0589-4F28-862E-734E1D5E121F}" type="presParOf" srcId="{5867A713-6B0D-4FFD-918F-B116F25CCCC1}" destId="{7682FE62-AB53-4EE6-B741-912C078EA803}" srcOrd="2" destOrd="0" presId="urn:microsoft.com/office/officeart/2005/8/layout/list1"/>
    <dgm:cxn modelId="{5D9C8516-7939-4237-BDDE-16F974F42A88}" type="presParOf" srcId="{5867A713-6B0D-4FFD-918F-B116F25CCCC1}" destId="{E40DECCB-1AE3-4CB8-9F42-56E0A2031099}" srcOrd="3" destOrd="0" presId="urn:microsoft.com/office/officeart/2005/8/layout/list1"/>
    <dgm:cxn modelId="{9E130844-6AD5-4507-AC29-1BA71F898CC7}" type="presParOf" srcId="{5867A713-6B0D-4FFD-918F-B116F25CCCC1}" destId="{9F02DBA5-F580-462B-8C92-3EC2C86D4001}" srcOrd="4" destOrd="0" presId="urn:microsoft.com/office/officeart/2005/8/layout/list1"/>
    <dgm:cxn modelId="{B2C76982-9726-4193-AE77-F6025D8F5F27}" type="presParOf" srcId="{9F02DBA5-F580-462B-8C92-3EC2C86D4001}" destId="{B3DE7E95-66E4-4F58-8280-24EAE042D096}" srcOrd="0" destOrd="0" presId="urn:microsoft.com/office/officeart/2005/8/layout/list1"/>
    <dgm:cxn modelId="{B09DDCA4-6268-4D44-ABA8-2CA7E47E0690}" type="presParOf" srcId="{9F02DBA5-F580-462B-8C92-3EC2C86D4001}" destId="{1B4671D8-4313-40C6-8F2D-5FA1EFC56D3A}" srcOrd="1" destOrd="0" presId="urn:microsoft.com/office/officeart/2005/8/layout/list1"/>
    <dgm:cxn modelId="{E9281B2B-5B80-4105-A53E-C8D9692AB551}" type="presParOf" srcId="{5867A713-6B0D-4FFD-918F-B116F25CCCC1}" destId="{F2E5681A-30D7-4150-B9A1-92EF5BCD3C7A}" srcOrd="5" destOrd="0" presId="urn:microsoft.com/office/officeart/2005/8/layout/list1"/>
    <dgm:cxn modelId="{FE476699-DB05-4936-B40B-7A4DFD569EB2}" type="presParOf" srcId="{5867A713-6B0D-4FFD-918F-B116F25CCCC1}" destId="{840EF8BF-E6F3-4A9C-A081-EFC6F30864E3}" srcOrd="6" destOrd="0" presId="urn:microsoft.com/office/officeart/2005/8/layout/list1"/>
    <dgm:cxn modelId="{E111D6B9-4C13-446B-A78C-3811E399B448}" type="presParOf" srcId="{5867A713-6B0D-4FFD-918F-B116F25CCCC1}" destId="{92CAFCEC-60C3-4A5A-B25C-2038359362D9}" srcOrd="7" destOrd="0" presId="urn:microsoft.com/office/officeart/2005/8/layout/list1"/>
    <dgm:cxn modelId="{A150D253-691E-4A7A-8F1D-B5B8B9D6916E}" type="presParOf" srcId="{5867A713-6B0D-4FFD-918F-B116F25CCCC1}" destId="{5BFAB021-BC99-4FC3-9FA0-477A56A042AF}" srcOrd="8" destOrd="0" presId="urn:microsoft.com/office/officeart/2005/8/layout/list1"/>
    <dgm:cxn modelId="{3143EC36-79DD-403C-A45E-96DC5C91E860}" type="presParOf" srcId="{5BFAB021-BC99-4FC3-9FA0-477A56A042AF}" destId="{4ED33027-9085-4DD3-8825-134B6E556781}" srcOrd="0" destOrd="0" presId="urn:microsoft.com/office/officeart/2005/8/layout/list1"/>
    <dgm:cxn modelId="{E03A33AA-5DC1-4F7B-9290-7218DD8FC6AB}" type="presParOf" srcId="{5BFAB021-BC99-4FC3-9FA0-477A56A042AF}" destId="{461FD43E-C23F-44C1-BDEC-4B3698B40C50}" srcOrd="1" destOrd="0" presId="urn:microsoft.com/office/officeart/2005/8/layout/list1"/>
    <dgm:cxn modelId="{AB1F209D-3B13-4AD3-A6EF-49213C205B68}" type="presParOf" srcId="{5867A713-6B0D-4FFD-918F-B116F25CCCC1}" destId="{E5187FD9-3148-4337-A781-FCDEF5C97D9C}" srcOrd="9" destOrd="0" presId="urn:microsoft.com/office/officeart/2005/8/layout/list1"/>
    <dgm:cxn modelId="{099C415A-28C5-4077-A8EF-0C7075424C0C}" type="presParOf" srcId="{5867A713-6B0D-4FFD-918F-B116F25CCCC1}" destId="{4F21EFC8-A543-4370-A61F-5205EB016F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E52DF-D313-46D8-83E8-D2E714E9104D}">
      <dsp:nvSpPr>
        <dsp:cNvPr id="0" name=""/>
        <dsp:cNvSpPr/>
      </dsp:nvSpPr>
      <dsp:spPr>
        <a:xfrm>
          <a:off x="3864" y="4693247"/>
          <a:ext cx="7648663" cy="10920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FSharp.Core.dll</a:t>
          </a:r>
          <a:endParaRPr lang="en-GB" sz="2400" kern="1200" dirty="0"/>
        </a:p>
      </dsp:txBody>
      <dsp:txXfrm>
        <a:off x="35849" y="4725232"/>
        <a:ext cx="7584693" cy="1028090"/>
      </dsp:txXfrm>
    </dsp:sp>
    <dsp:sp modelId="{E80784BE-44D8-41C8-B61F-4BEE6D63D219}">
      <dsp:nvSpPr>
        <dsp:cNvPr id="0" name=""/>
        <dsp:cNvSpPr/>
      </dsp:nvSpPr>
      <dsp:spPr>
        <a:xfrm>
          <a:off x="3864" y="3520270"/>
          <a:ext cx="7648663" cy="10920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FSharp.Compiler.dll</a:t>
          </a:r>
          <a:endParaRPr lang="en-GB" sz="2400" kern="1200" dirty="0"/>
        </a:p>
      </dsp:txBody>
      <dsp:txXfrm>
        <a:off x="35849" y="3552255"/>
        <a:ext cx="7584693" cy="1028090"/>
      </dsp:txXfrm>
    </dsp:sp>
    <dsp:sp modelId="{6C81C90A-2B1C-4995-8D64-3A91312E7B93}">
      <dsp:nvSpPr>
        <dsp:cNvPr id="0" name=""/>
        <dsp:cNvSpPr/>
      </dsp:nvSpPr>
      <dsp:spPr>
        <a:xfrm>
          <a:off x="3864" y="2347294"/>
          <a:ext cx="1486043" cy="10920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fsc.exe</a:t>
          </a:r>
        </a:p>
        <a:p>
          <a:pPr lvl="0" algn="ctr" defTabSz="1066800">
            <a:lnSpc>
              <a:spcPct val="90000"/>
            </a:lnSpc>
            <a:spcBef>
              <a:spcPct val="0"/>
            </a:spcBef>
            <a:spcAft>
              <a:spcPct val="35000"/>
            </a:spcAft>
          </a:pPr>
          <a:r>
            <a:rPr lang="en-GB" sz="2400" kern="1200" dirty="0" err="1" smtClean="0"/>
            <a:t>fsharpc</a:t>
          </a:r>
          <a:endParaRPr lang="en-GB" sz="2400" kern="1200" dirty="0"/>
        </a:p>
      </dsp:txBody>
      <dsp:txXfrm>
        <a:off x="35849" y="2379279"/>
        <a:ext cx="1422073" cy="1028090"/>
      </dsp:txXfrm>
    </dsp:sp>
    <dsp:sp modelId="{5C411BDD-EBB0-400B-8FD5-94D5482FC1EF}">
      <dsp:nvSpPr>
        <dsp:cNvPr id="0" name=""/>
        <dsp:cNvSpPr/>
      </dsp:nvSpPr>
      <dsp:spPr>
        <a:xfrm>
          <a:off x="1552321" y="2347294"/>
          <a:ext cx="1486043" cy="10920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fsi.exe</a:t>
          </a:r>
        </a:p>
        <a:p>
          <a:pPr lvl="0" algn="ctr" defTabSz="1066800">
            <a:lnSpc>
              <a:spcPct val="90000"/>
            </a:lnSpc>
            <a:spcBef>
              <a:spcPct val="0"/>
            </a:spcBef>
            <a:spcAft>
              <a:spcPct val="35000"/>
            </a:spcAft>
          </a:pPr>
          <a:r>
            <a:rPr lang="en-GB" sz="2400" kern="1200" dirty="0" err="1" smtClean="0"/>
            <a:t>fsharpi</a:t>
          </a:r>
          <a:endParaRPr lang="en-GB" sz="2400" kern="1200" dirty="0"/>
        </a:p>
      </dsp:txBody>
      <dsp:txXfrm>
        <a:off x="1584306" y="2379279"/>
        <a:ext cx="1422073" cy="1028090"/>
      </dsp:txXfrm>
    </dsp:sp>
    <dsp:sp modelId="{3428A72F-A893-4671-A3EF-80417EB46993}">
      <dsp:nvSpPr>
        <dsp:cNvPr id="0" name=""/>
        <dsp:cNvSpPr/>
      </dsp:nvSpPr>
      <dsp:spPr>
        <a:xfrm>
          <a:off x="3100778" y="2347294"/>
          <a:ext cx="1486043" cy="1092060"/>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FSharp.LanguageService.dll</a:t>
          </a:r>
          <a:br>
            <a:rPr lang="en-GB" sz="1600" kern="1200" dirty="0" smtClean="0"/>
          </a:br>
          <a:r>
            <a:rPr lang="en-GB" sz="1600" kern="1200" dirty="0" smtClean="0"/>
            <a:t>FSharp.ProjectSystem.dll</a:t>
          </a:r>
          <a:endParaRPr lang="en-GB" sz="1600" kern="1200" dirty="0"/>
        </a:p>
      </dsp:txBody>
      <dsp:txXfrm>
        <a:off x="3132763" y="2379279"/>
        <a:ext cx="1422073" cy="1028090"/>
      </dsp:txXfrm>
    </dsp:sp>
    <dsp:sp modelId="{734AB541-EB52-40D4-B449-E932A3265265}">
      <dsp:nvSpPr>
        <dsp:cNvPr id="0" name=""/>
        <dsp:cNvSpPr/>
      </dsp:nvSpPr>
      <dsp:spPr>
        <a:xfrm>
          <a:off x="3073479" y="1141687"/>
          <a:ext cx="1486043" cy="1092060"/>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Visual Studio</a:t>
          </a:r>
        </a:p>
        <a:p>
          <a:pPr lvl="0" algn="ctr" defTabSz="889000">
            <a:lnSpc>
              <a:spcPct val="90000"/>
            </a:lnSpc>
            <a:spcBef>
              <a:spcPct val="0"/>
            </a:spcBef>
            <a:spcAft>
              <a:spcPct val="35000"/>
            </a:spcAft>
          </a:pPr>
          <a:r>
            <a:rPr lang="en-GB" sz="2000" kern="1200" dirty="0" smtClean="0"/>
            <a:t>devenv.exe</a:t>
          </a:r>
          <a:endParaRPr lang="en-GB" sz="2000" kern="1200" dirty="0"/>
        </a:p>
      </dsp:txBody>
      <dsp:txXfrm>
        <a:off x="3105464" y="1173672"/>
        <a:ext cx="1422073" cy="1028090"/>
      </dsp:txXfrm>
    </dsp:sp>
    <dsp:sp modelId="{0D8DDE3E-983D-4975-8DB6-C357728F952C}">
      <dsp:nvSpPr>
        <dsp:cNvPr id="0" name=""/>
        <dsp:cNvSpPr/>
      </dsp:nvSpPr>
      <dsp:spPr>
        <a:xfrm>
          <a:off x="4649235" y="2347294"/>
          <a:ext cx="3003293" cy="1092060"/>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FSharp.CompilerBinding.dll</a:t>
          </a:r>
          <a:endParaRPr lang="en-GB" sz="1800" kern="1200" dirty="0"/>
        </a:p>
      </dsp:txBody>
      <dsp:txXfrm>
        <a:off x="4681220" y="2379279"/>
        <a:ext cx="2939323" cy="1028090"/>
      </dsp:txXfrm>
    </dsp:sp>
    <dsp:sp modelId="{08C08413-D905-45E9-ABD9-2EF0323937B0}">
      <dsp:nvSpPr>
        <dsp:cNvPr id="0" name=""/>
        <dsp:cNvSpPr/>
      </dsp:nvSpPr>
      <dsp:spPr>
        <a:xfrm>
          <a:off x="4649235" y="1174318"/>
          <a:ext cx="1486043" cy="1092060"/>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FSharp.Binding.dll</a:t>
          </a:r>
          <a:endParaRPr lang="en-GB" sz="1200" kern="1200" dirty="0"/>
        </a:p>
      </dsp:txBody>
      <dsp:txXfrm>
        <a:off x="4681220" y="1206303"/>
        <a:ext cx="1422073" cy="1028090"/>
      </dsp:txXfrm>
    </dsp:sp>
    <dsp:sp modelId="{47D04526-F37C-4533-88B8-43E294C21F83}">
      <dsp:nvSpPr>
        <dsp:cNvPr id="0" name=""/>
        <dsp:cNvSpPr/>
      </dsp:nvSpPr>
      <dsp:spPr>
        <a:xfrm>
          <a:off x="4649235" y="1342"/>
          <a:ext cx="1486043" cy="1092060"/>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err="1" smtClean="0"/>
            <a:t>Xamarin</a:t>
          </a:r>
          <a:r>
            <a:rPr lang="en-GB" sz="1800" kern="1200" dirty="0" smtClean="0"/>
            <a:t/>
          </a:r>
          <a:br>
            <a:rPr lang="en-GB" sz="1800" kern="1200" dirty="0" smtClean="0"/>
          </a:br>
          <a:r>
            <a:rPr lang="en-GB" sz="1800" kern="1200" dirty="0" smtClean="0"/>
            <a:t>Studio</a:t>
          </a:r>
        </a:p>
        <a:p>
          <a:pPr lvl="0" algn="ctr" defTabSz="800100">
            <a:lnSpc>
              <a:spcPct val="90000"/>
            </a:lnSpc>
            <a:spcBef>
              <a:spcPct val="0"/>
            </a:spcBef>
            <a:spcAft>
              <a:spcPct val="35000"/>
            </a:spcAft>
          </a:pPr>
          <a:r>
            <a:rPr lang="en-GB" sz="1400" kern="1200" dirty="0" err="1" smtClean="0"/>
            <a:t>MonoDevelop</a:t>
          </a:r>
          <a:endParaRPr lang="en-GB" sz="1400" kern="1200" dirty="0"/>
        </a:p>
      </dsp:txBody>
      <dsp:txXfrm>
        <a:off x="4681220" y="33327"/>
        <a:ext cx="1422073" cy="1028090"/>
      </dsp:txXfrm>
    </dsp:sp>
    <dsp:sp modelId="{FF246161-2DCD-4438-B3B0-F0F542D29ADB}">
      <dsp:nvSpPr>
        <dsp:cNvPr id="0" name=""/>
        <dsp:cNvSpPr/>
      </dsp:nvSpPr>
      <dsp:spPr>
        <a:xfrm>
          <a:off x="6166485" y="1174318"/>
          <a:ext cx="1486043" cy="1092060"/>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Emacs.exe</a:t>
          </a:r>
          <a:endParaRPr lang="en-GB" sz="2000" kern="1200" dirty="0"/>
        </a:p>
      </dsp:txBody>
      <dsp:txXfrm>
        <a:off x="6198470" y="1206303"/>
        <a:ext cx="1422073" cy="1028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E52DF-D313-46D8-83E8-D2E714E9104D}">
      <dsp:nvSpPr>
        <dsp:cNvPr id="0" name=""/>
        <dsp:cNvSpPr/>
      </dsp:nvSpPr>
      <dsp:spPr>
        <a:xfrm>
          <a:off x="1258" y="4799475"/>
          <a:ext cx="3425345" cy="9331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FSharp.Core.dll</a:t>
          </a:r>
          <a:endParaRPr lang="en-GB" sz="2400" kern="1200" dirty="0"/>
        </a:p>
      </dsp:txBody>
      <dsp:txXfrm>
        <a:off x="28589" y="4826806"/>
        <a:ext cx="3370683" cy="878472"/>
      </dsp:txXfrm>
    </dsp:sp>
    <dsp:sp modelId="{E80784BE-44D8-41C8-B61F-4BEE6D63D219}">
      <dsp:nvSpPr>
        <dsp:cNvPr id="0" name=""/>
        <dsp:cNvSpPr/>
      </dsp:nvSpPr>
      <dsp:spPr>
        <a:xfrm>
          <a:off x="1258" y="2400599"/>
          <a:ext cx="3425345" cy="23211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FSharp.Build.dll</a:t>
          </a:r>
          <a:endParaRPr lang="en-GB" sz="2400" kern="1200" dirty="0"/>
        </a:p>
      </dsp:txBody>
      <dsp:txXfrm>
        <a:off x="69243" y="2468584"/>
        <a:ext cx="3289375" cy="2185203"/>
      </dsp:txXfrm>
    </dsp:sp>
    <dsp:sp modelId="{354C7B91-FCCA-4317-86C6-CCBCD0590C3D}">
      <dsp:nvSpPr>
        <dsp:cNvPr id="0" name=""/>
        <dsp:cNvSpPr/>
      </dsp:nvSpPr>
      <dsp:spPr>
        <a:xfrm>
          <a:off x="1258" y="1723"/>
          <a:ext cx="830185" cy="232117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MSBuild.exe</a:t>
          </a:r>
          <a:endParaRPr lang="en-GB" sz="1800" kern="1200" dirty="0"/>
        </a:p>
      </dsp:txBody>
      <dsp:txXfrm>
        <a:off x="25573" y="26038"/>
        <a:ext cx="781555" cy="2272543"/>
      </dsp:txXfrm>
    </dsp:sp>
    <dsp:sp modelId="{8C146246-C3E3-4A75-8389-3BBE2D85FE49}">
      <dsp:nvSpPr>
        <dsp:cNvPr id="0" name=""/>
        <dsp:cNvSpPr/>
      </dsp:nvSpPr>
      <dsp:spPr>
        <a:xfrm>
          <a:off x="866312" y="1723"/>
          <a:ext cx="830185" cy="232117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Xbuild.exe</a:t>
          </a:r>
          <a:endParaRPr lang="en-GB" sz="1800" kern="1200" dirty="0"/>
        </a:p>
      </dsp:txBody>
      <dsp:txXfrm>
        <a:off x="890627" y="26038"/>
        <a:ext cx="781555" cy="2272543"/>
      </dsp:txXfrm>
    </dsp:sp>
    <dsp:sp modelId="{E1E8475E-26B1-4764-9F68-988127886A23}">
      <dsp:nvSpPr>
        <dsp:cNvPr id="0" name=""/>
        <dsp:cNvSpPr/>
      </dsp:nvSpPr>
      <dsp:spPr>
        <a:xfrm>
          <a:off x="1731365" y="1723"/>
          <a:ext cx="830185" cy="232117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Devenv.exe</a:t>
          </a:r>
          <a:endParaRPr lang="en-GB" sz="1800" kern="1200" dirty="0"/>
        </a:p>
      </dsp:txBody>
      <dsp:txXfrm>
        <a:off x="1755680" y="26038"/>
        <a:ext cx="781555" cy="2272543"/>
      </dsp:txXfrm>
    </dsp:sp>
    <dsp:sp modelId="{93D35912-8071-4AF3-BC86-E682DF12E9AD}">
      <dsp:nvSpPr>
        <dsp:cNvPr id="0" name=""/>
        <dsp:cNvSpPr/>
      </dsp:nvSpPr>
      <dsp:spPr>
        <a:xfrm>
          <a:off x="2596418" y="1723"/>
          <a:ext cx="830185" cy="2321173"/>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XamarinStudio.exe</a:t>
          </a:r>
          <a:endParaRPr lang="en-GB" sz="1800" kern="1200" dirty="0"/>
        </a:p>
      </dsp:txBody>
      <dsp:txXfrm>
        <a:off x="2620733" y="26038"/>
        <a:ext cx="781555" cy="2272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8B2CB-895B-4E02-B23B-913D219A3E06}">
      <dsp:nvSpPr>
        <dsp:cNvPr id="0" name=""/>
        <dsp:cNvSpPr/>
      </dsp:nvSpPr>
      <dsp:spPr>
        <a:xfrm>
          <a:off x="0" y="480662"/>
          <a:ext cx="2947629" cy="17685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solidFill>
                <a:schemeClr val="bg1"/>
              </a:solidFill>
              <a:latin typeface="Segoe UI Light" pitchFamily="34" charset="0"/>
            </a:rPr>
            <a:t>F# 3.0</a:t>
          </a:r>
          <a:endParaRPr lang="en-GB" sz="2800" b="1" kern="1200" dirty="0"/>
        </a:p>
      </dsp:txBody>
      <dsp:txXfrm>
        <a:off x="0" y="480662"/>
        <a:ext cx="2947629" cy="1768577"/>
      </dsp:txXfrm>
    </dsp:sp>
    <dsp:sp modelId="{DF49E9E2-D1BE-4102-BB9B-72A0DEC024E4}">
      <dsp:nvSpPr>
        <dsp:cNvPr id="0" name=""/>
        <dsp:cNvSpPr/>
      </dsp:nvSpPr>
      <dsp:spPr>
        <a:xfrm>
          <a:off x="3242392" y="480662"/>
          <a:ext cx="2947629" cy="17685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u="sng" kern="1200" dirty="0" smtClean="0">
              <a:solidFill>
                <a:schemeClr val="bg1"/>
              </a:solidFill>
              <a:latin typeface="Segoe UI Light" pitchFamily="34" charset="0"/>
            </a:rPr>
            <a:t>fsharp.github.com/</a:t>
          </a:r>
          <a:r>
            <a:rPr lang="en-US" sz="2800" b="1" u="sng" kern="1200" dirty="0" err="1" smtClean="0">
              <a:solidFill>
                <a:schemeClr val="bg1"/>
              </a:solidFill>
              <a:latin typeface="Segoe UI Light" pitchFamily="34" charset="0"/>
            </a:rPr>
            <a:t>fsharp</a:t>
          </a:r>
          <a:endParaRPr lang="en-GB" sz="2800" b="1" kern="1200" dirty="0">
            <a:solidFill>
              <a:schemeClr val="bg1"/>
            </a:solidFill>
          </a:endParaRPr>
        </a:p>
      </dsp:txBody>
      <dsp:txXfrm>
        <a:off x="3242392" y="480662"/>
        <a:ext cx="2947629" cy="1768577"/>
      </dsp:txXfrm>
    </dsp:sp>
    <dsp:sp modelId="{D437A6F3-3ED5-46BE-9A1F-F98E04B24349}">
      <dsp:nvSpPr>
        <dsp:cNvPr id="0" name=""/>
        <dsp:cNvSpPr/>
      </dsp:nvSpPr>
      <dsp:spPr>
        <a:xfrm>
          <a:off x="6484784" y="480662"/>
          <a:ext cx="2947629" cy="17685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solidFill>
                <a:schemeClr val="bg1"/>
              </a:solidFill>
              <a:latin typeface="Segoe UI Light" pitchFamily="34" charset="0"/>
            </a:rPr>
            <a:t>Apache 2.0 license</a:t>
          </a:r>
          <a:endParaRPr lang="en-GB" sz="2800" b="1" kern="1200" dirty="0">
            <a:solidFill>
              <a:schemeClr val="bg1"/>
            </a:solidFill>
            <a:latin typeface="Segoe UI Light" pitchFamily="34" charset="0"/>
          </a:endParaRPr>
        </a:p>
      </dsp:txBody>
      <dsp:txXfrm>
        <a:off x="6484784" y="480662"/>
        <a:ext cx="2947629" cy="1768577"/>
      </dsp:txXfrm>
    </dsp:sp>
    <dsp:sp modelId="{BACDA856-ECDB-4406-9C4E-00D54B0981AF}">
      <dsp:nvSpPr>
        <dsp:cNvPr id="0" name=""/>
        <dsp:cNvSpPr/>
      </dsp:nvSpPr>
      <dsp:spPr>
        <a:xfrm>
          <a:off x="0" y="2544002"/>
          <a:ext cx="2947629" cy="17685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solidFill>
                <a:schemeClr val="bg1"/>
              </a:solidFill>
              <a:latin typeface="Segoe UI Light" pitchFamily="34" charset="0"/>
            </a:rPr>
            <a:t>Mac, Linux, Windows, Browser</a:t>
          </a:r>
          <a:r>
            <a:rPr lang="en-US" sz="2800" b="1" kern="1200" dirty="0" smtClean="0">
              <a:solidFill>
                <a:schemeClr val="bg1"/>
              </a:solidFill>
              <a:latin typeface="Segoe UI Light" pitchFamily="34" charset="0"/>
            </a:rPr>
            <a:t>s, Android, </a:t>
          </a:r>
          <a:r>
            <a:rPr lang="en-US" sz="2800" b="1" kern="1200" dirty="0" err="1" smtClean="0">
              <a:solidFill>
                <a:schemeClr val="bg1"/>
              </a:solidFill>
              <a:latin typeface="Segoe UI Light" pitchFamily="34" charset="0"/>
            </a:rPr>
            <a:t>iOS</a:t>
          </a:r>
          <a:endParaRPr lang="en-US" sz="2800" b="1" kern="1200" dirty="0">
            <a:solidFill>
              <a:schemeClr val="bg1"/>
            </a:solidFill>
            <a:latin typeface="Segoe UI Light" pitchFamily="34" charset="0"/>
          </a:endParaRPr>
        </a:p>
      </dsp:txBody>
      <dsp:txXfrm>
        <a:off x="0" y="2544002"/>
        <a:ext cx="2947629" cy="1768577"/>
      </dsp:txXfrm>
    </dsp:sp>
    <dsp:sp modelId="{58AEAE5F-E53F-4AFE-A11A-BD88C03840E8}">
      <dsp:nvSpPr>
        <dsp:cNvPr id="0" name=""/>
        <dsp:cNvSpPr/>
      </dsp:nvSpPr>
      <dsp:spPr>
        <a:xfrm>
          <a:off x="3242392" y="2544002"/>
          <a:ext cx="2947629" cy="17685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solidFill>
                <a:schemeClr val="bg1"/>
              </a:solidFill>
              <a:latin typeface="Segoe UI Light" pitchFamily="34" charset="0"/>
            </a:rPr>
            <a:t>Compiler, Library, Build, </a:t>
          </a:r>
          <a:br>
            <a:rPr lang="en-GB" sz="2800" b="1" kern="1200" dirty="0" smtClean="0">
              <a:solidFill>
                <a:schemeClr val="bg1"/>
              </a:solidFill>
              <a:latin typeface="Segoe UI Light" pitchFamily="34" charset="0"/>
            </a:rPr>
          </a:br>
          <a:r>
            <a:rPr lang="en-GB" sz="2800" b="1" kern="1200" dirty="0" smtClean="0">
              <a:solidFill>
                <a:schemeClr val="bg1"/>
              </a:solidFill>
              <a:latin typeface="Segoe UI Light" pitchFamily="34" charset="0"/>
            </a:rPr>
            <a:t>F# Interactive, Compiler API</a:t>
          </a:r>
          <a:endParaRPr lang="en-US" sz="2800" b="1" kern="1200" dirty="0">
            <a:solidFill>
              <a:schemeClr val="bg1"/>
            </a:solidFill>
            <a:latin typeface="Segoe UI Light" pitchFamily="34" charset="0"/>
          </a:endParaRPr>
        </a:p>
      </dsp:txBody>
      <dsp:txXfrm>
        <a:off x="3242392" y="2544002"/>
        <a:ext cx="2947629" cy="1768577"/>
      </dsp:txXfrm>
    </dsp:sp>
    <dsp:sp modelId="{D6F86E6B-1D2A-4B48-91FA-D896350C903A}">
      <dsp:nvSpPr>
        <dsp:cNvPr id="0" name=""/>
        <dsp:cNvSpPr/>
      </dsp:nvSpPr>
      <dsp:spPr>
        <a:xfrm>
          <a:off x="6484784" y="2544002"/>
          <a:ext cx="2947629" cy="17685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bg1"/>
              </a:solidFill>
              <a:latin typeface="Segoe UI Light" pitchFamily="34" charset="0"/>
            </a:rPr>
            <a:t>Run</a:t>
          </a:r>
          <a:r>
            <a:rPr lang="en-US" sz="2800" b="1" kern="1200" baseline="0" dirty="0" smtClean="0">
              <a:solidFill>
                <a:schemeClr val="bg1"/>
              </a:solidFill>
              <a:latin typeface="Segoe UI Light" pitchFamily="34" charset="0"/>
            </a:rPr>
            <a:t> by the F# Open Source Group</a:t>
          </a:r>
          <a:endParaRPr lang="en-US" sz="2800" b="1" kern="1200" dirty="0">
            <a:solidFill>
              <a:schemeClr val="bg1"/>
            </a:solidFill>
            <a:latin typeface="Segoe UI Light" pitchFamily="34" charset="0"/>
          </a:endParaRPr>
        </a:p>
      </dsp:txBody>
      <dsp:txXfrm>
        <a:off x="6484784" y="2544002"/>
        <a:ext cx="2947629" cy="1768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2FE62-AB53-4EE6-B741-912C078EA803}">
      <dsp:nvSpPr>
        <dsp:cNvPr id="0" name=""/>
        <dsp:cNvSpPr/>
      </dsp:nvSpPr>
      <dsp:spPr>
        <a:xfrm>
          <a:off x="0" y="493633"/>
          <a:ext cx="11818961" cy="4299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283" tIns="1353820" rIns="917283" bIns="170688" numCol="1" spcCol="1270" anchor="t" anchorCtr="0">
          <a:noAutofit/>
        </a:bodyPr>
        <a:lstStyle/>
        <a:p>
          <a:pPr marL="228600" lvl="1" indent="-228600" algn="l" defTabSz="1066800" rtl="0">
            <a:lnSpc>
              <a:spcPct val="90000"/>
            </a:lnSpc>
            <a:spcBef>
              <a:spcPct val="0"/>
            </a:spcBef>
            <a:spcAft>
              <a:spcPct val="15000"/>
            </a:spcAft>
            <a:buChar char="••"/>
          </a:pPr>
          <a:endParaRPr lang="en-GB" sz="2400" kern="1200" dirty="0"/>
        </a:p>
        <a:p>
          <a:pPr marL="228600" lvl="1" indent="-228600" algn="l" defTabSz="1066800" rtl="0">
            <a:lnSpc>
              <a:spcPct val="90000"/>
            </a:lnSpc>
            <a:spcBef>
              <a:spcPct val="0"/>
            </a:spcBef>
            <a:spcAft>
              <a:spcPct val="15000"/>
            </a:spcAft>
            <a:buChar char="••"/>
          </a:pPr>
          <a:endParaRPr lang="en-GB" sz="2400" kern="1200" dirty="0"/>
        </a:p>
        <a:p>
          <a:pPr marL="285750" lvl="1" indent="-285750" algn="l" defTabSz="1600200" rtl="0">
            <a:lnSpc>
              <a:spcPct val="90000"/>
            </a:lnSpc>
            <a:spcBef>
              <a:spcPct val="0"/>
            </a:spcBef>
            <a:spcAft>
              <a:spcPct val="15000"/>
            </a:spcAft>
            <a:buChar char="••"/>
          </a:pPr>
          <a:r>
            <a:rPr lang="en-GB" sz="3600" b="1" kern="1200" baseline="0" dirty="0" smtClean="0"/>
            <a:t>Highly stable</a:t>
          </a:r>
          <a:endParaRPr lang="en-GB" sz="3600" kern="1200" dirty="0"/>
        </a:p>
        <a:p>
          <a:pPr marL="285750" lvl="1" indent="-285750" algn="l" defTabSz="1600200" rtl="0">
            <a:lnSpc>
              <a:spcPct val="90000"/>
            </a:lnSpc>
            <a:spcBef>
              <a:spcPct val="0"/>
            </a:spcBef>
            <a:spcAft>
              <a:spcPct val="15000"/>
            </a:spcAft>
            <a:buChar char="••"/>
          </a:pPr>
          <a:r>
            <a:rPr lang="en-GB" sz="3600" b="1" kern="1200" baseline="0" dirty="0" smtClean="0"/>
            <a:t>Updated for new versions of the language</a:t>
          </a:r>
          <a:endParaRPr lang="en-GB" sz="3600" kern="1200" dirty="0"/>
        </a:p>
        <a:p>
          <a:pPr marL="285750" lvl="1" indent="-285750" algn="l" defTabSz="1600200" rtl="0">
            <a:lnSpc>
              <a:spcPct val="90000"/>
            </a:lnSpc>
            <a:spcBef>
              <a:spcPct val="0"/>
            </a:spcBef>
            <a:spcAft>
              <a:spcPct val="15000"/>
            </a:spcAft>
            <a:buChar char="••"/>
          </a:pPr>
          <a:r>
            <a:rPr lang="en-GB" sz="3600" b="1" kern="1200" baseline="0" dirty="0" smtClean="0"/>
            <a:t>Updated for x-platform</a:t>
          </a:r>
          <a:endParaRPr lang="en-GB" sz="3600" kern="1200" dirty="0"/>
        </a:p>
      </dsp:txBody>
      <dsp:txXfrm>
        <a:off x="0" y="493633"/>
        <a:ext cx="11818961" cy="4299750"/>
      </dsp:txXfrm>
    </dsp:sp>
    <dsp:sp modelId="{DF8D5C67-A311-4B23-8046-EBF5320AFC6A}">
      <dsp:nvSpPr>
        <dsp:cNvPr id="0" name=""/>
        <dsp:cNvSpPr/>
      </dsp:nvSpPr>
      <dsp:spPr>
        <a:xfrm>
          <a:off x="590948" y="645887"/>
          <a:ext cx="8273272" cy="191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710" tIns="0" rIns="312710" bIns="0" numCol="1" spcCol="1270" anchor="ctr" anchorCtr="0">
          <a:noAutofit/>
        </a:bodyPr>
        <a:lstStyle/>
        <a:p>
          <a:pPr lvl="0" algn="l" defTabSz="2400300" rtl="0">
            <a:lnSpc>
              <a:spcPct val="90000"/>
            </a:lnSpc>
            <a:spcBef>
              <a:spcPct val="0"/>
            </a:spcBef>
            <a:spcAft>
              <a:spcPct val="35000"/>
            </a:spcAft>
          </a:pPr>
          <a:r>
            <a:rPr lang="en-GB" sz="5400" b="1" kern="1200" baseline="0" dirty="0" smtClean="0"/>
            <a:t>Characteristics</a:t>
          </a:r>
          <a:endParaRPr lang="en-GB" sz="5400" kern="1200" dirty="0"/>
        </a:p>
      </dsp:txBody>
      <dsp:txXfrm>
        <a:off x="684616" y="739555"/>
        <a:ext cx="8085936" cy="1731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2FE62-AB53-4EE6-B741-912C078EA803}">
      <dsp:nvSpPr>
        <dsp:cNvPr id="0" name=""/>
        <dsp:cNvSpPr/>
      </dsp:nvSpPr>
      <dsp:spPr>
        <a:xfrm>
          <a:off x="0" y="275549"/>
          <a:ext cx="11818961" cy="1811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283" tIns="479044" rIns="917283" bIns="163576" numCol="1" spcCol="1270" anchor="t" anchorCtr="0">
          <a:noAutofit/>
        </a:bodyPr>
        <a:lstStyle/>
        <a:p>
          <a:pPr marL="228600" lvl="1" indent="-228600" algn="l" defTabSz="1022350" rtl="0">
            <a:lnSpc>
              <a:spcPct val="90000"/>
            </a:lnSpc>
            <a:spcBef>
              <a:spcPct val="0"/>
            </a:spcBef>
            <a:spcAft>
              <a:spcPct val="15000"/>
            </a:spcAft>
            <a:buChar char="••"/>
          </a:pPr>
          <a:r>
            <a:rPr lang="en-GB" sz="2300" b="1" kern="1200" baseline="0" dirty="0" smtClean="0"/>
            <a:t>Highly stable</a:t>
          </a:r>
          <a:endParaRPr lang="en-GB" sz="2300" kern="1200" dirty="0"/>
        </a:p>
        <a:p>
          <a:pPr marL="228600" lvl="1" indent="-228600" algn="l" defTabSz="1022350" rtl="0">
            <a:lnSpc>
              <a:spcPct val="90000"/>
            </a:lnSpc>
            <a:spcBef>
              <a:spcPct val="0"/>
            </a:spcBef>
            <a:spcAft>
              <a:spcPct val="15000"/>
            </a:spcAft>
            <a:buChar char="••"/>
          </a:pPr>
          <a:r>
            <a:rPr lang="en-GB" sz="2300" b="1" kern="1200" baseline="0" dirty="0" smtClean="0"/>
            <a:t>Updated for new versions of the language</a:t>
          </a:r>
          <a:endParaRPr lang="en-GB" sz="2300" kern="1200" dirty="0"/>
        </a:p>
        <a:p>
          <a:pPr marL="228600" lvl="1" indent="-228600" algn="l" defTabSz="1022350" rtl="0">
            <a:lnSpc>
              <a:spcPct val="90000"/>
            </a:lnSpc>
            <a:spcBef>
              <a:spcPct val="0"/>
            </a:spcBef>
            <a:spcAft>
              <a:spcPct val="15000"/>
            </a:spcAft>
            <a:buChar char="••"/>
          </a:pPr>
          <a:r>
            <a:rPr lang="en-GB" sz="2300" b="1" kern="1200" baseline="0" dirty="0" smtClean="0"/>
            <a:t>Updated for x-platform</a:t>
          </a:r>
          <a:endParaRPr lang="en-GB" sz="2300" kern="1200" dirty="0"/>
        </a:p>
      </dsp:txBody>
      <dsp:txXfrm>
        <a:off x="0" y="275549"/>
        <a:ext cx="11818961" cy="1811250"/>
      </dsp:txXfrm>
    </dsp:sp>
    <dsp:sp modelId="{DF8D5C67-A311-4B23-8046-EBF5320AFC6A}">
      <dsp:nvSpPr>
        <dsp:cNvPr id="0" name=""/>
        <dsp:cNvSpPr/>
      </dsp:nvSpPr>
      <dsp:spPr>
        <a:xfrm>
          <a:off x="590948" y="124405"/>
          <a:ext cx="8273272"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710" tIns="0" rIns="312710" bIns="0" numCol="1" spcCol="1270" anchor="ctr" anchorCtr="0">
          <a:noAutofit/>
        </a:bodyPr>
        <a:lstStyle/>
        <a:p>
          <a:pPr lvl="0" algn="l" defTabSz="1022350" rtl="0">
            <a:lnSpc>
              <a:spcPct val="90000"/>
            </a:lnSpc>
            <a:spcBef>
              <a:spcPct val="0"/>
            </a:spcBef>
            <a:spcAft>
              <a:spcPct val="35000"/>
            </a:spcAft>
          </a:pPr>
          <a:r>
            <a:rPr lang="en-GB" sz="2300" b="1" kern="1200" baseline="0" dirty="0" smtClean="0"/>
            <a:t>Characteristics</a:t>
          </a:r>
          <a:endParaRPr lang="en-GB" sz="2300" kern="1200" dirty="0"/>
        </a:p>
      </dsp:txBody>
      <dsp:txXfrm>
        <a:off x="624092" y="157549"/>
        <a:ext cx="8206984" cy="612672"/>
      </dsp:txXfrm>
    </dsp:sp>
    <dsp:sp modelId="{840EF8BF-E6F3-4A9C-A081-EFC6F30864E3}">
      <dsp:nvSpPr>
        <dsp:cNvPr id="0" name=""/>
        <dsp:cNvSpPr/>
      </dsp:nvSpPr>
      <dsp:spPr>
        <a:xfrm>
          <a:off x="0" y="2738815"/>
          <a:ext cx="11818961" cy="1811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283" tIns="479044" rIns="917283" bIns="163576" numCol="1" spcCol="1270" anchor="t" anchorCtr="0">
          <a:noAutofit/>
        </a:bodyPr>
        <a:lstStyle/>
        <a:p>
          <a:pPr marL="228600" lvl="1" indent="-228600" algn="l" defTabSz="1022350" rtl="0">
            <a:lnSpc>
              <a:spcPct val="90000"/>
            </a:lnSpc>
            <a:spcBef>
              <a:spcPct val="0"/>
            </a:spcBef>
            <a:spcAft>
              <a:spcPct val="15000"/>
            </a:spcAft>
            <a:buChar char="••"/>
          </a:pPr>
          <a:r>
            <a:rPr lang="en-GB" sz="2300" b="1" kern="1200" baseline="0" dirty="0" smtClean="0"/>
            <a:t>MS Visual F# doesn’t take fixes back (yet)</a:t>
          </a:r>
          <a:endParaRPr lang="en-GB" sz="2300" kern="1200" dirty="0"/>
        </a:p>
        <a:p>
          <a:pPr marL="228600" lvl="1" indent="-228600" algn="l" defTabSz="1022350" rtl="0">
            <a:lnSpc>
              <a:spcPct val="90000"/>
            </a:lnSpc>
            <a:spcBef>
              <a:spcPct val="0"/>
            </a:spcBef>
            <a:spcAft>
              <a:spcPct val="15000"/>
            </a:spcAft>
            <a:buChar char="••"/>
          </a:pPr>
          <a:r>
            <a:rPr lang="en-GB" sz="2300" b="1" kern="1200" baseline="0" dirty="0" smtClean="0"/>
            <a:t>Compiler </a:t>
          </a:r>
          <a:r>
            <a:rPr lang="en-GB" sz="2300" b="1" kern="1200" baseline="0" dirty="0" err="1" smtClean="0"/>
            <a:t>startup</a:t>
          </a:r>
          <a:r>
            <a:rPr lang="en-GB" sz="2300" b="1" kern="1200" baseline="0" dirty="0" smtClean="0"/>
            <a:t> </a:t>
          </a:r>
          <a:r>
            <a:rPr lang="en-GB" sz="2300" b="1" kern="1200" baseline="0" dirty="0" err="1" smtClean="0"/>
            <a:t>perf</a:t>
          </a:r>
          <a:r>
            <a:rPr lang="en-GB" sz="2300" b="1" kern="1200" baseline="0" dirty="0" smtClean="0"/>
            <a:t> on Mac/</a:t>
          </a:r>
          <a:r>
            <a:rPr lang="en-GB" sz="2300" b="1" kern="1200" baseline="0" dirty="0" err="1" smtClean="0"/>
            <a:t>Linux+xbuild</a:t>
          </a:r>
          <a:r>
            <a:rPr lang="en-GB" sz="2300" b="1" kern="1200" baseline="0" dirty="0" smtClean="0"/>
            <a:t> (/resident)</a:t>
          </a:r>
          <a:endParaRPr lang="en-GB" sz="2300" kern="1200" dirty="0"/>
        </a:p>
        <a:p>
          <a:pPr marL="228600" lvl="1" indent="-228600" algn="l" defTabSz="1022350" rtl="0">
            <a:lnSpc>
              <a:spcPct val="90000"/>
            </a:lnSpc>
            <a:spcBef>
              <a:spcPct val="0"/>
            </a:spcBef>
            <a:spcAft>
              <a:spcPct val="15000"/>
            </a:spcAft>
            <a:buChar char="••"/>
          </a:pPr>
          <a:r>
            <a:rPr lang="en-GB" sz="2300" b="1" kern="1200" baseline="0" dirty="0" smtClean="0"/>
            <a:t>Weak compiler API</a:t>
          </a:r>
          <a:endParaRPr lang="en-GB" sz="2300" kern="1200" dirty="0"/>
        </a:p>
      </dsp:txBody>
      <dsp:txXfrm>
        <a:off x="0" y="2738815"/>
        <a:ext cx="11818961" cy="1811250"/>
      </dsp:txXfrm>
    </dsp:sp>
    <dsp:sp modelId="{1B4671D8-4313-40C6-8F2D-5FA1EFC56D3A}">
      <dsp:nvSpPr>
        <dsp:cNvPr id="0" name=""/>
        <dsp:cNvSpPr/>
      </dsp:nvSpPr>
      <dsp:spPr>
        <a:xfrm>
          <a:off x="590948" y="2399335"/>
          <a:ext cx="8273272"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710" tIns="0" rIns="312710" bIns="0" numCol="1" spcCol="1270" anchor="ctr" anchorCtr="0">
          <a:noAutofit/>
        </a:bodyPr>
        <a:lstStyle/>
        <a:p>
          <a:pPr lvl="0" algn="l" defTabSz="1022350" rtl="0">
            <a:lnSpc>
              <a:spcPct val="90000"/>
            </a:lnSpc>
            <a:spcBef>
              <a:spcPct val="0"/>
            </a:spcBef>
            <a:spcAft>
              <a:spcPct val="35000"/>
            </a:spcAft>
          </a:pPr>
          <a:r>
            <a:rPr lang="en-GB" sz="2300" b="1" kern="1200" baseline="0" dirty="0" smtClean="0"/>
            <a:t>Current main issues</a:t>
          </a:r>
          <a:endParaRPr lang="en-GB" sz="2300" kern="1200" dirty="0"/>
        </a:p>
      </dsp:txBody>
      <dsp:txXfrm>
        <a:off x="624092" y="2432479"/>
        <a:ext cx="8206984" cy="612672"/>
      </dsp:txXfrm>
    </dsp:sp>
    <dsp:sp modelId="{4F21EFC8-A543-4370-A61F-5205EB016FEC}">
      <dsp:nvSpPr>
        <dsp:cNvPr id="0" name=""/>
        <dsp:cNvSpPr/>
      </dsp:nvSpPr>
      <dsp:spPr>
        <a:xfrm>
          <a:off x="0" y="5013745"/>
          <a:ext cx="11818961" cy="14127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283" tIns="479044" rIns="917283" bIns="163576" numCol="1" spcCol="1270" anchor="t" anchorCtr="0">
          <a:noAutofit/>
        </a:bodyPr>
        <a:lstStyle/>
        <a:p>
          <a:pPr marL="228600" lvl="1" indent="-228600" algn="l" defTabSz="1022350" rtl="0">
            <a:lnSpc>
              <a:spcPct val="90000"/>
            </a:lnSpc>
            <a:spcBef>
              <a:spcPct val="0"/>
            </a:spcBef>
            <a:spcAft>
              <a:spcPct val="15000"/>
            </a:spcAft>
            <a:buChar char="••"/>
          </a:pPr>
          <a:r>
            <a:rPr lang="en-GB" sz="2300" b="1" kern="1200" baseline="0" dirty="0" smtClean="0"/>
            <a:t>Doesn’t target JS (</a:t>
          </a:r>
          <a:r>
            <a:rPr lang="en-GB" sz="2300" b="1" kern="1200" baseline="0" dirty="0" err="1" smtClean="0"/>
            <a:t>WebSharper</a:t>
          </a:r>
          <a:r>
            <a:rPr lang="en-GB" sz="2300" b="1" kern="1200" baseline="0" dirty="0" smtClean="0"/>
            <a:t> or </a:t>
          </a:r>
          <a:r>
            <a:rPr lang="en-GB" sz="2300" b="1" kern="1200" baseline="0" dirty="0" err="1" smtClean="0"/>
            <a:t>FunScript</a:t>
          </a:r>
          <a:r>
            <a:rPr lang="en-GB" sz="2300" b="1" kern="1200" baseline="0" dirty="0" smtClean="0"/>
            <a:t>)</a:t>
          </a:r>
          <a:endParaRPr lang="en-GB" sz="2300" kern="1200" dirty="0"/>
        </a:p>
        <a:p>
          <a:pPr marL="228600" lvl="1" indent="-228600" algn="l" defTabSz="1022350" rtl="0">
            <a:lnSpc>
              <a:spcPct val="90000"/>
            </a:lnSpc>
            <a:spcBef>
              <a:spcPct val="0"/>
            </a:spcBef>
            <a:spcAft>
              <a:spcPct val="15000"/>
            </a:spcAft>
            <a:buChar char="••"/>
          </a:pPr>
          <a:r>
            <a:rPr lang="en-GB" sz="2300" b="1" kern="1200" baseline="0" dirty="0" smtClean="0"/>
            <a:t>Doesn’t target JVM</a:t>
          </a:r>
          <a:endParaRPr lang="en-GB" sz="2300" kern="1200" dirty="0"/>
        </a:p>
      </dsp:txBody>
      <dsp:txXfrm>
        <a:off x="0" y="5013745"/>
        <a:ext cx="11818961" cy="1412775"/>
      </dsp:txXfrm>
    </dsp:sp>
    <dsp:sp modelId="{461FD43E-C23F-44C1-BDEC-4B3698B40C50}">
      <dsp:nvSpPr>
        <dsp:cNvPr id="0" name=""/>
        <dsp:cNvSpPr/>
      </dsp:nvSpPr>
      <dsp:spPr>
        <a:xfrm>
          <a:off x="590948" y="4674265"/>
          <a:ext cx="8273272"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710" tIns="0" rIns="312710" bIns="0" numCol="1" spcCol="1270" anchor="ctr" anchorCtr="0">
          <a:noAutofit/>
        </a:bodyPr>
        <a:lstStyle/>
        <a:p>
          <a:pPr lvl="0" algn="l" defTabSz="1022350" rtl="0">
            <a:lnSpc>
              <a:spcPct val="90000"/>
            </a:lnSpc>
            <a:spcBef>
              <a:spcPct val="0"/>
            </a:spcBef>
            <a:spcAft>
              <a:spcPct val="35000"/>
            </a:spcAft>
          </a:pPr>
          <a:r>
            <a:rPr lang="en-GB" sz="2300" b="1" kern="1200" baseline="0" dirty="0" smtClean="0"/>
            <a:t>Long term</a:t>
          </a:r>
          <a:endParaRPr lang="en-GB" sz="2300" kern="1200" dirty="0"/>
        </a:p>
      </dsp:txBody>
      <dsp:txXfrm>
        <a:off x="624092" y="4707409"/>
        <a:ext cx="8206984"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TechEd</a:t>
            </a:r>
            <a:r>
              <a:rPr lang="en-US" dirty="0">
                <a:latin typeface="Segoe UI" pitchFamily="34" charset="0"/>
              </a:rPr>
              <a:t> Europe 2010</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9/18/2013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Europe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9/18/2013</a:t>
            </a:fld>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1110841" rtl="0" eaLnBrk="1" latinLnBrk="0" hangingPunct="1">
      <a:lnSpc>
        <a:spcPct val="90000"/>
      </a:lnSpc>
      <a:spcAft>
        <a:spcPts val="405"/>
      </a:spcAft>
      <a:defRPr sz="1100" kern="1200">
        <a:solidFill>
          <a:schemeClr val="tx1"/>
        </a:solidFill>
        <a:latin typeface="Segoe UI" pitchFamily="34" charset="0"/>
        <a:ea typeface="+mn-ea"/>
        <a:cs typeface="+mn-cs"/>
      </a:defRPr>
    </a:lvl1pPr>
    <a:lvl2pPr marL="258745" indent="-128569" algn="l" defTabSz="1110841" rtl="0" eaLnBrk="1" latinLnBrk="0" hangingPunct="1">
      <a:lnSpc>
        <a:spcPct val="90000"/>
      </a:lnSpc>
      <a:spcAft>
        <a:spcPts val="405"/>
      </a:spcAft>
      <a:buFont typeface="Arial" pitchFamily="34" charset="0"/>
      <a:buChar char="•"/>
      <a:defRPr sz="1100" kern="1200">
        <a:solidFill>
          <a:schemeClr val="tx1"/>
        </a:solidFill>
        <a:latin typeface="Segoe UI" pitchFamily="34" charset="0"/>
        <a:ea typeface="+mn-ea"/>
        <a:cs typeface="+mn-cs"/>
      </a:defRPr>
    </a:lvl2pPr>
    <a:lvl3pPr marL="398563" indent="-139822" algn="l" defTabSz="1110841" rtl="0" eaLnBrk="1" latinLnBrk="0" hangingPunct="1">
      <a:lnSpc>
        <a:spcPct val="90000"/>
      </a:lnSpc>
      <a:spcAft>
        <a:spcPts val="405"/>
      </a:spcAft>
      <a:buFont typeface="Arial" pitchFamily="34" charset="0"/>
      <a:buChar char="•"/>
      <a:defRPr sz="1100" kern="1200">
        <a:solidFill>
          <a:schemeClr val="tx1"/>
        </a:solidFill>
        <a:latin typeface="Segoe UI" pitchFamily="34" charset="0"/>
        <a:ea typeface="+mn-ea"/>
        <a:cs typeface="+mn-cs"/>
      </a:defRPr>
    </a:lvl3pPr>
    <a:lvl4pPr marL="586598" indent="-178390" algn="l" defTabSz="1110841" rtl="0" eaLnBrk="1" latinLnBrk="0" hangingPunct="1">
      <a:lnSpc>
        <a:spcPct val="90000"/>
      </a:lnSpc>
      <a:spcAft>
        <a:spcPts val="405"/>
      </a:spcAft>
      <a:buFont typeface="Arial" pitchFamily="34" charset="0"/>
      <a:buChar char="•"/>
      <a:defRPr sz="1100" kern="1200">
        <a:solidFill>
          <a:schemeClr val="tx1"/>
        </a:solidFill>
        <a:latin typeface="Segoe UI" pitchFamily="34" charset="0"/>
        <a:ea typeface="+mn-ea"/>
        <a:cs typeface="+mn-cs"/>
      </a:defRPr>
    </a:lvl4pPr>
    <a:lvl5pPr marL="747309" indent="-139822" algn="l" defTabSz="1110841" rtl="0" eaLnBrk="1" latinLnBrk="0" hangingPunct="1">
      <a:lnSpc>
        <a:spcPct val="90000"/>
      </a:lnSpc>
      <a:spcAft>
        <a:spcPts val="405"/>
      </a:spcAft>
      <a:buFont typeface="Arial" pitchFamily="34" charset="0"/>
      <a:buChar char="•"/>
      <a:defRPr sz="1100" kern="1200">
        <a:solidFill>
          <a:schemeClr val="tx1"/>
        </a:solidFill>
        <a:latin typeface="Segoe UI" pitchFamily="34" charset="0"/>
        <a:ea typeface="+mn-ea"/>
        <a:cs typeface="+mn-cs"/>
      </a:defRPr>
    </a:lvl5pPr>
    <a:lvl6pPr marL="2777100" algn="l" defTabSz="1110841" rtl="0" eaLnBrk="1" latinLnBrk="0" hangingPunct="1">
      <a:defRPr sz="1500" kern="1200">
        <a:solidFill>
          <a:schemeClr val="tx1"/>
        </a:solidFill>
        <a:latin typeface="+mn-lt"/>
        <a:ea typeface="+mn-ea"/>
        <a:cs typeface="+mn-cs"/>
      </a:defRPr>
    </a:lvl6pPr>
    <a:lvl7pPr marL="3332515" algn="l" defTabSz="1110841" rtl="0" eaLnBrk="1" latinLnBrk="0" hangingPunct="1">
      <a:defRPr sz="1500" kern="1200">
        <a:solidFill>
          <a:schemeClr val="tx1"/>
        </a:solidFill>
        <a:latin typeface="+mn-lt"/>
        <a:ea typeface="+mn-ea"/>
        <a:cs typeface="+mn-cs"/>
      </a:defRPr>
    </a:lvl7pPr>
    <a:lvl8pPr marL="3887935" algn="l" defTabSz="1110841" rtl="0" eaLnBrk="1" latinLnBrk="0" hangingPunct="1">
      <a:defRPr sz="1500" kern="1200">
        <a:solidFill>
          <a:schemeClr val="tx1"/>
        </a:solidFill>
        <a:latin typeface="+mn-lt"/>
        <a:ea typeface="+mn-ea"/>
        <a:cs typeface="+mn-cs"/>
      </a:defRPr>
    </a:lvl8pPr>
    <a:lvl9pPr marL="4443353" algn="l" defTabSz="1110841"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4175" y="685800"/>
            <a:ext cx="6089650" cy="3429000"/>
          </a:xfrm>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844" y="1448151"/>
            <a:ext cx="10241216" cy="1523850"/>
          </a:xfrm>
        </p:spPr>
        <p:txBody>
          <a:bodyPr anchor="ctr">
            <a:noAutofit/>
          </a:bodyPr>
          <a:lstStyle>
            <a:lvl1pPr>
              <a:lnSpc>
                <a:spcPct val="90000"/>
              </a:lnSpc>
              <a:defRPr sz="5800"/>
            </a:lvl1pPr>
          </a:lstStyle>
          <a:p>
            <a:r>
              <a:rPr lang="en-US" smtClean="0"/>
              <a:t>Click to edit Master title style</a:t>
            </a:r>
            <a:endParaRPr lang="en-US" dirty="0"/>
          </a:p>
        </p:txBody>
      </p:sp>
      <p:sp>
        <p:nvSpPr>
          <p:cNvPr id="3" name="Subtitle 2"/>
          <p:cNvSpPr>
            <a:spLocks noGrp="1"/>
          </p:cNvSpPr>
          <p:nvPr>
            <p:ph type="subTitle" idx="1"/>
          </p:nvPr>
        </p:nvSpPr>
        <p:spPr>
          <a:xfrm>
            <a:off x="969838" y="3875728"/>
            <a:ext cx="10241217" cy="463363"/>
          </a:xfrm>
        </p:spPr>
        <p:txBody>
          <a:bodyPr>
            <a:noAutofit/>
          </a:bodyPr>
          <a:lstStyle>
            <a:lvl1pPr marL="0" indent="0" algn="l">
              <a:lnSpc>
                <a:spcPct val="90000"/>
              </a:lnSpc>
              <a:spcBef>
                <a:spcPts val="0"/>
              </a:spcBef>
              <a:buNone/>
              <a:defRPr sz="3500">
                <a:gradFill>
                  <a:gsLst>
                    <a:gs pos="0">
                      <a:schemeClr val="tx1"/>
                    </a:gs>
                    <a:gs pos="86000">
                      <a:schemeClr val="tx1"/>
                    </a:gs>
                  </a:gsLst>
                  <a:lin ang="5400000" scaled="0"/>
                </a:gradFill>
              </a:defRPr>
            </a:lvl1pPr>
            <a:lvl2pPr marL="555419" indent="0" algn="ctr">
              <a:buNone/>
              <a:defRPr>
                <a:solidFill>
                  <a:schemeClr val="tx1">
                    <a:tint val="75000"/>
                  </a:schemeClr>
                </a:solidFill>
              </a:defRPr>
            </a:lvl2pPr>
            <a:lvl3pPr marL="1110841" indent="0" algn="ctr">
              <a:buNone/>
              <a:defRPr>
                <a:solidFill>
                  <a:schemeClr val="tx1">
                    <a:tint val="75000"/>
                  </a:schemeClr>
                </a:solidFill>
              </a:defRPr>
            </a:lvl3pPr>
            <a:lvl4pPr marL="1666259" indent="0" algn="ctr">
              <a:buNone/>
              <a:defRPr>
                <a:solidFill>
                  <a:schemeClr val="tx1">
                    <a:tint val="75000"/>
                  </a:schemeClr>
                </a:solidFill>
              </a:defRPr>
            </a:lvl4pPr>
            <a:lvl5pPr marL="2221676" indent="0" algn="ctr">
              <a:buNone/>
              <a:defRPr>
                <a:solidFill>
                  <a:schemeClr val="tx1">
                    <a:tint val="75000"/>
                  </a:schemeClr>
                </a:solidFill>
              </a:defRPr>
            </a:lvl5pPr>
            <a:lvl6pPr marL="2777100" indent="0" algn="ctr">
              <a:buNone/>
              <a:defRPr>
                <a:solidFill>
                  <a:schemeClr val="tx1">
                    <a:tint val="75000"/>
                  </a:schemeClr>
                </a:solidFill>
              </a:defRPr>
            </a:lvl6pPr>
            <a:lvl7pPr marL="3332515" indent="0" algn="ctr">
              <a:buNone/>
              <a:defRPr>
                <a:solidFill>
                  <a:schemeClr val="tx1">
                    <a:tint val="75000"/>
                  </a:schemeClr>
                </a:solidFill>
              </a:defRPr>
            </a:lvl7pPr>
            <a:lvl8pPr marL="3887935" indent="0" algn="ctr">
              <a:buNone/>
              <a:defRPr>
                <a:solidFill>
                  <a:schemeClr val="tx1">
                    <a:tint val="75000"/>
                  </a:schemeClr>
                </a:solidFill>
              </a:defRPr>
            </a:lvl8pPr>
            <a:lvl9pPr marL="4443353" indent="0" algn="ctr">
              <a:buNone/>
              <a:defRPr>
                <a:solidFill>
                  <a:schemeClr val="tx1">
                    <a:tint val="75000"/>
                  </a:schemeClr>
                </a:solidFill>
              </a:defRPr>
            </a:lvl9pPr>
          </a:lstStyle>
          <a:p>
            <a:r>
              <a:rPr lang="en-US" smtClean="0"/>
              <a:t>Click to edit Master subtitle style</a:t>
            </a:r>
            <a:endParaRPr lang="en-US" dirty="0"/>
          </a:p>
        </p:txBody>
      </p:sp>
      <p:pic>
        <p:nvPicPr>
          <p:cNvPr id="1026" name="Picture 2" descr="\\server3\Restrict\FTP_Root\Clients\White_Whale\7-20683_TechEd_Europe_Template\TechEd_Europe_Keynote_Template\SFP_Art\PNG\TechEd_Europe_2010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08838" y="299007"/>
            <a:ext cx="2004577" cy="940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572" y="2572855"/>
            <a:ext cx="9630542" cy="886397"/>
          </a:xfrm>
        </p:spPr>
        <p:txBody>
          <a:bodyPr anchor="b" anchorCtr="0"/>
          <a:lstStyle>
            <a:lvl1pPr>
              <a:defRPr sz="6400" spc="-134"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567" y="3778413"/>
            <a:ext cx="9656419" cy="498714"/>
          </a:xfrm>
        </p:spPr>
        <p:txBody>
          <a:bodyPr>
            <a:noAutofit/>
          </a:bodyPr>
          <a:lstStyle>
            <a:lvl1pPr marL="0" indent="0">
              <a:spcBef>
                <a:spcPts val="0"/>
              </a:spcBef>
              <a:buNone/>
              <a:defRPr spc="-63" baseline="0">
                <a:solidFill>
                  <a:schemeClr val="tx1"/>
                </a:solidFill>
                <a:latin typeface="+mj-lt"/>
              </a:defRPr>
            </a:lvl1pPr>
          </a:lstStyle>
          <a:p>
            <a:pPr lvl="0"/>
            <a:r>
              <a:rPr lang="en-US" dirty="0" smtClean="0"/>
              <a:t>Speaker Title</a:t>
            </a:r>
            <a:endParaRPr lang="en-US" dirty="0"/>
          </a:p>
        </p:txBody>
      </p:sp>
      <p:sp>
        <p:nvSpPr>
          <p:cNvPr id="4" name="Rectangle 3"/>
          <p:cNvSpPr/>
          <p:nvPr userDrawn="1"/>
        </p:nvSpPr>
        <p:spPr bwMode="auto">
          <a:xfrm>
            <a:off x="5" y="2"/>
            <a:ext cx="1259293" cy="1259749"/>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0818" tIns="40818" rIns="40818" bIns="40818" numCol="1" spcCol="0" rtlCol="0" fromWordArt="0" anchor="ctr" anchorCtr="0" forceAA="0" compatLnSpc="1">
            <a:prstTxWarp prst="textNoShape">
              <a:avLst/>
            </a:prstTxWarp>
            <a:noAutofit/>
          </a:bodyPr>
          <a:lstStyle/>
          <a:p>
            <a:pPr algn="ctr" defTabSz="816080" fontAlgn="base">
              <a:spcBef>
                <a:spcPct val="0"/>
              </a:spcBef>
              <a:spcAft>
                <a:spcPct val="0"/>
              </a:spcAft>
            </a:pPr>
            <a:endParaRPr lang="en-GB" sz="17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49" y="422552"/>
            <a:ext cx="1052004" cy="293859"/>
          </a:xfrm>
          <a:prstGeom prst="rect">
            <a:avLst/>
          </a:prstGeom>
        </p:spPr>
      </p:pic>
      <p:sp>
        <p:nvSpPr>
          <p:cNvPr id="7" name="Date Placeholder 6"/>
          <p:cNvSpPr>
            <a:spLocks noGrp="1"/>
          </p:cNvSpPr>
          <p:nvPr>
            <p:ph type="dt" sz="half" idx="13"/>
          </p:nvPr>
        </p:nvSpPr>
        <p:spPr/>
        <p:txBody>
          <a:bodyPr/>
          <a:lstStyle>
            <a:lvl1pPr>
              <a:defRPr>
                <a:solidFill>
                  <a:schemeClr val="tx1"/>
                </a:solidFill>
              </a:defRPr>
            </a:lvl1pPr>
          </a:lstStyle>
          <a:p>
            <a:fld id="{20CE17AF-4091-48A7-8681-C3B1BE5CA3B0}" type="datetime1">
              <a:rPr lang="en-GB" smtClean="0">
                <a:solidFill>
                  <a:srgbClr val="FFFFFF"/>
                </a:solidFill>
              </a:rPr>
              <a:pPr/>
              <a:t>18/09/2013</a:t>
            </a:fld>
            <a:endParaRPr lang="en-GB" dirty="0">
              <a:solidFill>
                <a:srgbClr val="FFFFFF"/>
              </a:solidFill>
            </a:endParaRPr>
          </a:p>
        </p:txBody>
      </p:sp>
      <p:sp>
        <p:nvSpPr>
          <p:cNvPr id="9" name="Footer Placeholder 8"/>
          <p:cNvSpPr>
            <a:spLocks noGrp="1"/>
          </p:cNvSpPr>
          <p:nvPr>
            <p:ph type="ftr" sz="quarter" idx="14"/>
          </p:nvPr>
        </p:nvSpPr>
        <p:spPr/>
        <p:txBody>
          <a:bodyPr/>
          <a:lstStyle>
            <a:lvl1pPr>
              <a:defRPr>
                <a:solidFill>
                  <a:schemeClr val="tx1"/>
                </a:solidFill>
              </a:defRPr>
            </a:lvl1pPr>
          </a:lstStyle>
          <a:p>
            <a:endParaRPr lang="en-GB" dirty="0">
              <a:solidFill>
                <a:srgbClr val="FFFFFF"/>
              </a:solidFill>
            </a:endParaRPr>
          </a:p>
        </p:txBody>
      </p:sp>
      <p:sp>
        <p:nvSpPr>
          <p:cNvPr id="10" name="Slide Number Placeholder 9"/>
          <p:cNvSpPr>
            <a:spLocks noGrp="1"/>
          </p:cNvSpPr>
          <p:nvPr>
            <p:ph type="sldNum" sz="quarter" idx="15"/>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2844" y="360092"/>
            <a:ext cx="1487419" cy="547479"/>
          </a:xfrm>
          <a:prstGeom prst="rect">
            <a:avLst/>
          </a:prstGeom>
        </p:spPr>
      </p:pic>
    </p:spTree>
    <p:extLst>
      <p:ext uri="{BB962C8B-B14F-4D97-AF65-F5344CB8AC3E}">
        <p14:creationId xmlns:p14="http://schemas.microsoft.com/office/powerpoint/2010/main" val="388242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045" y="2841652"/>
            <a:ext cx="11147562" cy="1094146"/>
          </a:xfrm>
        </p:spPr>
        <p:txBody>
          <a:bodyPr anchor="b" anchorCtr="0"/>
          <a:lstStyle>
            <a:lvl1pPr>
              <a:defRPr sz="7900" spc="-268" baseline="0">
                <a:solidFill>
                  <a:schemeClr val="tx1"/>
                </a:solidFill>
              </a:defRPr>
            </a:lvl1pPr>
          </a:lstStyle>
          <a:p>
            <a:r>
              <a:rPr lang="en-US" dirty="0" smtClean="0"/>
              <a:t>Click to edit title style</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260800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045" y="444354"/>
            <a:ext cx="11147562" cy="678647"/>
          </a:xfr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045" y="1448137"/>
            <a:ext cx="11147562" cy="1818959"/>
          </a:xfrm>
          <a:prstGeom prst="rect">
            <a:avLst/>
          </a:prstGeom>
        </p:spPr>
        <p:txBody>
          <a:bodyPr/>
          <a:lstStyle>
            <a:lvl1pPr marL="253692" indent="-253692">
              <a:buFont typeface="Wingdings" pitchFamily="2" charset="2"/>
              <a:buChar char=""/>
              <a:defRPr sz="3600">
                <a:solidFill>
                  <a:schemeClr val="tx1"/>
                </a:solidFill>
              </a:defRPr>
            </a:lvl1pPr>
            <a:lvl2pPr marL="462031" indent="-208340">
              <a:buFont typeface="Wingdings" pitchFamily="2" charset="2"/>
              <a:buChar char=""/>
              <a:defRPr>
                <a:solidFill>
                  <a:schemeClr val="tx1"/>
                </a:solidFill>
                <a:latin typeface="+mn-lt"/>
              </a:defRPr>
            </a:lvl2pPr>
            <a:lvl3pPr marL="661865" indent="-199836">
              <a:buFont typeface="Wingdings" pitchFamily="2" charset="2"/>
              <a:buChar char=""/>
              <a:tabLst/>
              <a:defRPr>
                <a:solidFill>
                  <a:schemeClr val="tx1"/>
                </a:solidFill>
                <a:latin typeface="+mn-lt"/>
              </a:defRPr>
            </a:lvl3pPr>
            <a:lvl4pPr marL="816347" indent="-154483">
              <a:buFont typeface="Wingdings" pitchFamily="2" charset="2"/>
              <a:buChar char=""/>
              <a:defRPr>
                <a:solidFill>
                  <a:schemeClr val="tx1"/>
                </a:solidFill>
                <a:latin typeface="+mn-lt"/>
              </a:defRPr>
            </a:lvl4pPr>
            <a:lvl5pPr marL="970831" indent="-154483">
              <a:buFont typeface="Wingdings" pitchFamily="2" charset="2"/>
              <a:buChar char=""/>
              <a:tabLst/>
              <a:defRPr>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1"/>
          </p:nvPr>
        </p:nvSpPr>
        <p:spPr/>
        <p:txBody>
          <a:bodyPr/>
          <a:lstStyle>
            <a:lvl1pPr>
              <a:defRPr>
                <a:solidFill>
                  <a:schemeClr val="tx1"/>
                </a:solidFill>
              </a:defRPr>
            </a:lvl1pPr>
          </a:lstStyle>
          <a:p>
            <a:fld id="{20CE17AF-4091-48A7-8681-C3B1BE5CA3B0}" type="datetime1">
              <a:rPr lang="en-GB" smtClean="0">
                <a:solidFill>
                  <a:srgbClr val="FFFFFF"/>
                </a:solidFill>
              </a:rPr>
              <a:pPr/>
              <a:t>18/09/2013</a:t>
            </a:fld>
            <a:endParaRPr lang="en-GB" dirty="0">
              <a:solidFill>
                <a:srgbClr val="FFFFFF"/>
              </a:solidFill>
            </a:endParaRPr>
          </a:p>
        </p:txBody>
      </p:sp>
      <p:sp>
        <p:nvSpPr>
          <p:cNvPr id="4" name="Footer Placeholder 3"/>
          <p:cNvSpPr>
            <a:spLocks noGrp="1"/>
          </p:cNvSpPr>
          <p:nvPr>
            <p:ph type="ftr" sz="quarter" idx="12"/>
          </p:nvPr>
        </p:nvSpPr>
        <p:spPr/>
        <p:txBody>
          <a:bodyPr/>
          <a:lstStyle>
            <a:lvl1pPr>
              <a:defRPr>
                <a:solidFill>
                  <a:schemeClr val="tx1"/>
                </a:solidFill>
              </a:defRPr>
            </a:lvl1pPr>
          </a:lstStyle>
          <a:p>
            <a:endParaRPr lang="en-GB" dirty="0">
              <a:solidFill>
                <a:srgbClr val="FFFFFF"/>
              </a:solidFill>
            </a:endParaRPr>
          </a:p>
        </p:txBody>
      </p:sp>
      <p:sp>
        <p:nvSpPr>
          <p:cNvPr id="6" name="Slide Number Placeholder 5"/>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87593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20632" y="1448135"/>
            <a:ext cx="5394258" cy="1661993"/>
          </a:xfrm>
        </p:spPr>
        <p:txBody>
          <a:bodyPr>
            <a:spAutoFit/>
          </a:bodyPr>
          <a:lstStyle>
            <a:lvl1pPr marL="260778" indent="-260778">
              <a:spcBef>
                <a:spcPts val="1071"/>
              </a:spcBef>
              <a:buClr>
                <a:schemeClr val="tx1"/>
              </a:buClr>
              <a:buFont typeface="Wingdings" pitchFamily="2" charset="2"/>
              <a:buChar char=""/>
              <a:defRPr lang="en-US" dirty="0" smtClean="0"/>
            </a:lvl1pPr>
            <a:lvl2pPr marL="464865" indent="-204087">
              <a:defRPr sz="1800">
                <a:solidFill>
                  <a:schemeClr val="tx1"/>
                </a:solidFill>
              </a:defRPr>
            </a:lvl2pPr>
            <a:lvl3pPr marL="612261" indent="-147397">
              <a:tabLst/>
              <a:defRPr sz="1800">
                <a:solidFill>
                  <a:schemeClr val="tx1"/>
                </a:solidFill>
              </a:defRPr>
            </a:lvl3pPr>
            <a:lvl4pPr marL="770995" indent="-158735">
              <a:defRPr>
                <a:solidFill>
                  <a:schemeClr val="tx1"/>
                </a:solidFill>
              </a:defRPr>
            </a:lvl4pPr>
            <a:lvl5pPr marL="918392" indent="-147397">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lvl1pPr>
              <a:defRPr>
                <a:solidFill>
                  <a:schemeClr val="tx1"/>
                </a:solidFill>
              </a:defRPr>
            </a:lvl1pPr>
          </a:lstStyle>
          <a:p>
            <a:fld id="{20CE17AF-4091-48A7-8681-C3B1BE5CA3B0}" type="datetime1">
              <a:rPr lang="en-GB" smtClean="0">
                <a:solidFill>
                  <a:srgbClr val="FFFFFF"/>
                </a:solidFill>
              </a:rPr>
              <a:pPr/>
              <a:t>18/09/2013</a:t>
            </a:fld>
            <a:endParaRPr lang="en-GB" dirty="0">
              <a:solidFill>
                <a:srgbClr val="FFFFFF"/>
              </a:solidFill>
            </a:endParaRPr>
          </a:p>
        </p:txBody>
      </p:sp>
      <p:sp>
        <p:nvSpPr>
          <p:cNvPr id="5" name="Footer Placeholder 4"/>
          <p:cNvSpPr>
            <a:spLocks noGrp="1"/>
          </p:cNvSpPr>
          <p:nvPr>
            <p:ph type="ftr" sz="quarter" idx="13"/>
          </p:nvPr>
        </p:nvSpPr>
        <p:spPr/>
        <p:txBody>
          <a:bodyPr/>
          <a:lstStyle>
            <a:lvl1pPr>
              <a:defRPr>
                <a:solidFill>
                  <a:schemeClr val="tx1"/>
                </a:solidFill>
              </a:defRPr>
            </a:lvl1pPr>
          </a:lstStyle>
          <a:p>
            <a:endParaRPr lang="en-GB" dirty="0">
              <a:solidFill>
                <a:srgbClr val="FFFFFF"/>
              </a:solidFill>
            </a:endParaRPr>
          </a:p>
        </p:txBody>
      </p:sp>
      <p:sp>
        <p:nvSpPr>
          <p:cNvPr id="6" name="Slide Number Placeholder 5"/>
          <p:cNvSpPr>
            <a:spLocks noGrp="1"/>
          </p:cNvSpPr>
          <p:nvPr>
            <p:ph type="sldNum" sz="quarter" idx="14"/>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
        <p:nvSpPr>
          <p:cNvPr id="8" name="Text Placeholder 3"/>
          <p:cNvSpPr>
            <a:spLocks noGrp="1"/>
          </p:cNvSpPr>
          <p:nvPr>
            <p:ph type="body" sz="quarter" idx="15"/>
          </p:nvPr>
        </p:nvSpPr>
        <p:spPr>
          <a:xfrm>
            <a:off x="6272348" y="1448135"/>
            <a:ext cx="5394258" cy="1661993"/>
          </a:xfrm>
        </p:spPr>
        <p:txBody>
          <a:bodyPr>
            <a:spAutoFit/>
          </a:bodyPr>
          <a:lstStyle>
            <a:lvl1pPr marL="260778" indent="-260778">
              <a:spcBef>
                <a:spcPts val="1071"/>
              </a:spcBef>
              <a:buClr>
                <a:schemeClr val="tx1"/>
              </a:buClr>
              <a:buFont typeface="Wingdings" pitchFamily="2" charset="2"/>
              <a:buChar char=""/>
              <a:defRPr>
                <a:solidFill>
                  <a:schemeClr val="tx1"/>
                </a:solidFill>
              </a:defRPr>
            </a:lvl1pPr>
            <a:lvl2pPr marL="464865" indent="-204087">
              <a:defRPr sz="1800">
                <a:solidFill>
                  <a:schemeClr val="tx1"/>
                </a:solidFill>
              </a:defRPr>
            </a:lvl2pPr>
            <a:lvl3pPr marL="612261" indent="-147397">
              <a:tabLst/>
              <a:defRPr sz="1800">
                <a:solidFill>
                  <a:schemeClr val="tx1"/>
                </a:solidFill>
              </a:defRPr>
            </a:lvl3pPr>
            <a:lvl4pPr marL="770995" indent="-158735">
              <a:defRPr>
                <a:solidFill>
                  <a:schemeClr val="tx1"/>
                </a:solidFill>
              </a:defRPr>
            </a:lvl4pPr>
            <a:lvl5pPr marL="918392" indent="-147397">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724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CE17AF-4091-48A7-8681-C3B1BE5CA3B0}" type="datetime1">
              <a:rPr lang="en-GB" smtClean="0">
                <a:solidFill>
                  <a:srgbClr val="FFFFFF"/>
                </a:solidFill>
              </a:rPr>
              <a:pPr/>
              <a:t>18/09/2013</a:t>
            </a:fld>
            <a:endParaRPr lang="en-GB" dirty="0">
              <a:solidFill>
                <a:srgbClr val="FFFFFF"/>
              </a:solidFill>
            </a:endParaRPr>
          </a:p>
        </p:txBody>
      </p:sp>
      <p:sp>
        <p:nvSpPr>
          <p:cNvPr id="4" name="Footer Placeholder 3"/>
          <p:cNvSpPr>
            <a:spLocks noGrp="1"/>
          </p:cNvSpPr>
          <p:nvPr>
            <p:ph type="ftr" sz="quarter" idx="11"/>
          </p:nvPr>
        </p:nvSpPr>
        <p:spPr/>
        <p:txBody>
          <a:bodyPr/>
          <a:lstStyle/>
          <a:p>
            <a:endParaRPr lang="en-GB" dirty="0">
              <a:solidFill>
                <a:srgbClr val="FFFFFF"/>
              </a:solidFill>
            </a:endParaRPr>
          </a:p>
        </p:txBody>
      </p:sp>
      <p:sp>
        <p:nvSpPr>
          <p:cNvPr id="5" name="Slide Number Placeholder 4"/>
          <p:cNvSpPr>
            <a:spLocks noGrp="1"/>
          </p:cNvSpPr>
          <p:nvPr>
            <p:ph type="sldNum" sz="quarter" idx="12"/>
          </p:nvPr>
        </p:nvSpPr>
        <p:spPr/>
        <p:txBody>
          <a:body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30393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20CE17AF-4091-48A7-8681-C3B1BE5CA3B0}" type="datetime1">
              <a:rPr lang="en-GB" smtClean="0">
                <a:solidFill>
                  <a:srgbClr val="FFFFFF"/>
                </a:solidFill>
              </a:rPr>
              <a:pPr/>
              <a:t>18/09/2013</a:t>
            </a:fld>
            <a:endParaRPr lang="en-GB" dirty="0">
              <a:solidFill>
                <a:srgbClr val="FFFFFF"/>
              </a:solidFill>
            </a:endParaRPr>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dirty="0">
              <a:solidFill>
                <a:srgbClr val="FFFFFF"/>
              </a:solidFill>
            </a:endParaRP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177317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251" y="1448135"/>
            <a:ext cx="11150736" cy="1722010"/>
          </a:xfrm>
        </p:spPr>
        <p:txBody>
          <a:bodyPr/>
          <a:lstStyle>
            <a:lvl1pPr marL="0" indent="0">
              <a:buNone/>
              <a:defRPr sz="2900">
                <a:solidFill>
                  <a:schemeClr val="tx1"/>
                </a:solidFill>
                <a:latin typeface="Consolas" pitchFamily="49" charset="0"/>
                <a:cs typeface="Consolas" pitchFamily="49" charset="0"/>
              </a:defRPr>
            </a:lvl1pPr>
            <a:lvl2pPr marL="303296" indent="0">
              <a:buNone/>
              <a:defRPr>
                <a:solidFill>
                  <a:schemeClr val="tx1"/>
                </a:solidFill>
                <a:latin typeface="Consolas" pitchFamily="49" charset="0"/>
                <a:cs typeface="Consolas" pitchFamily="49" charset="0"/>
              </a:defRPr>
            </a:lvl2pPr>
            <a:lvl3pPr marL="511635" indent="0">
              <a:buNone/>
              <a:defRPr>
                <a:solidFill>
                  <a:schemeClr val="tx1"/>
                </a:solidFill>
                <a:latin typeface="Consolas" pitchFamily="49" charset="0"/>
                <a:cs typeface="Consolas" pitchFamily="49" charset="0"/>
              </a:defRPr>
            </a:lvl3pPr>
            <a:lvl4pPr marL="712888" indent="0">
              <a:buNone/>
              <a:defRPr>
                <a:solidFill>
                  <a:schemeClr val="tx1"/>
                </a:solidFill>
                <a:latin typeface="Consolas" pitchFamily="49" charset="0"/>
                <a:cs typeface="Consolas" pitchFamily="49" charset="0"/>
              </a:defRPr>
            </a:lvl4pPr>
            <a:lvl5pPr marL="919809" indent="0">
              <a:buNone/>
              <a:defRPr>
                <a:solidFill>
                  <a:schemeClr val="tx1"/>
                </a:soli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p:txBody>
          <a:bodyPr/>
          <a:lstStyle>
            <a:lvl1pPr>
              <a:defRPr>
                <a:solidFill>
                  <a:schemeClr val="tx1"/>
                </a:solidFill>
              </a:defRPr>
            </a:lvl1pPr>
          </a:lstStyle>
          <a:p>
            <a:fld id="{20CE17AF-4091-48A7-8681-C3B1BE5CA3B0}" type="datetime1">
              <a:rPr lang="en-GB" smtClean="0">
                <a:solidFill>
                  <a:srgbClr val="FFFFFF"/>
                </a:solidFill>
              </a:rPr>
              <a:pPr/>
              <a:t>18/09/2013</a:t>
            </a:fld>
            <a:endParaRPr lang="en-GB" dirty="0">
              <a:solidFill>
                <a:srgbClr val="FFFFFF"/>
              </a:solidFill>
            </a:endParaRPr>
          </a:p>
        </p:txBody>
      </p:sp>
      <p:sp>
        <p:nvSpPr>
          <p:cNvPr id="6" name="Footer Placeholder 5"/>
          <p:cNvSpPr>
            <a:spLocks noGrp="1"/>
          </p:cNvSpPr>
          <p:nvPr>
            <p:ph type="ftr" sz="quarter" idx="12"/>
          </p:nvPr>
        </p:nvSpPr>
        <p:spPr/>
        <p:txBody>
          <a:bodyPr/>
          <a:lstStyle>
            <a:lvl1pPr>
              <a:defRPr>
                <a:solidFill>
                  <a:schemeClr val="tx1"/>
                </a:solidFill>
              </a:defRPr>
            </a:lvl1pPr>
          </a:lstStyle>
          <a:p>
            <a:endParaRPr lang="en-GB" dirty="0">
              <a:solidFill>
                <a:srgbClr val="FFFFFF"/>
              </a:solidFill>
            </a:endParaRPr>
          </a:p>
        </p:txBody>
      </p:sp>
      <p:sp>
        <p:nvSpPr>
          <p:cNvPr id="7" name="Slide Number Placeholder 6"/>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1325068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6010" y="2067247"/>
            <a:ext cx="6115228" cy="2250850"/>
          </a:xfrm>
          <a:prstGeom prst="rect">
            <a:avLst/>
          </a:prstGeom>
        </p:spPr>
      </p:pic>
      <p:sp>
        <p:nvSpPr>
          <p:cNvPr id="6" name="TextBox 5"/>
          <p:cNvSpPr txBox="1"/>
          <p:nvPr userDrawn="1"/>
        </p:nvSpPr>
        <p:spPr>
          <a:xfrm>
            <a:off x="2800726" y="6255706"/>
            <a:ext cx="6585796" cy="123111"/>
          </a:xfrm>
          <a:prstGeom prst="rect">
            <a:avLst/>
          </a:prstGeom>
          <a:noFill/>
        </p:spPr>
        <p:txBody>
          <a:bodyPr wrap="square" lIns="0" tIns="0" rIns="0" bIns="0" rtlCol="0">
            <a:spAutoFit/>
          </a:bodyPr>
          <a:lstStyle/>
          <a:p>
            <a:pPr algn="ctr" defTabSz="816315"/>
            <a:r>
              <a:rPr lang="en-GB" sz="800" dirty="0" smtClean="0">
                <a:solidFill>
                  <a:srgbClr val="FFFFFF"/>
                </a:solidFill>
              </a:rPr>
              <a:t>©2013 Microsoft Corporation. All rights reserved.</a:t>
            </a:r>
          </a:p>
        </p:txBody>
      </p:sp>
    </p:spTree>
    <p:extLst>
      <p:ext uri="{BB962C8B-B14F-4D97-AF65-F5344CB8AC3E}">
        <p14:creationId xmlns:p14="http://schemas.microsoft.com/office/powerpoint/2010/main" val="76091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812489" y="6249663"/>
            <a:ext cx="7225287" cy="365210"/>
          </a:xfrm>
          <a:prstGeom prst="rect">
            <a:avLst/>
          </a:prstGeom>
        </p:spPr>
        <p:txBody>
          <a:bodyPr/>
          <a:lstStyle>
            <a:lvl1pPr>
              <a:defRPr/>
            </a:lvl1pPr>
          </a:lstStyle>
          <a:p>
            <a:endParaRPr lang="en-GB">
              <a:solidFill>
                <a:srgbClr val="FFFFFF"/>
              </a:solidFill>
            </a:endParaRPr>
          </a:p>
        </p:txBody>
      </p:sp>
      <p:sp>
        <p:nvSpPr>
          <p:cNvPr id="5" name="Slide Number Placeholder 4"/>
          <p:cNvSpPr>
            <a:spLocks noGrp="1"/>
          </p:cNvSpPr>
          <p:nvPr>
            <p:ph type="sldNum" sz="quarter" idx="11"/>
          </p:nvPr>
        </p:nvSpPr>
        <p:spPr>
          <a:xfrm>
            <a:off x="0" y="1272517"/>
            <a:ext cx="710922" cy="244533"/>
          </a:xfrm>
          <a:prstGeom prst="rect">
            <a:avLst/>
          </a:prstGeom>
        </p:spPr>
        <p:txBody>
          <a:bodyPr/>
          <a:lstStyle>
            <a:lvl1pPr>
              <a:defRPr/>
            </a:lvl1pPr>
          </a:lstStyle>
          <a:p>
            <a:fld id="{8BAA82A5-D41F-40B6-864A-06BCCF57D3E7}" type="slidenum">
              <a:rPr lang="en-GB">
                <a:solidFill>
                  <a:srgbClr val="FFFFFF"/>
                </a:solidFill>
              </a:rPr>
              <a:pPr/>
              <a:t>‹#›</a:t>
            </a:fld>
            <a:endParaRPr lang="en-GB">
              <a:solidFill>
                <a:srgbClr val="FFFFFF"/>
              </a:solidFill>
            </a:endParaRPr>
          </a:p>
        </p:txBody>
      </p:sp>
      <p:sp>
        <p:nvSpPr>
          <p:cNvPr id="6" name="Date Placeholder 5"/>
          <p:cNvSpPr>
            <a:spLocks noGrp="1"/>
          </p:cNvSpPr>
          <p:nvPr>
            <p:ph type="dt" sz="half" idx="12"/>
          </p:nvPr>
        </p:nvSpPr>
        <p:spPr>
          <a:xfrm>
            <a:off x="8124825" y="6249859"/>
            <a:ext cx="3554611" cy="365210"/>
          </a:xfrm>
          <a:prstGeom prst="rect">
            <a:avLst/>
          </a:prstGeom>
        </p:spPr>
        <p:txBody>
          <a:bodyPr/>
          <a:lstStyle>
            <a:lvl1pPr>
              <a:defRPr/>
            </a:lvl1pPr>
          </a:lstStyle>
          <a:p>
            <a:endParaRPr lang="en-GB">
              <a:solidFill>
                <a:srgbClr val="FFFFFF"/>
              </a:solidFill>
            </a:endParaRPr>
          </a:p>
        </p:txBody>
      </p:sp>
    </p:spTree>
    <p:extLst>
      <p:ext uri="{BB962C8B-B14F-4D97-AF65-F5344CB8AC3E}">
        <p14:creationId xmlns:p14="http://schemas.microsoft.com/office/powerpoint/2010/main" val="117113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462" y="2327912"/>
            <a:ext cx="11171635" cy="678647"/>
          </a:xfrm>
        </p:spPr>
        <p:txBody>
          <a:bodyPr/>
          <a:lstStyle>
            <a:lvl1pPr algn="ctr">
              <a:defRPr>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3073203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728833" y="1951279"/>
            <a:ext cx="10789877" cy="1523846"/>
          </a:xfrm>
        </p:spPr>
        <p:txBody>
          <a:bodyPr anchor="ctr" anchorCtr="0">
            <a:noAutofit/>
          </a:bodyPr>
          <a:lstStyle>
            <a:lvl1pPr>
              <a:lnSpc>
                <a:spcPct val="90000"/>
              </a:lnSpc>
              <a:defRPr sz="5800" b="1"/>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045" y="228654"/>
            <a:ext cx="11147562" cy="678647"/>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045" y="1448145"/>
            <a:ext cx="11147562" cy="1763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38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045" y="228654"/>
            <a:ext cx="11147562" cy="747897"/>
          </a:xfrm>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045" y="1448142"/>
            <a:ext cx="11147562" cy="24360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80960" y="1429092"/>
            <a:ext cx="11147562" cy="24360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045" y="1448139"/>
            <a:ext cx="5485686" cy="2577629"/>
          </a:xfrm>
        </p:spPr>
        <p:txBody>
          <a:bodyPr/>
          <a:lstStyle>
            <a:lvl1pPr marL="413027" indent="-413027">
              <a:lnSpc>
                <a:spcPct val="90000"/>
              </a:lnSpc>
              <a:defRPr sz="3500"/>
            </a:lvl1pPr>
            <a:lvl2pPr marL="818022" indent="-395353">
              <a:lnSpc>
                <a:spcPct val="90000"/>
              </a:lnSpc>
              <a:defRPr sz="2900"/>
            </a:lvl2pPr>
            <a:lvl3pPr marL="1158730" indent="-350350">
              <a:lnSpc>
                <a:spcPct val="90000"/>
              </a:lnSpc>
              <a:defRPr sz="2400"/>
            </a:lvl3pPr>
            <a:lvl4pPr marL="1491404" indent="-332674">
              <a:lnSpc>
                <a:spcPct val="90000"/>
              </a:lnSpc>
              <a:defRPr sz="2100"/>
            </a:lvl4pPr>
            <a:lvl5pPr marL="1841755" indent="-340708">
              <a:lnSpc>
                <a:spcPct val="90000"/>
              </a:lnSpc>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0919" y="1448139"/>
            <a:ext cx="5485686" cy="2577629"/>
          </a:xfrm>
        </p:spPr>
        <p:txBody>
          <a:bodyPr/>
          <a:lstStyle>
            <a:lvl1pPr marL="422673" indent="-422673">
              <a:lnSpc>
                <a:spcPct val="90000"/>
              </a:lnSpc>
              <a:defRPr sz="3500"/>
            </a:lvl1pPr>
            <a:lvl2pPr marL="818022" indent="-413027">
              <a:lnSpc>
                <a:spcPct val="90000"/>
              </a:lnSpc>
              <a:defRPr sz="2900"/>
            </a:lvl2pPr>
            <a:lvl3pPr marL="1168373" indent="-368029">
              <a:lnSpc>
                <a:spcPct val="90000"/>
              </a:lnSpc>
              <a:defRPr sz="2400"/>
            </a:lvl3pPr>
            <a:lvl4pPr marL="1491404" indent="-323030">
              <a:lnSpc>
                <a:spcPct val="90000"/>
              </a:lnSpc>
              <a:defRPr sz="2100"/>
            </a:lvl4pPr>
            <a:lvl5pPr marL="1841755" indent="-332674">
              <a:lnSpc>
                <a:spcPct val="90000"/>
              </a:lnSpc>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045" y="1342720"/>
            <a:ext cx="5485686" cy="415498"/>
          </a:xfrm>
        </p:spPr>
        <p:txBody>
          <a:bodyPr anchor="b"/>
          <a:lstStyle>
            <a:lvl1pPr marL="0" indent="0">
              <a:lnSpc>
                <a:spcPct val="90000"/>
              </a:lnSpc>
              <a:spcBef>
                <a:spcPts val="0"/>
              </a:spcBef>
              <a:buNone/>
              <a:defRPr sz="3000" b="1"/>
            </a:lvl1pPr>
            <a:lvl2pPr marL="555419" indent="0">
              <a:buNone/>
              <a:defRPr sz="2400" b="1"/>
            </a:lvl2pPr>
            <a:lvl3pPr marL="1110841" indent="0">
              <a:buNone/>
              <a:defRPr sz="2100" b="1"/>
            </a:lvl3pPr>
            <a:lvl4pPr marL="1666259" indent="0">
              <a:buNone/>
              <a:defRPr sz="1900" b="1"/>
            </a:lvl4pPr>
            <a:lvl5pPr marL="2221676" indent="0">
              <a:buNone/>
              <a:defRPr sz="1900" b="1"/>
            </a:lvl5pPr>
            <a:lvl6pPr marL="2777100" indent="0">
              <a:buNone/>
              <a:defRPr sz="1900" b="1"/>
            </a:lvl6pPr>
            <a:lvl7pPr marL="3332515" indent="0">
              <a:buNone/>
              <a:defRPr sz="1900" b="1"/>
            </a:lvl7pPr>
            <a:lvl8pPr marL="3887935" indent="0">
              <a:buNone/>
              <a:defRPr sz="1900" b="1"/>
            </a:lvl8pPr>
            <a:lvl9pPr marL="4443353"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07804" y="2134096"/>
            <a:ext cx="5484257" cy="1874359"/>
          </a:xfrm>
        </p:spPr>
        <p:txBody>
          <a:bodyPr/>
          <a:lstStyle>
            <a:lvl1pPr marL="342318" indent="-342318">
              <a:defRPr sz="2900"/>
            </a:lvl1pPr>
            <a:lvl2pPr marL="683024" indent="-323030">
              <a:defRPr sz="2400"/>
            </a:lvl2pPr>
            <a:lvl3pPr marL="988375" indent="-295710">
              <a:defRPr sz="2100"/>
            </a:lvl3pPr>
            <a:lvl4pPr marL="1276049" indent="-278033">
              <a:defRPr sz="2100"/>
            </a:lvl4pPr>
            <a:lvl5pPr marL="1554086" indent="-250710">
              <a:defRPr sz="21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919" y="1342720"/>
            <a:ext cx="5485686" cy="415498"/>
          </a:xfrm>
        </p:spPr>
        <p:txBody>
          <a:bodyPr anchor="b"/>
          <a:lstStyle>
            <a:lvl1pPr marL="0" indent="0">
              <a:lnSpc>
                <a:spcPct val="90000"/>
              </a:lnSpc>
              <a:spcBef>
                <a:spcPts val="0"/>
              </a:spcBef>
              <a:buNone/>
              <a:defRPr sz="3000" b="1"/>
            </a:lvl1pPr>
            <a:lvl2pPr marL="555419" indent="0">
              <a:buNone/>
              <a:defRPr sz="2400" b="1"/>
            </a:lvl2pPr>
            <a:lvl3pPr marL="1110841" indent="0">
              <a:buNone/>
              <a:defRPr sz="2100" b="1"/>
            </a:lvl3pPr>
            <a:lvl4pPr marL="1666259" indent="0">
              <a:buNone/>
              <a:defRPr sz="1900" b="1"/>
            </a:lvl4pPr>
            <a:lvl5pPr marL="2221676" indent="0">
              <a:buNone/>
              <a:defRPr sz="1900" b="1"/>
            </a:lvl5pPr>
            <a:lvl6pPr marL="2777100" indent="0">
              <a:buNone/>
              <a:defRPr sz="1900" b="1"/>
            </a:lvl6pPr>
            <a:lvl7pPr marL="3332515" indent="0">
              <a:buNone/>
              <a:defRPr sz="1900" b="1"/>
            </a:lvl7pPr>
            <a:lvl8pPr marL="3887935" indent="0">
              <a:buNone/>
              <a:defRPr sz="1900" b="1"/>
            </a:lvl8pPr>
            <a:lvl9pPr marL="4443353"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80919" y="2134106"/>
            <a:ext cx="5485686" cy="1874359"/>
          </a:xfrm>
        </p:spPr>
        <p:txBody>
          <a:bodyPr/>
          <a:lstStyle>
            <a:lvl1pPr marL="359994" indent="-359994">
              <a:defRPr sz="2900"/>
            </a:lvl1pPr>
            <a:lvl2pPr marL="692667" indent="-332674">
              <a:defRPr sz="2400"/>
            </a:lvl2pPr>
            <a:lvl3pPr marL="998021" indent="-297318">
              <a:defRPr sz="2100"/>
            </a:lvl3pPr>
            <a:lvl4pPr marL="1276049" indent="-287675">
              <a:defRPr sz="2100"/>
            </a:lvl4pPr>
            <a:lvl5pPr marL="1554086" indent="-268385">
              <a:defRPr sz="21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0025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Light"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519047" y="1448142"/>
            <a:ext cx="11147560" cy="2436051"/>
          </a:xfrm>
        </p:spPr>
        <p:txBody>
          <a:bodyPr/>
          <a:lstStyle>
            <a:lvl1pPr>
              <a:defRPr>
                <a:latin typeface="Segoe Light" charset="0"/>
              </a:defRPr>
            </a:lvl1pPr>
            <a:lvl2pPr>
              <a:defRPr>
                <a:latin typeface="Segoe Light" charset="0"/>
              </a:defRPr>
            </a:lvl2pPr>
            <a:lvl3pPr>
              <a:defRPr>
                <a:latin typeface="Segoe Light" charset="0"/>
              </a:defRPr>
            </a:lvl3pPr>
            <a:lvl4pPr>
              <a:defRPr>
                <a:latin typeface="Segoe Light" charset="0"/>
              </a:defRPr>
            </a:lvl4pPr>
            <a:lvl5pPr>
              <a:defRPr>
                <a:latin typeface="Segoe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594201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045" y="228654"/>
            <a:ext cx="11147562" cy="747897"/>
          </a:xfrm>
          <a:prstGeom prst="rect">
            <a:avLst/>
          </a:prstGeom>
        </p:spPr>
        <p:txBody>
          <a:bodyPr vert="horz" wrap="square" lIns="0" tIns="0" rIns="0" bIns="0" rtlCol="0" anchor="t">
            <a:spAutoFit/>
          </a:bodyPr>
          <a:lstStyle/>
          <a:p>
            <a:endParaRPr lang="en-US" dirty="0"/>
          </a:p>
        </p:txBody>
      </p:sp>
      <p:sp>
        <p:nvSpPr>
          <p:cNvPr id="3" name="Text Placeholder 2"/>
          <p:cNvSpPr>
            <a:spLocks noGrp="1"/>
          </p:cNvSpPr>
          <p:nvPr>
            <p:ph type="body" idx="1"/>
          </p:nvPr>
        </p:nvSpPr>
        <p:spPr>
          <a:xfrm>
            <a:off x="519047" y="1448142"/>
            <a:ext cx="11147560" cy="24360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28" r:id="rId8"/>
    <p:sldLayoutId id="2147483805" r:id="rId9"/>
  </p:sldLayoutIdLst>
  <p:transition>
    <p:fade/>
  </p:transition>
  <p:timing>
    <p:tnLst>
      <p:par>
        <p:cTn id="1" dur="indefinite" restart="never" nodeType="tmRoot"/>
      </p:par>
    </p:tnLst>
  </p:timing>
  <p:txStyles>
    <p:titleStyle>
      <a:lvl1pPr algn="l" defTabSz="1110841" rtl="0" eaLnBrk="1" latinLnBrk="0" hangingPunct="1">
        <a:lnSpc>
          <a:spcPct val="90000"/>
        </a:lnSpc>
        <a:spcBef>
          <a:spcPct val="0"/>
        </a:spcBef>
        <a:buNone/>
        <a:defRPr lang="en-US" sz="5400" b="0" kern="1200" cap="none" spc="-121" baseline="0" dirty="0" smtClean="0">
          <a:ln w="3175">
            <a:noFill/>
          </a:ln>
          <a:gradFill flip="none" rotWithShape="1">
            <a:gsLst>
              <a:gs pos="0">
                <a:schemeClr val="tx1"/>
              </a:gs>
              <a:gs pos="86000">
                <a:schemeClr val="tx1"/>
              </a:gs>
            </a:gsLst>
            <a:lin ang="5400000" scaled="0"/>
            <a:tileRect/>
          </a:gradFill>
          <a:effectLst/>
          <a:latin typeface="Segoe Light" charset="0"/>
          <a:ea typeface="+mn-ea"/>
          <a:cs typeface="Arial" charset="0"/>
        </a:defRPr>
      </a:lvl1pPr>
    </p:titleStyle>
    <p:bodyStyle>
      <a:lvl1pPr marL="559299" indent="-559299" algn="l" defTabSz="1110841" rtl="0" eaLnBrk="1" latinLnBrk="0" hangingPunct="1">
        <a:lnSpc>
          <a:spcPct val="90000"/>
        </a:lnSpc>
        <a:spcBef>
          <a:spcPct val="20000"/>
        </a:spcBef>
        <a:buSzPct val="90000"/>
        <a:buFontTx/>
        <a:buBlip>
          <a:blip r:embed="rId11"/>
        </a:buBlip>
        <a:defRPr sz="3900" kern="1200">
          <a:gradFill>
            <a:gsLst>
              <a:gs pos="0">
                <a:schemeClr val="tx1"/>
              </a:gs>
              <a:gs pos="86000">
                <a:schemeClr val="tx1"/>
              </a:gs>
            </a:gsLst>
            <a:lin ang="5400000" scaled="0"/>
          </a:gradFill>
          <a:latin typeface="Segoe Light" charset="0"/>
          <a:ea typeface="+mn-ea"/>
          <a:cs typeface="+mn-cs"/>
        </a:defRPr>
      </a:lvl1pPr>
      <a:lvl2pPr marL="1039524" indent="-480225" algn="l" defTabSz="1110841" rtl="0" eaLnBrk="1" latinLnBrk="0" hangingPunct="1">
        <a:lnSpc>
          <a:spcPct val="90000"/>
        </a:lnSpc>
        <a:spcBef>
          <a:spcPct val="20000"/>
        </a:spcBef>
        <a:buSzPct val="90000"/>
        <a:buFontTx/>
        <a:buBlip>
          <a:blip r:embed="rId12"/>
        </a:buBlip>
        <a:defRPr sz="3500" kern="1200">
          <a:gradFill>
            <a:gsLst>
              <a:gs pos="0">
                <a:schemeClr val="tx1"/>
              </a:gs>
              <a:gs pos="86000">
                <a:schemeClr val="tx1"/>
              </a:gs>
            </a:gsLst>
            <a:lin ang="5400000" scaled="0"/>
          </a:gradFill>
          <a:latin typeface="Segoe Light" charset="0"/>
          <a:ea typeface="+mn-ea"/>
          <a:cs typeface="+mn-cs"/>
        </a:defRPr>
      </a:lvl2pPr>
      <a:lvl3pPr marL="1529393" indent="-489867" algn="l" defTabSz="1110841" rtl="0" eaLnBrk="1" latinLnBrk="0" hangingPunct="1">
        <a:lnSpc>
          <a:spcPct val="90000"/>
        </a:lnSpc>
        <a:spcBef>
          <a:spcPct val="20000"/>
        </a:spcBef>
        <a:buSzPct val="90000"/>
        <a:buFontTx/>
        <a:buBlip>
          <a:blip r:embed="rId12"/>
        </a:buBlip>
        <a:defRPr sz="2900" kern="1200">
          <a:gradFill>
            <a:gsLst>
              <a:gs pos="0">
                <a:schemeClr val="tx1"/>
              </a:gs>
              <a:gs pos="86000">
                <a:schemeClr val="tx1"/>
              </a:gs>
            </a:gsLst>
            <a:lin ang="5400000" scaled="0"/>
          </a:gradFill>
          <a:latin typeface="Segoe Light" charset="0"/>
          <a:ea typeface="+mn-ea"/>
          <a:cs typeface="+mn-cs"/>
        </a:defRPr>
      </a:lvl3pPr>
      <a:lvl4pPr marL="1949832" indent="-420437" algn="l" defTabSz="1110841" rtl="0" eaLnBrk="1" latinLnBrk="0" hangingPunct="1">
        <a:lnSpc>
          <a:spcPct val="90000"/>
        </a:lnSpc>
        <a:spcBef>
          <a:spcPct val="20000"/>
        </a:spcBef>
        <a:buSzPct val="90000"/>
        <a:buFontTx/>
        <a:buBlip>
          <a:blip r:embed="rId12"/>
        </a:buBlip>
        <a:defRPr sz="2400" kern="1200">
          <a:gradFill>
            <a:gsLst>
              <a:gs pos="0">
                <a:schemeClr val="tx1"/>
              </a:gs>
              <a:gs pos="86000">
                <a:schemeClr val="tx1"/>
              </a:gs>
            </a:gsLst>
            <a:lin ang="5400000" scaled="0"/>
          </a:gradFill>
          <a:latin typeface="Segoe Light" charset="0"/>
          <a:ea typeface="+mn-ea"/>
          <a:cs typeface="+mn-cs"/>
        </a:defRPr>
      </a:lvl4pPr>
      <a:lvl5pPr marL="2358698" indent="-408867" algn="l" defTabSz="1110841" rtl="0" eaLnBrk="1" latinLnBrk="0" hangingPunct="1">
        <a:lnSpc>
          <a:spcPct val="90000"/>
        </a:lnSpc>
        <a:spcBef>
          <a:spcPct val="20000"/>
        </a:spcBef>
        <a:buSzPct val="90000"/>
        <a:buFontTx/>
        <a:buBlip>
          <a:blip r:embed="rId12"/>
        </a:buBlip>
        <a:defRPr sz="2400" kern="1200">
          <a:gradFill>
            <a:gsLst>
              <a:gs pos="0">
                <a:schemeClr val="tx1"/>
              </a:gs>
              <a:gs pos="86000">
                <a:schemeClr val="tx1"/>
              </a:gs>
            </a:gsLst>
            <a:lin ang="5400000" scaled="0"/>
          </a:gradFill>
          <a:latin typeface="Segoe Light" charset="0"/>
          <a:ea typeface="+mn-ea"/>
          <a:cs typeface="+mn-cs"/>
        </a:defRPr>
      </a:lvl5pPr>
      <a:lvl6pPr marL="3054805"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610227"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65644"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21063"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110841" rtl="0" eaLnBrk="1" latinLnBrk="0" hangingPunct="1">
        <a:defRPr sz="2100" kern="1200">
          <a:solidFill>
            <a:schemeClr val="tx1"/>
          </a:solidFill>
          <a:latin typeface="+mn-lt"/>
          <a:ea typeface="+mn-ea"/>
          <a:cs typeface="+mn-cs"/>
        </a:defRPr>
      </a:lvl1pPr>
      <a:lvl2pPr marL="555419" algn="l" defTabSz="1110841" rtl="0" eaLnBrk="1" latinLnBrk="0" hangingPunct="1">
        <a:defRPr sz="2100" kern="1200">
          <a:solidFill>
            <a:schemeClr val="tx1"/>
          </a:solidFill>
          <a:latin typeface="+mn-lt"/>
          <a:ea typeface="+mn-ea"/>
          <a:cs typeface="+mn-cs"/>
        </a:defRPr>
      </a:lvl2pPr>
      <a:lvl3pPr marL="1110841" algn="l" defTabSz="1110841" rtl="0" eaLnBrk="1" latinLnBrk="0" hangingPunct="1">
        <a:defRPr sz="2100" kern="1200">
          <a:solidFill>
            <a:schemeClr val="tx1"/>
          </a:solidFill>
          <a:latin typeface="+mn-lt"/>
          <a:ea typeface="+mn-ea"/>
          <a:cs typeface="+mn-cs"/>
        </a:defRPr>
      </a:lvl3pPr>
      <a:lvl4pPr marL="1666259" algn="l" defTabSz="1110841" rtl="0" eaLnBrk="1" latinLnBrk="0" hangingPunct="1">
        <a:defRPr sz="2100" kern="1200">
          <a:solidFill>
            <a:schemeClr val="tx1"/>
          </a:solidFill>
          <a:latin typeface="+mn-lt"/>
          <a:ea typeface="+mn-ea"/>
          <a:cs typeface="+mn-cs"/>
        </a:defRPr>
      </a:lvl4pPr>
      <a:lvl5pPr marL="2221676" algn="l" defTabSz="1110841" rtl="0" eaLnBrk="1" latinLnBrk="0" hangingPunct="1">
        <a:defRPr sz="2100" kern="1200">
          <a:solidFill>
            <a:schemeClr val="tx1"/>
          </a:solidFill>
          <a:latin typeface="+mn-lt"/>
          <a:ea typeface="+mn-ea"/>
          <a:cs typeface="+mn-cs"/>
        </a:defRPr>
      </a:lvl5pPr>
      <a:lvl6pPr marL="2777100" algn="l" defTabSz="1110841" rtl="0" eaLnBrk="1" latinLnBrk="0" hangingPunct="1">
        <a:defRPr sz="2100" kern="1200">
          <a:solidFill>
            <a:schemeClr val="tx1"/>
          </a:solidFill>
          <a:latin typeface="+mn-lt"/>
          <a:ea typeface="+mn-ea"/>
          <a:cs typeface="+mn-cs"/>
        </a:defRPr>
      </a:lvl6pPr>
      <a:lvl7pPr marL="3332515" algn="l" defTabSz="1110841" rtl="0" eaLnBrk="1" latinLnBrk="0" hangingPunct="1">
        <a:defRPr sz="2100" kern="1200">
          <a:solidFill>
            <a:schemeClr val="tx1"/>
          </a:solidFill>
          <a:latin typeface="+mn-lt"/>
          <a:ea typeface="+mn-ea"/>
          <a:cs typeface="+mn-cs"/>
        </a:defRPr>
      </a:lvl7pPr>
      <a:lvl8pPr marL="3887935" algn="l" defTabSz="1110841" rtl="0" eaLnBrk="1" latinLnBrk="0" hangingPunct="1">
        <a:defRPr sz="2100" kern="1200">
          <a:solidFill>
            <a:schemeClr val="tx1"/>
          </a:solidFill>
          <a:latin typeface="+mn-lt"/>
          <a:ea typeface="+mn-ea"/>
          <a:cs typeface="+mn-cs"/>
        </a:defRPr>
      </a:lvl8pPr>
      <a:lvl9pPr marL="4443353" algn="l" defTabSz="1110841"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2"/>
          <a:srcRect b="10453"/>
          <a:stretch>
            <a:fillRect/>
          </a:stretch>
        </p:blipFill>
        <p:spPr>
          <a:xfrm>
            <a:off x="0" y="1300013"/>
            <a:ext cx="12187238" cy="5559581"/>
          </a:xfrm>
          <a:prstGeom prst="rect">
            <a:avLst/>
          </a:prstGeom>
        </p:spPr>
      </p:pic>
      <p:sp>
        <p:nvSpPr>
          <p:cNvPr id="2" name="Title Placeholder 1"/>
          <p:cNvSpPr>
            <a:spLocks noGrp="1"/>
          </p:cNvSpPr>
          <p:nvPr>
            <p:ph type="title"/>
          </p:nvPr>
        </p:nvSpPr>
        <p:spPr>
          <a:xfrm>
            <a:off x="519045" y="228655"/>
            <a:ext cx="11147562"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046" y="1905463"/>
            <a:ext cx="11147559" cy="256377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transition>
    <p:fade/>
  </p:transition>
  <p:txStyles>
    <p:titleStyle>
      <a:lvl1pPr algn="l" defTabSz="1110841" rtl="0" eaLnBrk="1" latinLnBrk="0" hangingPunct="1">
        <a:lnSpc>
          <a:spcPct val="90000"/>
        </a:lnSpc>
        <a:spcBef>
          <a:spcPct val="0"/>
        </a:spcBef>
        <a:buNone/>
        <a:defRPr lang="en-US" sz="5400" b="0" kern="1200" cap="none" spc="-121" baseline="0" dirty="0">
          <a:ln w="3175">
            <a:noFill/>
          </a:ln>
          <a:gradFill flip="none" rotWithShape="1">
            <a:gsLst>
              <a:gs pos="0">
                <a:schemeClr val="tx1"/>
              </a:gs>
              <a:gs pos="86000">
                <a:schemeClr val="tx1"/>
              </a:gs>
            </a:gsLst>
            <a:lin ang="5400000" scaled="0"/>
            <a:tileRect/>
          </a:gradFill>
          <a:effectLst/>
          <a:latin typeface="Segoe Light" pitchFamily="34" charset="0"/>
          <a:ea typeface="+mn-ea"/>
          <a:cs typeface="Arial" charset="0"/>
        </a:defRPr>
      </a:lvl1pPr>
    </p:titleStyle>
    <p:bodyStyle>
      <a:lvl1pPr marL="0" indent="0" algn="l" defTabSz="1110841" rtl="0" eaLnBrk="1" latinLnBrk="0" hangingPunct="1">
        <a:lnSpc>
          <a:spcPct val="90000"/>
        </a:lnSpc>
        <a:spcBef>
          <a:spcPct val="20000"/>
        </a:spcBef>
        <a:buFont typeface="Arial" pitchFamily="34" charset="0"/>
        <a:buNone/>
        <a:defRPr sz="3600" b="0" kern="1200">
          <a:gradFill>
            <a:gsLst>
              <a:gs pos="0">
                <a:srgbClr val="000000"/>
              </a:gs>
              <a:gs pos="86000">
                <a:srgbClr val="000000"/>
              </a:gs>
            </a:gsLst>
            <a:lin ang="5400000" scaled="0"/>
          </a:gradFill>
          <a:latin typeface="Consolas" pitchFamily="49" charset="0"/>
          <a:ea typeface="+mn-ea"/>
          <a:cs typeface="Consolas" pitchFamily="49" charset="0"/>
        </a:defRPr>
      </a:lvl1pPr>
      <a:lvl2pPr marL="467672" indent="-9642" algn="l" defTabSz="1110841" rtl="0" eaLnBrk="1" latinLnBrk="0" hangingPunct="1">
        <a:lnSpc>
          <a:spcPct val="90000"/>
        </a:lnSpc>
        <a:spcBef>
          <a:spcPct val="20000"/>
        </a:spcBef>
        <a:buFont typeface="Arial" pitchFamily="34" charset="0"/>
        <a:buNone/>
        <a:defRPr sz="3500" b="0" kern="1200">
          <a:gradFill>
            <a:gsLst>
              <a:gs pos="0">
                <a:srgbClr val="000000"/>
              </a:gs>
              <a:gs pos="86000">
                <a:srgbClr val="000000"/>
              </a:gs>
            </a:gsLst>
            <a:lin ang="5400000" scaled="0"/>
          </a:gradFill>
          <a:latin typeface="Consolas" pitchFamily="49" charset="0"/>
          <a:ea typeface="+mn-ea"/>
          <a:cs typeface="Consolas" pitchFamily="49" charset="0"/>
        </a:defRPr>
      </a:lvl2pPr>
      <a:lvl3pPr marL="925698" indent="-9642" algn="l" defTabSz="1110841" rtl="0" eaLnBrk="1" latinLnBrk="0" hangingPunct="1">
        <a:lnSpc>
          <a:spcPct val="90000"/>
        </a:lnSpc>
        <a:spcBef>
          <a:spcPct val="20000"/>
        </a:spcBef>
        <a:buFont typeface="Arial" pitchFamily="34" charset="0"/>
        <a:buNone/>
        <a:defRPr sz="29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329087" indent="9642" algn="l" defTabSz="1110841" rtl="0" eaLnBrk="1" latinLnBrk="0" hangingPunct="1">
        <a:lnSpc>
          <a:spcPct val="90000"/>
        </a:lnSpc>
        <a:spcBef>
          <a:spcPct val="20000"/>
        </a:spcBef>
        <a:buFont typeface="Arial" pitchFamily="34" charset="0"/>
        <a:buNone/>
        <a:defRPr sz="29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732472" indent="0" algn="l" defTabSz="1110841" rtl="0" eaLnBrk="1" latinLnBrk="0" hangingPunct="1">
        <a:lnSpc>
          <a:spcPct val="90000"/>
        </a:lnSpc>
        <a:spcBef>
          <a:spcPct val="20000"/>
        </a:spcBef>
        <a:buFont typeface="Arial" pitchFamily="34" charset="0"/>
        <a:buNone/>
        <a:defRPr sz="2900" b="0" kern="1200">
          <a:gradFill>
            <a:gsLst>
              <a:gs pos="0">
                <a:srgbClr val="000000"/>
              </a:gs>
              <a:gs pos="86000">
                <a:srgbClr val="000000"/>
              </a:gs>
            </a:gsLst>
            <a:lin ang="5400000" scaled="0"/>
          </a:gradFill>
          <a:latin typeface="Consolas" pitchFamily="49" charset="0"/>
          <a:ea typeface="+mn-ea"/>
          <a:cs typeface="Consolas" pitchFamily="49" charset="0"/>
        </a:defRPr>
      </a:lvl5pPr>
      <a:lvl6pPr marL="3054805"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610227"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65644"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21063" indent="-277708" algn="l" defTabSz="111084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110841" rtl="0" eaLnBrk="1" latinLnBrk="0" hangingPunct="1">
        <a:defRPr sz="2100" kern="1200">
          <a:solidFill>
            <a:schemeClr val="tx1"/>
          </a:solidFill>
          <a:latin typeface="+mn-lt"/>
          <a:ea typeface="+mn-ea"/>
          <a:cs typeface="+mn-cs"/>
        </a:defRPr>
      </a:lvl1pPr>
      <a:lvl2pPr marL="555419" algn="l" defTabSz="1110841" rtl="0" eaLnBrk="1" latinLnBrk="0" hangingPunct="1">
        <a:defRPr sz="2100" kern="1200">
          <a:solidFill>
            <a:schemeClr val="tx1"/>
          </a:solidFill>
          <a:latin typeface="+mn-lt"/>
          <a:ea typeface="+mn-ea"/>
          <a:cs typeface="+mn-cs"/>
        </a:defRPr>
      </a:lvl2pPr>
      <a:lvl3pPr marL="1110841" algn="l" defTabSz="1110841" rtl="0" eaLnBrk="1" latinLnBrk="0" hangingPunct="1">
        <a:defRPr sz="2100" kern="1200">
          <a:solidFill>
            <a:schemeClr val="tx1"/>
          </a:solidFill>
          <a:latin typeface="+mn-lt"/>
          <a:ea typeface="+mn-ea"/>
          <a:cs typeface="+mn-cs"/>
        </a:defRPr>
      </a:lvl3pPr>
      <a:lvl4pPr marL="1666259" algn="l" defTabSz="1110841" rtl="0" eaLnBrk="1" latinLnBrk="0" hangingPunct="1">
        <a:defRPr sz="2100" kern="1200">
          <a:solidFill>
            <a:schemeClr val="tx1"/>
          </a:solidFill>
          <a:latin typeface="+mn-lt"/>
          <a:ea typeface="+mn-ea"/>
          <a:cs typeface="+mn-cs"/>
        </a:defRPr>
      </a:lvl4pPr>
      <a:lvl5pPr marL="2221676" algn="l" defTabSz="1110841" rtl="0" eaLnBrk="1" latinLnBrk="0" hangingPunct="1">
        <a:defRPr sz="2100" kern="1200">
          <a:solidFill>
            <a:schemeClr val="tx1"/>
          </a:solidFill>
          <a:latin typeface="+mn-lt"/>
          <a:ea typeface="+mn-ea"/>
          <a:cs typeface="+mn-cs"/>
        </a:defRPr>
      </a:lvl5pPr>
      <a:lvl6pPr marL="2777100" algn="l" defTabSz="1110841" rtl="0" eaLnBrk="1" latinLnBrk="0" hangingPunct="1">
        <a:defRPr sz="2100" kern="1200">
          <a:solidFill>
            <a:schemeClr val="tx1"/>
          </a:solidFill>
          <a:latin typeface="+mn-lt"/>
          <a:ea typeface="+mn-ea"/>
          <a:cs typeface="+mn-cs"/>
        </a:defRPr>
      </a:lvl6pPr>
      <a:lvl7pPr marL="3332515" algn="l" defTabSz="1110841" rtl="0" eaLnBrk="1" latinLnBrk="0" hangingPunct="1">
        <a:defRPr sz="2100" kern="1200">
          <a:solidFill>
            <a:schemeClr val="tx1"/>
          </a:solidFill>
          <a:latin typeface="+mn-lt"/>
          <a:ea typeface="+mn-ea"/>
          <a:cs typeface="+mn-cs"/>
        </a:defRPr>
      </a:lvl7pPr>
      <a:lvl8pPr marL="3887935" algn="l" defTabSz="1110841" rtl="0" eaLnBrk="1" latinLnBrk="0" hangingPunct="1">
        <a:defRPr sz="2100" kern="1200">
          <a:solidFill>
            <a:schemeClr val="tx1"/>
          </a:solidFill>
          <a:latin typeface="+mn-lt"/>
          <a:ea typeface="+mn-ea"/>
          <a:cs typeface="+mn-cs"/>
        </a:defRPr>
      </a:lvl8pPr>
      <a:lvl9pPr marL="4443353" algn="l" defTabSz="1110841"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045" y="452981"/>
            <a:ext cx="11147562" cy="67864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633" y="1448138"/>
            <a:ext cx="11150736" cy="17635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2"/>
          </p:nvPr>
        </p:nvSpPr>
        <p:spPr>
          <a:xfrm>
            <a:off x="457144" y="6407755"/>
            <a:ext cx="2133322" cy="273907"/>
          </a:xfrm>
          <a:prstGeom prst="rect">
            <a:avLst/>
          </a:prstGeom>
        </p:spPr>
        <p:txBody>
          <a:bodyPr vert="horz" lIns="81635" tIns="40818" rIns="81635" bIns="40818" rtlCol="0" anchor="ctr"/>
          <a:lstStyle>
            <a:lvl1pPr algn="l">
              <a:defRPr sz="1100">
                <a:solidFill>
                  <a:schemeClr val="tx1"/>
                </a:solidFill>
              </a:defRPr>
            </a:lvl1pPr>
          </a:lstStyle>
          <a:p>
            <a:pPr defTabSz="816315"/>
            <a:fld id="{20CE17AF-4091-48A7-8681-C3B1BE5CA3B0}" type="datetime1">
              <a:rPr lang="en-GB" smtClean="0">
                <a:solidFill>
                  <a:srgbClr val="FFFFFF"/>
                </a:solidFill>
              </a:rPr>
              <a:pPr defTabSz="816315"/>
              <a:t>18/09/2013</a:t>
            </a:fld>
            <a:endParaRPr lang="en-GB" dirty="0">
              <a:solidFill>
                <a:srgbClr val="FFFFFF"/>
              </a:solidFill>
            </a:endParaRPr>
          </a:p>
        </p:txBody>
      </p:sp>
      <p:sp>
        <p:nvSpPr>
          <p:cNvPr id="7" name="Footer Placeholder 4"/>
          <p:cNvSpPr>
            <a:spLocks noGrp="1"/>
          </p:cNvSpPr>
          <p:nvPr>
            <p:ph type="ftr" sz="quarter" idx="3"/>
          </p:nvPr>
        </p:nvSpPr>
        <p:spPr>
          <a:xfrm>
            <a:off x="3123793" y="6407755"/>
            <a:ext cx="5889637" cy="273907"/>
          </a:xfrm>
          <a:prstGeom prst="rect">
            <a:avLst/>
          </a:prstGeom>
        </p:spPr>
        <p:txBody>
          <a:bodyPr vert="horz" lIns="81635" tIns="40818" rIns="81635" bIns="40818" rtlCol="0" anchor="ctr"/>
          <a:lstStyle>
            <a:lvl1pPr algn="ctr">
              <a:defRPr sz="1100">
                <a:solidFill>
                  <a:schemeClr val="tx1"/>
                </a:solidFill>
              </a:defRPr>
            </a:lvl1pPr>
          </a:lstStyle>
          <a:p>
            <a:pPr defTabSz="816315"/>
            <a:endParaRPr lang="en-GB" dirty="0">
              <a:solidFill>
                <a:srgbClr val="FFFFFF"/>
              </a:solidFill>
            </a:endParaRPr>
          </a:p>
        </p:txBody>
      </p:sp>
      <p:sp>
        <p:nvSpPr>
          <p:cNvPr id="8" name="Slide Number Placeholder 5"/>
          <p:cNvSpPr>
            <a:spLocks noGrp="1"/>
          </p:cNvSpPr>
          <p:nvPr>
            <p:ph type="sldNum" sz="quarter" idx="4"/>
          </p:nvPr>
        </p:nvSpPr>
        <p:spPr>
          <a:xfrm>
            <a:off x="9533288" y="6407755"/>
            <a:ext cx="2133322" cy="273907"/>
          </a:xfrm>
          <a:prstGeom prst="rect">
            <a:avLst/>
          </a:prstGeom>
        </p:spPr>
        <p:txBody>
          <a:bodyPr vert="horz" lIns="81635" tIns="40818" rIns="81635" bIns="40818" rtlCol="0" anchor="ctr"/>
          <a:lstStyle>
            <a:lvl1pPr algn="r">
              <a:defRPr sz="1100">
                <a:solidFill>
                  <a:schemeClr val="tx1"/>
                </a:solidFill>
              </a:defRPr>
            </a:lvl1pPr>
          </a:lstStyle>
          <a:p>
            <a:pPr defTabSz="816315"/>
            <a:fld id="{66F9B19E-23E9-4120-A06C-57F6EDB783B3}" type="slidenum">
              <a:rPr lang="en-GB" smtClean="0">
                <a:solidFill>
                  <a:srgbClr val="FFFFFF"/>
                </a:solidFill>
              </a:rPr>
              <a:pPr defTabSz="816315"/>
              <a:t>‹#›</a:t>
            </a:fld>
            <a:endParaRPr lang="en-GB">
              <a:solidFill>
                <a:srgbClr val="FFFFFF"/>
              </a:solidFill>
            </a:endParaRPr>
          </a:p>
        </p:txBody>
      </p:sp>
    </p:spTree>
    <p:extLst>
      <p:ext uri="{BB962C8B-B14F-4D97-AF65-F5344CB8AC3E}">
        <p14:creationId xmlns:p14="http://schemas.microsoft.com/office/powerpoint/2010/main" val="57306111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defTabSz="816315" rtl="0" eaLnBrk="1" latinLnBrk="0" hangingPunct="1">
        <a:lnSpc>
          <a:spcPct val="90000"/>
        </a:lnSpc>
        <a:spcBef>
          <a:spcPct val="0"/>
        </a:spcBef>
        <a:buNone/>
        <a:defRPr lang="en-US" sz="4900" b="0" kern="1200" cap="none" spc="-89" baseline="0" dirty="0" smtClean="0">
          <a:ln w="3175">
            <a:noFill/>
          </a:ln>
          <a:solidFill>
            <a:schemeClr val="tx2"/>
          </a:solidFill>
          <a:effectLst/>
          <a:latin typeface="+mj-lt"/>
          <a:ea typeface="+mn-ea"/>
          <a:cs typeface="Arial" charset="0"/>
        </a:defRPr>
      </a:lvl1pPr>
    </p:titleStyle>
    <p:bodyStyle>
      <a:lvl1pPr marL="303296" marR="0" indent="-303296" algn="l" defTabSz="816315" rtl="0" eaLnBrk="1" fontAlgn="auto" latinLnBrk="0" hangingPunct="1">
        <a:lnSpc>
          <a:spcPct val="90000"/>
        </a:lnSpc>
        <a:spcBef>
          <a:spcPct val="20000"/>
        </a:spcBef>
        <a:spcAft>
          <a:spcPts val="0"/>
        </a:spcAft>
        <a:buClrTx/>
        <a:buSzPct val="90000"/>
        <a:buFont typeface="Arial" pitchFamily="34" charset="0"/>
        <a:buChar char="•"/>
        <a:tabLst/>
        <a:defRPr sz="3200" kern="1200" spc="-63" baseline="0">
          <a:solidFill>
            <a:schemeClr val="tx2"/>
          </a:solidFill>
          <a:latin typeface="+mj-lt"/>
          <a:ea typeface="+mn-ea"/>
          <a:cs typeface="+mn-cs"/>
        </a:defRPr>
      </a:lvl1pPr>
      <a:lvl2pPr marL="511635" marR="0" indent="-208340" algn="l" defTabSz="816315" rtl="0" eaLnBrk="1" fontAlgn="auto" latinLnBrk="0" hangingPunct="1">
        <a:lnSpc>
          <a:spcPct val="90000"/>
        </a:lnSpc>
        <a:spcBef>
          <a:spcPct val="20000"/>
        </a:spcBef>
        <a:spcAft>
          <a:spcPts val="0"/>
        </a:spcAft>
        <a:buClrTx/>
        <a:buSzPct val="90000"/>
        <a:buFont typeface="Wingdings" pitchFamily="2" charset="2"/>
        <a:buChar char=""/>
        <a:tabLst/>
        <a:defRPr sz="2100" kern="1200" spc="0" baseline="0">
          <a:solidFill>
            <a:schemeClr val="tx2"/>
          </a:solidFill>
          <a:latin typeface="+mn-lt"/>
          <a:ea typeface="+mn-ea"/>
          <a:cs typeface="+mn-cs"/>
        </a:defRPr>
      </a:lvl2pPr>
      <a:lvl3pPr marL="712888" marR="0" indent="-201252" algn="l" defTabSz="816315" rtl="0" eaLnBrk="1" fontAlgn="auto" latinLnBrk="0" hangingPunct="1">
        <a:lnSpc>
          <a:spcPct val="90000"/>
        </a:lnSpc>
        <a:spcBef>
          <a:spcPct val="20000"/>
        </a:spcBef>
        <a:spcAft>
          <a:spcPts val="0"/>
        </a:spcAft>
        <a:buClrTx/>
        <a:buSzPct val="90000"/>
        <a:buFont typeface="Wingdings" pitchFamily="2" charset="2"/>
        <a:buChar char=""/>
        <a:tabLst>
          <a:tab pos="712888" algn="l"/>
        </a:tabLst>
        <a:defRPr sz="2100" kern="1200" spc="0" baseline="0">
          <a:solidFill>
            <a:schemeClr val="tx2"/>
          </a:solidFill>
          <a:latin typeface="+mn-lt"/>
          <a:ea typeface="+mn-ea"/>
          <a:cs typeface="+mn-cs"/>
        </a:defRPr>
      </a:lvl3pPr>
      <a:lvl4pPr marL="919809" marR="0" indent="-206921" algn="l" defTabSz="81631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2"/>
          </a:solidFill>
          <a:latin typeface="+mn-lt"/>
          <a:ea typeface="+mn-ea"/>
          <a:cs typeface="+mn-cs"/>
        </a:defRPr>
      </a:lvl4pPr>
      <a:lvl5pPr marL="1121061" marR="0" indent="-201252" algn="l" defTabSz="816315" rtl="0" eaLnBrk="1" fontAlgn="auto" latinLnBrk="0" hangingPunct="1">
        <a:lnSpc>
          <a:spcPct val="90000"/>
        </a:lnSpc>
        <a:spcBef>
          <a:spcPct val="20000"/>
        </a:spcBef>
        <a:spcAft>
          <a:spcPts val="0"/>
        </a:spcAft>
        <a:buClrTx/>
        <a:buSzPct val="90000"/>
        <a:buFont typeface="Wingdings" pitchFamily="2" charset="2"/>
        <a:buChar char=""/>
        <a:tabLst>
          <a:tab pos="1121061" algn="l"/>
        </a:tabLst>
        <a:defRPr sz="1800" kern="1200" spc="0" baseline="0">
          <a:solidFill>
            <a:schemeClr val="tx2"/>
          </a:solidFill>
          <a:latin typeface="+mn-lt"/>
          <a:ea typeface="+mn-ea"/>
          <a:cs typeface="+mn-cs"/>
        </a:defRPr>
      </a:lvl5pPr>
      <a:lvl6pPr marL="2244867" indent="-204079" algn="l" defTabSz="8163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025" indent="-204079" algn="l" defTabSz="8163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182" indent="-204079" algn="l" defTabSz="8163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340" indent="-204079" algn="l" defTabSz="8163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6315" rtl="0" eaLnBrk="1" latinLnBrk="0" hangingPunct="1">
        <a:defRPr sz="1700" kern="1200">
          <a:solidFill>
            <a:schemeClr val="tx1"/>
          </a:solidFill>
          <a:latin typeface="+mn-lt"/>
          <a:ea typeface="+mn-ea"/>
          <a:cs typeface="+mn-cs"/>
        </a:defRPr>
      </a:lvl1pPr>
      <a:lvl2pPr marL="408158" algn="l" defTabSz="816315" rtl="0" eaLnBrk="1" latinLnBrk="0" hangingPunct="1">
        <a:defRPr sz="1700" kern="1200">
          <a:solidFill>
            <a:schemeClr val="tx1"/>
          </a:solidFill>
          <a:latin typeface="+mn-lt"/>
          <a:ea typeface="+mn-ea"/>
          <a:cs typeface="+mn-cs"/>
        </a:defRPr>
      </a:lvl2pPr>
      <a:lvl3pPr marL="816315" algn="l" defTabSz="816315" rtl="0" eaLnBrk="1" latinLnBrk="0" hangingPunct="1">
        <a:defRPr sz="1700" kern="1200">
          <a:solidFill>
            <a:schemeClr val="tx1"/>
          </a:solidFill>
          <a:latin typeface="+mn-lt"/>
          <a:ea typeface="+mn-ea"/>
          <a:cs typeface="+mn-cs"/>
        </a:defRPr>
      </a:lvl3pPr>
      <a:lvl4pPr marL="1224473" algn="l" defTabSz="816315" rtl="0" eaLnBrk="1" latinLnBrk="0" hangingPunct="1">
        <a:defRPr sz="1700" kern="1200">
          <a:solidFill>
            <a:schemeClr val="tx1"/>
          </a:solidFill>
          <a:latin typeface="+mn-lt"/>
          <a:ea typeface="+mn-ea"/>
          <a:cs typeface="+mn-cs"/>
        </a:defRPr>
      </a:lvl4pPr>
      <a:lvl5pPr marL="1632631" algn="l" defTabSz="816315" rtl="0" eaLnBrk="1" latinLnBrk="0" hangingPunct="1">
        <a:defRPr sz="1700" kern="1200">
          <a:solidFill>
            <a:schemeClr val="tx1"/>
          </a:solidFill>
          <a:latin typeface="+mn-lt"/>
          <a:ea typeface="+mn-ea"/>
          <a:cs typeface="+mn-cs"/>
        </a:defRPr>
      </a:lvl5pPr>
      <a:lvl6pPr marL="2040788" algn="l" defTabSz="816315" rtl="0" eaLnBrk="1" latinLnBrk="0" hangingPunct="1">
        <a:defRPr sz="1700" kern="1200">
          <a:solidFill>
            <a:schemeClr val="tx1"/>
          </a:solidFill>
          <a:latin typeface="+mn-lt"/>
          <a:ea typeface="+mn-ea"/>
          <a:cs typeface="+mn-cs"/>
        </a:defRPr>
      </a:lvl6pPr>
      <a:lvl7pPr marL="2448946" algn="l" defTabSz="816315" rtl="0" eaLnBrk="1" latinLnBrk="0" hangingPunct="1">
        <a:defRPr sz="1700" kern="1200">
          <a:solidFill>
            <a:schemeClr val="tx1"/>
          </a:solidFill>
          <a:latin typeface="+mn-lt"/>
          <a:ea typeface="+mn-ea"/>
          <a:cs typeface="+mn-cs"/>
        </a:defRPr>
      </a:lvl7pPr>
      <a:lvl8pPr marL="2857104" algn="l" defTabSz="816315" rtl="0" eaLnBrk="1" latinLnBrk="0" hangingPunct="1">
        <a:defRPr sz="1700" kern="1200">
          <a:solidFill>
            <a:schemeClr val="tx1"/>
          </a:solidFill>
          <a:latin typeface="+mn-lt"/>
          <a:ea typeface="+mn-ea"/>
          <a:cs typeface="+mn-cs"/>
        </a:defRPr>
      </a:lvl8pPr>
      <a:lvl9pPr marL="3265261" algn="l" defTabSz="8163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teamcity.codebetter.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923763" y="871582"/>
            <a:ext cx="10359152" cy="3345577"/>
          </a:xfrm>
        </p:spPr>
        <p:txBody>
          <a:bodyPr>
            <a:normAutofit/>
          </a:bodyPr>
          <a:lstStyle/>
          <a:p>
            <a:r>
              <a:rPr lang="en-GB" sz="5400" dirty="0" smtClean="0">
                <a:ea typeface="Segoe UI" pitchFamily="34" charset="0"/>
                <a:cs typeface="Segoe UI" pitchFamily="34" charset="0"/>
                <a:sym typeface="Wingdings" pitchFamily="2" charset="2"/>
              </a:rPr>
              <a:t>F# Compiler Tutorial</a:t>
            </a:r>
            <a:endParaRPr lang="fr-FR" sz="2400" dirty="0">
              <a:ea typeface="Segoe UI" pitchFamily="34" charset="0"/>
              <a:cs typeface="Segoe UI" pitchFamily="34" charset="0"/>
            </a:endParaRPr>
          </a:p>
        </p:txBody>
      </p:sp>
      <p:sp>
        <p:nvSpPr>
          <p:cNvPr id="3" name="Sous-titre 2"/>
          <p:cNvSpPr>
            <a:spLocks noGrp="1"/>
          </p:cNvSpPr>
          <p:nvPr>
            <p:ph type="subTitle" idx="1"/>
          </p:nvPr>
        </p:nvSpPr>
        <p:spPr>
          <a:xfrm>
            <a:off x="911078" y="4605445"/>
            <a:ext cx="10416051" cy="1753006"/>
          </a:xfrm>
        </p:spPr>
        <p:txBody>
          <a:bodyPr>
            <a:normAutofit/>
          </a:bodyPr>
          <a:lstStyle/>
          <a:p>
            <a:r>
              <a:rPr lang="fr-FR" dirty="0" smtClean="0">
                <a:solidFill>
                  <a:srgbClr val="002060"/>
                </a:solidFill>
                <a:ea typeface="Segoe UI" pitchFamily="34" charset="0"/>
                <a:cs typeface="Segoe UI" pitchFamily="34" charset="0"/>
              </a:rPr>
              <a:t>@</a:t>
            </a:r>
            <a:r>
              <a:rPr lang="fr-FR" dirty="0" err="1" smtClean="0">
                <a:solidFill>
                  <a:srgbClr val="002060"/>
                </a:solidFill>
                <a:ea typeface="Segoe UI" pitchFamily="34" charset="0"/>
                <a:cs typeface="Segoe UI" pitchFamily="34" charset="0"/>
              </a:rPr>
              <a:t>tomaspetricek</a:t>
            </a:r>
            <a:r>
              <a:rPr lang="fr-FR" dirty="0" smtClean="0">
                <a:solidFill>
                  <a:srgbClr val="002060"/>
                </a:solidFill>
                <a:ea typeface="Segoe UI" pitchFamily="34" charset="0"/>
                <a:cs typeface="Segoe UI" pitchFamily="34" charset="0"/>
              </a:rPr>
              <a:t> @</a:t>
            </a:r>
            <a:r>
              <a:rPr lang="fr-FR" dirty="0" err="1" smtClean="0">
                <a:solidFill>
                  <a:srgbClr val="002060"/>
                </a:solidFill>
                <a:ea typeface="Segoe UI" pitchFamily="34" charset="0"/>
                <a:cs typeface="Segoe UI" pitchFamily="34" charset="0"/>
              </a:rPr>
              <a:t>dsyme</a:t>
            </a:r>
            <a:endParaRPr lang="fr-FR" dirty="0" smtClean="0">
              <a:solidFill>
                <a:srgbClr val="002060"/>
              </a:solidFill>
              <a:latin typeface="Segoe Light" charset="0"/>
              <a:ea typeface="Segoe UI" pitchFamily="34" charset="0"/>
              <a:cs typeface="Segoe UI" pitchFamily="34" charset="0"/>
            </a:endParaRPr>
          </a:p>
        </p:txBody>
      </p:sp>
    </p:spTree>
    <p:extLst>
      <p:ext uri="{BB962C8B-B14F-4D97-AF65-F5344CB8AC3E}">
        <p14:creationId xmlns:p14="http://schemas.microsoft.com/office/powerpoint/2010/main" val="103102168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The Bootstrap Process</a:t>
            </a:r>
            <a:endParaRPr lang="en-GB" dirty="0"/>
          </a:p>
        </p:txBody>
      </p:sp>
      <p:sp>
        <p:nvSpPr>
          <p:cNvPr id="4" name="Text Placeholder 3"/>
          <p:cNvSpPr>
            <a:spLocks noGrp="1"/>
          </p:cNvSpPr>
          <p:nvPr>
            <p:ph type="body" sz="quarter" idx="10"/>
          </p:nvPr>
        </p:nvSpPr>
        <p:spPr>
          <a:xfrm>
            <a:off x="519045" y="1448142"/>
            <a:ext cx="11147562" cy="4698209"/>
          </a:xfrm>
        </p:spPr>
        <p:txBody>
          <a:bodyPr/>
          <a:lstStyle/>
          <a:p>
            <a:r>
              <a:rPr lang="en-GB" dirty="0" smtClean="0"/>
              <a:t>Bootstrap process</a:t>
            </a:r>
          </a:p>
          <a:p>
            <a:pPr lvl="1"/>
            <a:r>
              <a:rPr lang="en-GB" dirty="0" smtClean="0"/>
              <a:t>We have a compiler for F#-old</a:t>
            </a:r>
            <a:br>
              <a:rPr lang="en-GB" dirty="0" smtClean="0"/>
            </a:br>
            <a:endParaRPr lang="en-GB" sz="2000" dirty="0" smtClean="0"/>
          </a:p>
          <a:p>
            <a:pPr lvl="1"/>
            <a:r>
              <a:rPr lang="en-GB" dirty="0" smtClean="0"/>
              <a:t>We make a compiler for F#-new (runs as an F#-old program)</a:t>
            </a:r>
          </a:p>
          <a:p>
            <a:pPr lvl="1"/>
            <a:endParaRPr lang="en-GB" sz="1600" dirty="0" smtClean="0"/>
          </a:p>
          <a:p>
            <a:pPr lvl="1"/>
            <a:r>
              <a:rPr lang="en-GB" dirty="0" smtClean="0"/>
              <a:t>We make a core library for F#-new</a:t>
            </a:r>
          </a:p>
          <a:p>
            <a:pPr lvl="1"/>
            <a:endParaRPr lang="en-GB" sz="1600" dirty="0" smtClean="0"/>
          </a:p>
          <a:p>
            <a:pPr lvl="1"/>
            <a:r>
              <a:rPr lang="en-GB" dirty="0" smtClean="0"/>
              <a:t>We make a compiler for F#-new (runs as an F#-new program and uses the F#-new library)</a:t>
            </a:r>
          </a:p>
        </p:txBody>
      </p:sp>
    </p:spTree>
    <p:extLst>
      <p:ext uri="{BB962C8B-B14F-4D97-AF65-F5344CB8AC3E}">
        <p14:creationId xmlns:p14="http://schemas.microsoft.com/office/powerpoint/2010/main" val="35129324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Profiles</a:t>
            </a:r>
            <a:endParaRPr lang="en-GB" dirty="0"/>
          </a:p>
        </p:txBody>
      </p:sp>
      <p:sp>
        <p:nvSpPr>
          <p:cNvPr id="4" name="Text Placeholder 3"/>
          <p:cNvSpPr>
            <a:spLocks noGrp="1"/>
          </p:cNvSpPr>
          <p:nvPr>
            <p:ph type="body" sz="quarter" idx="10"/>
          </p:nvPr>
        </p:nvSpPr>
        <p:spPr>
          <a:xfrm>
            <a:off x="519045" y="1448142"/>
            <a:ext cx="11147562" cy="5510739"/>
          </a:xfrm>
        </p:spPr>
        <p:txBody>
          <a:bodyPr/>
          <a:lstStyle/>
          <a:p>
            <a:r>
              <a:rPr lang="en-GB" dirty="0" smtClean="0"/>
              <a:t>fsc.exe can produce code for</a:t>
            </a:r>
          </a:p>
          <a:p>
            <a:pPr lvl="1"/>
            <a:r>
              <a:rPr lang="en-GB" dirty="0" smtClean="0"/>
              <a:t>Any “target framework” that has an </a:t>
            </a:r>
            <a:r>
              <a:rPr lang="en-GB" b="1" dirty="0" smtClean="0"/>
              <a:t>mscorlib.dll</a:t>
            </a:r>
            <a:r>
              <a:rPr lang="en-GB" dirty="0" smtClean="0"/>
              <a:t> or </a:t>
            </a:r>
            <a:r>
              <a:rPr lang="en-GB" b="1" dirty="0" smtClean="0"/>
              <a:t>System.Runtime.dll </a:t>
            </a:r>
            <a:r>
              <a:rPr lang="en-GB" dirty="0" smtClean="0"/>
              <a:t>with a matching </a:t>
            </a:r>
            <a:r>
              <a:rPr lang="en-GB" b="1" dirty="0" smtClean="0"/>
              <a:t>FSharp.Core.dll</a:t>
            </a:r>
          </a:p>
          <a:p>
            <a:pPr lvl="1"/>
            <a:endParaRPr lang="en-GB" dirty="0" smtClean="0"/>
          </a:p>
          <a:p>
            <a:pPr lvl="1"/>
            <a:r>
              <a:rPr lang="en-GB" sz="3200" dirty="0" smtClean="0"/>
              <a:t>.NET 2.0/3.0/3.5</a:t>
            </a:r>
          </a:p>
          <a:p>
            <a:pPr lvl="1"/>
            <a:r>
              <a:rPr lang="en-GB" sz="3200" dirty="0" smtClean="0"/>
              <a:t>.NET 4.0/4.5, mono 4.0 profile</a:t>
            </a:r>
          </a:p>
          <a:p>
            <a:pPr lvl="1"/>
            <a:r>
              <a:rPr lang="en-GB" sz="3200" dirty="0" smtClean="0"/>
              <a:t>.NET Core (used in Windows 8 App Runtime</a:t>
            </a:r>
            <a:r>
              <a:rPr lang="en-GB" sz="3200" dirty="0" smtClean="0"/>
              <a:t>)</a:t>
            </a:r>
          </a:p>
          <a:p>
            <a:pPr lvl="1"/>
            <a:r>
              <a:rPr lang="en-GB" sz="3200" dirty="0" smtClean="0"/>
              <a:t>Portable profiles</a:t>
            </a:r>
            <a:endParaRPr lang="en-GB" sz="3200" dirty="0" smtClean="0"/>
          </a:p>
          <a:p>
            <a:pPr lvl="1"/>
            <a:r>
              <a:rPr lang="en-GB" sz="3200" dirty="0" err="1" smtClean="0"/>
              <a:t>Xamarin</a:t>
            </a:r>
            <a:r>
              <a:rPr lang="en-GB" sz="3200" dirty="0" smtClean="0"/>
              <a:t> Android</a:t>
            </a:r>
          </a:p>
          <a:p>
            <a:pPr lvl="1"/>
            <a:r>
              <a:rPr lang="en-GB" sz="3200" dirty="0" err="1" smtClean="0"/>
              <a:t>Xamarin</a:t>
            </a:r>
            <a:r>
              <a:rPr lang="en-GB" sz="3200" dirty="0" smtClean="0"/>
              <a:t> </a:t>
            </a:r>
            <a:r>
              <a:rPr lang="en-GB" sz="3200" dirty="0" err="1" smtClean="0"/>
              <a:t>iOS</a:t>
            </a:r>
            <a:endParaRPr lang="en-GB" sz="3200" dirty="0"/>
          </a:p>
        </p:txBody>
      </p:sp>
    </p:spTree>
    <p:extLst>
      <p:ext uri="{BB962C8B-B14F-4D97-AF65-F5344CB8AC3E}">
        <p14:creationId xmlns:p14="http://schemas.microsoft.com/office/powerpoint/2010/main" val="386135770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Versions and strong names</a:t>
            </a:r>
            <a:endParaRPr lang="en-GB" dirty="0"/>
          </a:p>
        </p:txBody>
      </p:sp>
      <p:sp>
        <p:nvSpPr>
          <p:cNvPr id="4" name="Text Placeholder 3"/>
          <p:cNvSpPr>
            <a:spLocks noGrp="1"/>
          </p:cNvSpPr>
          <p:nvPr>
            <p:ph type="body" sz="quarter" idx="10"/>
          </p:nvPr>
        </p:nvSpPr>
        <p:spPr>
          <a:xfrm>
            <a:off x="519045" y="1448142"/>
            <a:ext cx="11147562" cy="4162678"/>
          </a:xfrm>
        </p:spPr>
        <p:txBody>
          <a:bodyPr/>
          <a:lstStyle/>
          <a:p>
            <a:r>
              <a:rPr lang="en-GB" dirty="0" smtClean="0"/>
              <a:t>Version</a:t>
            </a:r>
          </a:p>
          <a:p>
            <a:pPr lvl="1"/>
            <a:r>
              <a:rPr lang="en-GB" dirty="0" smtClean="0"/>
              <a:t>Compiler binaries have 2.9.9.999 (differentiate them)</a:t>
            </a:r>
          </a:p>
          <a:p>
            <a:pPr lvl="1"/>
            <a:r>
              <a:rPr lang="en-GB" dirty="0" err="1" smtClean="0"/>
              <a:t>FSharp.Core</a:t>
            </a:r>
            <a:r>
              <a:rPr lang="en-GB" dirty="0" smtClean="0"/>
              <a:t> gets the “right” version number</a:t>
            </a:r>
          </a:p>
          <a:p>
            <a:pPr lvl="1"/>
            <a:endParaRPr lang="en-GB" dirty="0"/>
          </a:p>
          <a:p>
            <a:r>
              <a:rPr lang="en-GB" dirty="0" smtClean="0"/>
              <a:t>Strong Names</a:t>
            </a:r>
          </a:p>
          <a:p>
            <a:pPr lvl="1"/>
            <a:r>
              <a:rPr lang="en-GB" dirty="0" smtClean="0"/>
              <a:t>Compiler binaries have the name in </a:t>
            </a:r>
            <a:r>
              <a:rPr lang="en-GB" dirty="0" err="1" smtClean="0"/>
              <a:t>test.snk</a:t>
            </a:r>
            <a:endParaRPr lang="en-GB" dirty="0" smtClean="0"/>
          </a:p>
          <a:p>
            <a:pPr lvl="1"/>
            <a:r>
              <a:rPr lang="en-GB" dirty="0" err="1" smtClean="0"/>
              <a:t>FSharp.Core</a:t>
            </a:r>
            <a:r>
              <a:rPr lang="en-GB" dirty="0" smtClean="0"/>
              <a:t> gets the Microsoft/Mono strong name</a:t>
            </a:r>
          </a:p>
        </p:txBody>
      </p:sp>
    </p:spTree>
    <p:extLst>
      <p:ext uri="{BB962C8B-B14F-4D97-AF65-F5344CB8AC3E}">
        <p14:creationId xmlns:p14="http://schemas.microsoft.com/office/powerpoint/2010/main" val="10783964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CI Build</a:t>
            </a:r>
            <a:endParaRPr lang="en-GB" dirty="0"/>
          </a:p>
        </p:txBody>
      </p:sp>
      <p:sp>
        <p:nvSpPr>
          <p:cNvPr id="4" name="Text Placeholder 3"/>
          <p:cNvSpPr>
            <a:spLocks noGrp="1"/>
          </p:cNvSpPr>
          <p:nvPr>
            <p:ph type="body" sz="quarter" idx="10"/>
          </p:nvPr>
        </p:nvSpPr>
        <p:spPr>
          <a:xfrm>
            <a:off x="519045" y="1448142"/>
            <a:ext cx="11147562" cy="540148"/>
          </a:xfrm>
        </p:spPr>
        <p:txBody>
          <a:bodyPr/>
          <a:lstStyle/>
          <a:p>
            <a:r>
              <a:rPr lang="en-GB" dirty="0" smtClean="0">
                <a:hlinkClick r:id="rId2"/>
              </a:rPr>
              <a:t>http://teamcity.codebetter.com</a:t>
            </a:r>
            <a:r>
              <a:rPr lang="en-GB" dirty="0" smtClean="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230" y="2767509"/>
            <a:ext cx="10768010" cy="2336753"/>
          </a:xfrm>
          <a:prstGeom prst="rect">
            <a:avLst/>
          </a:prstGeom>
          <a:solidFill>
            <a:srgbClr val="0070C0"/>
          </a:solidFill>
          <a:ln>
            <a:solidFill>
              <a:schemeClr val="accent1"/>
            </a:solidFill>
          </a:ln>
        </p:spPr>
      </p:pic>
    </p:spTree>
    <p:extLst>
      <p:ext uri="{BB962C8B-B14F-4D97-AF65-F5344CB8AC3E}">
        <p14:creationId xmlns:p14="http://schemas.microsoft.com/office/powerpoint/2010/main" val="25093922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Testing the Compiler</a:t>
            </a:r>
            <a:endParaRPr lang="en-GB" dirty="0"/>
          </a:p>
        </p:txBody>
      </p:sp>
      <p:sp>
        <p:nvSpPr>
          <p:cNvPr id="4" name="Text Placeholder 3"/>
          <p:cNvSpPr>
            <a:spLocks noGrp="1"/>
          </p:cNvSpPr>
          <p:nvPr>
            <p:ph type="body" sz="quarter" idx="10"/>
          </p:nvPr>
        </p:nvSpPr>
        <p:spPr>
          <a:xfrm>
            <a:off x="519045" y="1448142"/>
            <a:ext cx="11147562" cy="2977738"/>
          </a:xfrm>
        </p:spPr>
        <p:txBody>
          <a:bodyPr/>
          <a:lstStyle/>
          <a:p>
            <a:r>
              <a:rPr lang="en-GB" dirty="0" smtClean="0"/>
              <a:t>Let’s do it on Windows…</a:t>
            </a:r>
          </a:p>
          <a:p>
            <a:endParaRPr lang="en-GB" dirty="0" smtClean="0"/>
          </a:p>
          <a:p>
            <a:pPr lvl="1"/>
            <a:r>
              <a:rPr lang="en-GB" dirty="0" smtClean="0"/>
              <a:t>Compiler Tests are a subset of the Visual F# tests</a:t>
            </a:r>
          </a:p>
          <a:p>
            <a:pPr lvl="1"/>
            <a:endParaRPr lang="en-GB" dirty="0" smtClean="0"/>
          </a:p>
          <a:p>
            <a:pPr lvl="1"/>
            <a:r>
              <a:rPr lang="en-GB" dirty="0" smtClean="0"/>
              <a:t>Microsoft aim to release more tests too</a:t>
            </a:r>
          </a:p>
        </p:txBody>
      </p:sp>
    </p:spTree>
    <p:extLst>
      <p:ext uri="{BB962C8B-B14F-4D97-AF65-F5344CB8AC3E}">
        <p14:creationId xmlns:p14="http://schemas.microsoft.com/office/powerpoint/2010/main" val="10463747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 look at some files…</a:t>
            </a:r>
            <a:endParaRPr lang="en-GB" dirty="0"/>
          </a:p>
        </p:txBody>
      </p:sp>
      <p:sp>
        <p:nvSpPr>
          <p:cNvPr id="4" name="Text Placeholder 3"/>
          <p:cNvSpPr>
            <a:spLocks noGrp="1"/>
          </p:cNvSpPr>
          <p:nvPr>
            <p:ph type="body" sz="quarter" idx="10"/>
          </p:nvPr>
        </p:nvSpPr>
        <p:spPr>
          <a:xfrm>
            <a:off x="519045" y="1448142"/>
            <a:ext cx="11147562" cy="4501232"/>
          </a:xfrm>
        </p:spPr>
        <p:txBody>
          <a:bodyPr numCol="2"/>
          <a:lstStyle/>
          <a:p>
            <a:r>
              <a:rPr lang="en-GB" b="1" u="sng" dirty="0" err="1" smtClean="0"/>
              <a:t>Untyped</a:t>
            </a:r>
            <a:r>
              <a:rPr lang="en-GB" b="1" u="sng" dirty="0" smtClean="0"/>
              <a:t> AST</a:t>
            </a:r>
          </a:p>
          <a:p>
            <a:endParaRPr lang="en-GB" dirty="0"/>
          </a:p>
          <a:p>
            <a:r>
              <a:rPr lang="en-GB" dirty="0" smtClean="0"/>
              <a:t>Parser</a:t>
            </a:r>
          </a:p>
          <a:p>
            <a:endParaRPr lang="en-GB" dirty="0" smtClean="0"/>
          </a:p>
          <a:p>
            <a:r>
              <a:rPr lang="en-GB" dirty="0" smtClean="0"/>
              <a:t>Typed AST</a:t>
            </a:r>
          </a:p>
          <a:p>
            <a:endParaRPr lang="en-GB" dirty="0"/>
          </a:p>
          <a:p>
            <a:r>
              <a:rPr lang="en-GB" dirty="0" smtClean="0"/>
              <a:t>Optimizer</a:t>
            </a:r>
          </a:p>
          <a:p>
            <a:r>
              <a:rPr lang="en-GB" dirty="0" smtClean="0"/>
              <a:t>IL Generation</a:t>
            </a:r>
          </a:p>
          <a:p>
            <a:endParaRPr lang="en-GB" dirty="0"/>
          </a:p>
          <a:p>
            <a:r>
              <a:rPr lang="en-GB" dirty="0" smtClean="0"/>
              <a:t>Write Binaries</a:t>
            </a:r>
          </a:p>
          <a:p>
            <a:endParaRPr lang="en-GB" dirty="0"/>
          </a:p>
          <a:p>
            <a:r>
              <a:rPr lang="en-GB" dirty="0" smtClean="0"/>
              <a:t>Read/Import Binaries</a:t>
            </a:r>
          </a:p>
          <a:p>
            <a:endParaRPr lang="en-GB" dirty="0"/>
          </a:p>
          <a:p>
            <a:r>
              <a:rPr lang="en-GB" dirty="0" smtClean="0"/>
              <a:t>Provided Types</a:t>
            </a:r>
            <a:endParaRPr lang="en-GB" dirty="0"/>
          </a:p>
        </p:txBody>
      </p:sp>
    </p:spTree>
    <p:extLst>
      <p:ext uri="{BB962C8B-B14F-4D97-AF65-F5344CB8AC3E}">
        <p14:creationId xmlns:p14="http://schemas.microsoft.com/office/powerpoint/2010/main" val="49823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 look at some files…</a:t>
            </a:r>
            <a:endParaRPr lang="en-GB" dirty="0"/>
          </a:p>
        </p:txBody>
      </p:sp>
      <p:sp>
        <p:nvSpPr>
          <p:cNvPr id="4" name="Text Placeholder 3"/>
          <p:cNvSpPr>
            <a:spLocks noGrp="1"/>
          </p:cNvSpPr>
          <p:nvPr>
            <p:ph type="body" sz="quarter" idx="10"/>
          </p:nvPr>
        </p:nvSpPr>
        <p:spPr>
          <a:xfrm>
            <a:off x="519045" y="1448142"/>
            <a:ext cx="11147562" cy="4501232"/>
          </a:xfrm>
        </p:spPr>
        <p:txBody>
          <a:bodyPr numCol="2"/>
          <a:lstStyle/>
          <a:p>
            <a:r>
              <a:rPr lang="en-GB" dirty="0" err="1" smtClean="0"/>
              <a:t>Untyped</a:t>
            </a:r>
            <a:r>
              <a:rPr lang="en-GB" dirty="0" smtClean="0"/>
              <a:t> AST</a:t>
            </a:r>
          </a:p>
          <a:p>
            <a:endParaRPr lang="en-GB" dirty="0"/>
          </a:p>
          <a:p>
            <a:r>
              <a:rPr lang="en-GB" dirty="0" smtClean="0"/>
              <a:t>Parser</a:t>
            </a:r>
          </a:p>
          <a:p>
            <a:endParaRPr lang="en-GB" dirty="0" smtClean="0"/>
          </a:p>
          <a:p>
            <a:r>
              <a:rPr lang="en-GB" dirty="0" smtClean="0"/>
              <a:t>Typed AST</a:t>
            </a:r>
          </a:p>
          <a:p>
            <a:endParaRPr lang="en-GB" dirty="0"/>
          </a:p>
          <a:p>
            <a:r>
              <a:rPr lang="en-GB" dirty="0" smtClean="0"/>
              <a:t>Optimizer</a:t>
            </a:r>
          </a:p>
          <a:p>
            <a:r>
              <a:rPr lang="en-GB" dirty="0" smtClean="0"/>
              <a:t>IL Generation</a:t>
            </a:r>
          </a:p>
          <a:p>
            <a:endParaRPr lang="en-GB" dirty="0"/>
          </a:p>
          <a:p>
            <a:r>
              <a:rPr lang="en-GB" dirty="0" smtClean="0"/>
              <a:t>Write Binaries</a:t>
            </a:r>
          </a:p>
          <a:p>
            <a:endParaRPr lang="en-GB" dirty="0"/>
          </a:p>
          <a:p>
            <a:r>
              <a:rPr lang="en-GB" b="1" u="sng" dirty="0" smtClean="0"/>
              <a:t>Read/Import Binaries</a:t>
            </a:r>
          </a:p>
          <a:p>
            <a:endParaRPr lang="en-GB" dirty="0"/>
          </a:p>
          <a:p>
            <a:r>
              <a:rPr lang="en-GB" dirty="0" smtClean="0"/>
              <a:t>Provided Types</a:t>
            </a:r>
            <a:endParaRPr lang="en-GB" dirty="0"/>
          </a:p>
        </p:txBody>
      </p:sp>
    </p:spTree>
    <p:extLst>
      <p:ext uri="{BB962C8B-B14F-4D97-AF65-F5344CB8AC3E}">
        <p14:creationId xmlns:p14="http://schemas.microsoft.com/office/powerpoint/2010/main" val="16999534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923763" y="871582"/>
            <a:ext cx="10359152" cy="3345577"/>
          </a:xfrm>
        </p:spPr>
        <p:txBody>
          <a:bodyPr>
            <a:normAutofit/>
          </a:bodyPr>
          <a:lstStyle/>
          <a:p>
            <a:r>
              <a:rPr lang="en-GB" sz="5400" dirty="0" smtClean="0">
                <a:ea typeface="Segoe UI" pitchFamily="34" charset="0"/>
                <a:cs typeface="Segoe UI" pitchFamily="34" charset="0"/>
                <a:sym typeface="Wingdings" pitchFamily="2" charset="2"/>
              </a:rPr>
              <a:t>Hands-on Hacking Session</a:t>
            </a:r>
            <a:br>
              <a:rPr lang="en-GB" sz="5400" dirty="0" smtClean="0">
                <a:ea typeface="Segoe UI" pitchFamily="34" charset="0"/>
                <a:cs typeface="Segoe UI" pitchFamily="34" charset="0"/>
                <a:sym typeface="Wingdings" pitchFamily="2" charset="2"/>
              </a:rPr>
            </a:br>
            <a:endParaRPr lang="fr-FR" sz="2400" dirty="0">
              <a:ea typeface="Segoe UI" pitchFamily="34" charset="0"/>
              <a:cs typeface="Segoe UI" pitchFamily="34" charset="0"/>
            </a:endParaRPr>
          </a:p>
        </p:txBody>
      </p:sp>
      <p:sp>
        <p:nvSpPr>
          <p:cNvPr id="3" name="Sous-titre 2"/>
          <p:cNvSpPr>
            <a:spLocks noGrp="1"/>
          </p:cNvSpPr>
          <p:nvPr>
            <p:ph type="subTitle" idx="1"/>
          </p:nvPr>
        </p:nvSpPr>
        <p:spPr>
          <a:xfrm>
            <a:off x="911078" y="4605445"/>
            <a:ext cx="10416051" cy="1753006"/>
          </a:xfrm>
        </p:spPr>
        <p:txBody>
          <a:bodyPr>
            <a:normAutofit/>
          </a:bodyPr>
          <a:lstStyle/>
          <a:p>
            <a:r>
              <a:rPr lang="fr-FR" dirty="0" smtClean="0">
                <a:solidFill>
                  <a:srgbClr val="002060"/>
                </a:solidFill>
                <a:ea typeface="Segoe UI" pitchFamily="34" charset="0"/>
                <a:cs typeface="Segoe UI" pitchFamily="34" charset="0"/>
              </a:rPr>
              <a:t>@</a:t>
            </a:r>
            <a:r>
              <a:rPr lang="fr-FR" dirty="0" err="1" smtClean="0">
                <a:solidFill>
                  <a:srgbClr val="002060"/>
                </a:solidFill>
                <a:ea typeface="Segoe UI" pitchFamily="34" charset="0"/>
                <a:cs typeface="Segoe UI" pitchFamily="34" charset="0"/>
              </a:rPr>
              <a:t>tomaspetricek</a:t>
            </a:r>
            <a:endParaRPr lang="fr-FR" dirty="0" smtClean="0">
              <a:solidFill>
                <a:srgbClr val="002060"/>
              </a:solidFill>
              <a:latin typeface="Segoe Light" charset="0"/>
              <a:ea typeface="Segoe UI" pitchFamily="34" charset="0"/>
              <a:cs typeface="Segoe UI" pitchFamily="34" charset="0"/>
            </a:endParaRPr>
          </a:p>
        </p:txBody>
      </p:sp>
    </p:spTree>
    <p:extLst>
      <p:ext uri="{BB962C8B-B14F-4D97-AF65-F5344CB8AC3E}">
        <p14:creationId xmlns:p14="http://schemas.microsoft.com/office/powerpoint/2010/main" val="37938858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399044" y="188768"/>
            <a:ext cx="11171635" cy="1108253"/>
          </a:xfrm>
        </p:spPr>
        <p:txBody>
          <a:bodyPr>
            <a:normAutofit/>
          </a:bodyPr>
          <a:lstStyle/>
          <a:p>
            <a:pPr eaLnBrk="1" hangingPunct="1">
              <a:defRPr/>
            </a:pPr>
            <a:r>
              <a:rPr lang="en-US" sz="6700" dirty="0"/>
              <a:t>fsharp.github.com/</a:t>
            </a:r>
            <a:r>
              <a:rPr lang="en-US" sz="6700" dirty="0" err="1"/>
              <a:t>fsharp</a:t>
            </a:r>
            <a:endParaRPr sz="6700" b="1" dirty="0"/>
          </a:p>
        </p:txBody>
      </p:sp>
      <p:sp>
        <p:nvSpPr>
          <p:cNvPr id="5" name="Text Placeholder 2"/>
          <p:cNvSpPr txBox="1">
            <a:spLocks/>
          </p:cNvSpPr>
          <p:nvPr/>
        </p:nvSpPr>
        <p:spPr>
          <a:xfrm>
            <a:off x="843370" y="1503908"/>
            <a:ext cx="10727308" cy="1428413"/>
          </a:xfrm>
          <a:prstGeom prst="rect">
            <a:avLst/>
          </a:prstGeom>
        </p:spPr>
        <p:txBody>
          <a:bodyPr vert="horz" wrap="square" lIns="0" tIns="0" rIns="0" bIns="0" rtlCol="0" anchor="ctr">
            <a:normAutofit/>
          </a:bodyPr>
          <a:lstStyle/>
          <a:p>
            <a:pPr marL="558079" indent="-558079" algn="ctr">
              <a:lnSpc>
                <a:spcPct val="90000"/>
              </a:lnSpc>
              <a:spcBef>
                <a:spcPct val="20000"/>
              </a:spcBef>
              <a:defRPr/>
            </a:pPr>
            <a:endParaRPr lang="en-GB" sz="3900" dirty="0">
              <a:gradFill>
                <a:gsLst>
                  <a:gs pos="0">
                    <a:schemeClr val="tx1"/>
                  </a:gs>
                  <a:gs pos="86000">
                    <a:schemeClr val="tx1"/>
                  </a:gs>
                </a:gsLst>
                <a:lin ang="5400000" scaled="0"/>
              </a:gradFill>
            </a:endParaRPr>
          </a:p>
        </p:txBody>
      </p:sp>
      <p:graphicFrame>
        <p:nvGraphicFramePr>
          <p:cNvPr id="2" name="Diagram 1"/>
          <p:cNvGraphicFramePr/>
          <p:nvPr>
            <p:extLst>
              <p:ext uri="{D42A27DB-BD31-4B8C-83A1-F6EECF244321}">
                <p14:modId xmlns:p14="http://schemas.microsoft.com/office/powerpoint/2010/main" val="2168186915"/>
              </p:ext>
            </p:extLst>
          </p:nvPr>
        </p:nvGraphicFramePr>
        <p:xfrm>
          <a:off x="1206028" y="1664086"/>
          <a:ext cx="9432414" cy="4793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42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A6C8B2CB-895B-4E02-B23B-913D219A3E0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DF49E9E2-D1BE-4102-BB9B-72A0DEC024E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D437A6F3-3ED5-46BE-9A1F-F98E04B2434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BACDA856-ECDB-4406-9C4E-00D54B0981A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58AEAE5F-E53F-4AFE-A11A-BD88C03840E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D6F86E6B-1D2A-4B48-91FA-D896350C903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45462523"/>
              </p:ext>
            </p:extLst>
          </p:nvPr>
        </p:nvGraphicFramePr>
        <p:xfrm>
          <a:off x="163773" y="163773"/>
          <a:ext cx="11818961" cy="6550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2488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Overview</a:t>
            </a:r>
            <a:endParaRPr lang="en-GB" dirty="0"/>
          </a:p>
        </p:txBody>
      </p:sp>
      <p:sp>
        <p:nvSpPr>
          <p:cNvPr id="4" name="Text Placeholder 3"/>
          <p:cNvSpPr>
            <a:spLocks noGrp="1"/>
          </p:cNvSpPr>
          <p:nvPr>
            <p:ph type="body" sz="quarter" idx="10"/>
          </p:nvPr>
        </p:nvSpPr>
        <p:spPr>
          <a:xfrm>
            <a:off x="519045" y="1448142"/>
            <a:ext cx="11147562" cy="4110356"/>
          </a:xfrm>
        </p:spPr>
        <p:txBody>
          <a:bodyPr/>
          <a:lstStyle/>
          <a:p>
            <a:r>
              <a:rPr lang="en-GB" dirty="0" smtClean="0"/>
              <a:t>Assume knowledge of F#, .NET</a:t>
            </a:r>
          </a:p>
          <a:p>
            <a:pPr lvl="1"/>
            <a:r>
              <a:rPr lang="en-GB" dirty="0" smtClean="0"/>
              <a:t>fsc.exe</a:t>
            </a:r>
          </a:p>
          <a:p>
            <a:pPr lvl="1"/>
            <a:r>
              <a:rPr lang="en-GB" dirty="0" smtClean="0"/>
              <a:t>fsi.exe</a:t>
            </a:r>
          </a:p>
          <a:p>
            <a:pPr lvl="1"/>
            <a:r>
              <a:rPr lang="en-GB" dirty="0" smtClean="0"/>
              <a:t>FSharp.Compiler.dll</a:t>
            </a:r>
          </a:p>
          <a:p>
            <a:r>
              <a:rPr lang="en-GB" dirty="0" smtClean="0"/>
              <a:t>Assume basic knowledge of language implementations</a:t>
            </a:r>
          </a:p>
          <a:p>
            <a:pPr lvl="1"/>
            <a:r>
              <a:rPr lang="en-GB" dirty="0" smtClean="0"/>
              <a:t>parsers, type checker, optimizations, code generation</a:t>
            </a:r>
            <a:endParaRPr lang="en-GB" dirty="0"/>
          </a:p>
        </p:txBody>
      </p:sp>
    </p:spTree>
    <p:extLst>
      <p:ext uri="{BB962C8B-B14F-4D97-AF65-F5344CB8AC3E}">
        <p14:creationId xmlns:p14="http://schemas.microsoft.com/office/powerpoint/2010/main" val="200235654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13843752"/>
              </p:ext>
            </p:extLst>
          </p:nvPr>
        </p:nvGraphicFramePr>
        <p:xfrm>
          <a:off x="163773" y="163773"/>
          <a:ext cx="11818961" cy="6550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636768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Why Know The Compiler?</a:t>
            </a:r>
            <a:endParaRPr lang="en-GB" dirty="0"/>
          </a:p>
        </p:txBody>
      </p:sp>
      <p:sp>
        <p:nvSpPr>
          <p:cNvPr id="4" name="Text Placeholder 3"/>
          <p:cNvSpPr>
            <a:spLocks noGrp="1"/>
          </p:cNvSpPr>
          <p:nvPr>
            <p:ph type="body" sz="quarter" idx="10"/>
          </p:nvPr>
        </p:nvSpPr>
        <p:spPr>
          <a:xfrm>
            <a:off x="519045" y="1448142"/>
            <a:ext cx="11147562" cy="4776692"/>
          </a:xfrm>
        </p:spPr>
        <p:txBody>
          <a:bodyPr/>
          <a:lstStyle/>
          <a:p>
            <a:r>
              <a:rPr lang="en-GB" sz="3200" dirty="0" smtClean="0"/>
              <a:t>#9 For fun</a:t>
            </a:r>
            <a:endParaRPr lang="en-GB" sz="3200" dirty="0"/>
          </a:p>
          <a:p>
            <a:r>
              <a:rPr lang="en-GB" sz="3200" dirty="0" smtClean="0"/>
              <a:t>#8 To help maintain the language on multiple platforms</a:t>
            </a:r>
          </a:p>
          <a:p>
            <a:r>
              <a:rPr lang="en-GB" sz="3200" dirty="0" smtClean="0"/>
              <a:t>#7 To implement new F# optimizations</a:t>
            </a:r>
          </a:p>
          <a:p>
            <a:r>
              <a:rPr lang="en-GB" sz="3200" dirty="0" smtClean="0"/>
              <a:t>#6 To bring F# to new target platforms</a:t>
            </a:r>
          </a:p>
          <a:p>
            <a:r>
              <a:rPr lang="en-GB" sz="3200" dirty="0" smtClean="0"/>
              <a:t>#5 To improve free F# editing tools</a:t>
            </a:r>
            <a:endParaRPr lang="en-GB" sz="3200" dirty="0"/>
          </a:p>
          <a:p>
            <a:r>
              <a:rPr lang="en-GB" sz="3200" dirty="0" smtClean="0"/>
              <a:t>#4 To write language-aware tools</a:t>
            </a:r>
            <a:endParaRPr lang="en-GB" sz="3200" dirty="0"/>
          </a:p>
          <a:p>
            <a:r>
              <a:rPr lang="en-GB" sz="3200" dirty="0" smtClean="0"/>
              <a:t>#3 To embed the language in applications</a:t>
            </a:r>
          </a:p>
          <a:p>
            <a:r>
              <a:rPr lang="en-GB" sz="3200" dirty="0" smtClean="0"/>
              <a:t>#2 To implement new interactive coding experiences</a:t>
            </a:r>
          </a:p>
          <a:p>
            <a:r>
              <a:rPr lang="en-GB" sz="3200" dirty="0" smtClean="0"/>
              <a:t>#1 To write a compiler API that helps others do the above</a:t>
            </a:r>
          </a:p>
        </p:txBody>
      </p:sp>
    </p:spTree>
    <p:extLst>
      <p:ext uri="{BB962C8B-B14F-4D97-AF65-F5344CB8AC3E}">
        <p14:creationId xmlns:p14="http://schemas.microsoft.com/office/powerpoint/2010/main" val="26156845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923763" y="871582"/>
            <a:ext cx="10359152" cy="3345577"/>
          </a:xfrm>
        </p:spPr>
        <p:txBody>
          <a:bodyPr>
            <a:normAutofit/>
          </a:bodyPr>
          <a:lstStyle/>
          <a:p>
            <a:r>
              <a:rPr lang="en-GB" sz="5400" dirty="0" smtClean="0">
                <a:ea typeface="Segoe UI" pitchFamily="34" charset="0"/>
                <a:cs typeface="Segoe UI" pitchFamily="34" charset="0"/>
                <a:sym typeface="Wingdings" pitchFamily="2" charset="2"/>
              </a:rPr>
              <a:t>F# Compiler Extensibility Demo</a:t>
            </a:r>
            <a:endParaRPr lang="fr-FR" sz="2400" dirty="0">
              <a:ea typeface="Segoe UI" pitchFamily="34" charset="0"/>
              <a:cs typeface="Segoe UI" pitchFamily="34" charset="0"/>
            </a:endParaRPr>
          </a:p>
        </p:txBody>
      </p:sp>
      <p:sp>
        <p:nvSpPr>
          <p:cNvPr id="3" name="Sous-titre 2"/>
          <p:cNvSpPr>
            <a:spLocks noGrp="1"/>
          </p:cNvSpPr>
          <p:nvPr>
            <p:ph type="subTitle" idx="1"/>
          </p:nvPr>
        </p:nvSpPr>
        <p:spPr>
          <a:xfrm>
            <a:off x="911078" y="4605445"/>
            <a:ext cx="10416051" cy="1753006"/>
          </a:xfrm>
        </p:spPr>
        <p:txBody>
          <a:bodyPr>
            <a:normAutofit/>
          </a:bodyPr>
          <a:lstStyle/>
          <a:p>
            <a:r>
              <a:rPr lang="fr-FR" dirty="0" smtClean="0">
                <a:solidFill>
                  <a:srgbClr val="002060"/>
                </a:solidFill>
                <a:ea typeface="Segoe UI" pitchFamily="34" charset="0"/>
                <a:cs typeface="Segoe UI" pitchFamily="34" charset="0"/>
              </a:rPr>
              <a:t>@</a:t>
            </a:r>
            <a:r>
              <a:rPr lang="fr-FR" dirty="0" err="1" smtClean="0">
                <a:solidFill>
                  <a:srgbClr val="002060"/>
                </a:solidFill>
                <a:ea typeface="Segoe UI" pitchFamily="34" charset="0"/>
                <a:cs typeface="Segoe UI" pitchFamily="34" charset="0"/>
              </a:rPr>
              <a:t>tomaspetricek</a:t>
            </a:r>
            <a:endParaRPr lang="fr-FR" dirty="0" smtClean="0">
              <a:solidFill>
                <a:srgbClr val="002060"/>
              </a:solidFill>
              <a:latin typeface="Segoe Light" charset="0"/>
              <a:ea typeface="Segoe UI" pitchFamily="34" charset="0"/>
              <a:cs typeface="Segoe UI" pitchFamily="34" charset="0"/>
            </a:endParaRPr>
          </a:p>
        </p:txBody>
      </p:sp>
    </p:spTree>
    <p:extLst>
      <p:ext uri="{BB962C8B-B14F-4D97-AF65-F5344CB8AC3E}">
        <p14:creationId xmlns:p14="http://schemas.microsoft.com/office/powerpoint/2010/main" val="20589634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923763" y="871582"/>
            <a:ext cx="10359152" cy="3345577"/>
          </a:xfrm>
        </p:spPr>
        <p:txBody>
          <a:bodyPr>
            <a:normAutofit/>
          </a:bodyPr>
          <a:lstStyle/>
          <a:p>
            <a:r>
              <a:rPr lang="en-GB" sz="5400" dirty="0" smtClean="0">
                <a:ea typeface="Segoe UI" pitchFamily="34" charset="0"/>
                <a:cs typeface="Segoe UI" pitchFamily="34" charset="0"/>
                <a:sym typeface="Wingdings" pitchFamily="2" charset="2"/>
              </a:rPr>
              <a:t>F# Compiler Overview</a:t>
            </a:r>
            <a:endParaRPr lang="fr-FR" sz="2400" dirty="0">
              <a:ea typeface="Segoe UI" pitchFamily="34" charset="0"/>
              <a:cs typeface="Segoe UI" pitchFamily="34" charset="0"/>
            </a:endParaRPr>
          </a:p>
        </p:txBody>
      </p:sp>
      <p:sp>
        <p:nvSpPr>
          <p:cNvPr id="3" name="Sous-titre 2"/>
          <p:cNvSpPr>
            <a:spLocks noGrp="1"/>
          </p:cNvSpPr>
          <p:nvPr>
            <p:ph type="subTitle" idx="1"/>
          </p:nvPr>
        </p:nvSpPr>
        <p:spPr>
          <a:xfrm>
            <a:off x="911078" y="4605445"/>
            <a:ext cx="10416051" cy="1753006"/>
          </a:xfrm>
        </p:spPr>
        <p:txBody>
          <a:bodyPr>
            <a:normAutofit/>
          </a:bodyPr>
          <a:lstStyle/>
          <a:p>
            <a:r>
              <a:rPr lang="fr-FR" dirty="0" smtClean="0">
                <a:solidFill>
                  <a:srgbClr val="002060"/>
                </a:solidFill>
                <a:ea typeface="Segoe UI" pitchFamily="34" charset="0"/>
                <a:cs typeface="Segoe UI" pitchFamily="34" charset="0"/>
              </a:rPr>
              <a:t>@</a:t>
            </a:r>
            <a:r>
              <a:rPr lang="fr-FR" dirty="0" err="1" smtClean="0">
                <a:solidFill>
                  <a:srgbClr val="002060"/>
                </a:solidFill>
                <a:ea typeface="Segoe UI" pitchFamily="34" charset="0"/>
                <a:cs typeface="Segoe UI" pitchFamily="34" charset="0"/>
              </a:rPr>
              <a:t>dsyme</a:t>
            </a:r>
            <a:endParaRPr lang="fr-FR" dirty="0" smtClean="0">
              <a:solidFill>
                <a:srgbClr val="002060"/>
              </a:solidFill>
              <a:latin typeface="Segoe Light" charset="0"/>
              <a:ea typeface="Segoe UI" pitchFamily="34" charset="0"/>
              <a:cs typeface="Segoe UI" pitchFamily="34" charset="0"/>
            </a:endParaRPr>
          </a:p>
        </p:txBody>
      </p:sp>
    </p:spTree>
    <p:extLst>
      <p:ext uri="{BB962C8B-B14F-4D97-AF65-F5344CB8AC3E}">
        <p14:creationId xmlns:p14="http://schemas.microsoft.com/office/powerpoint/2010/main" val="1883712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Pieces</a:t>
            </a:r>
            <a:endParaRPr lang="en-GB" dirty="0"/>
          </a:p>
        </p:txBody>
      </p:sp>
      <p:sp>
        <p:nvSpPr>
          <p:cNvPr id="2" name="Text Placeholder 1"/>
          <p:cNvSpPr>
            <a:spLocks noGrp="1"/>
          </p:cNvSpPr>
          <p:nvPr>
            <p:ph type="body" sz="quarter" idx="10"/>
          </p:nvPr>
        </p:nvSpPr>
        <p:spPr/>
        <p:txBody>
          <a:bodyPr/>
          <a:lstStyle/>
          <a:p>
            <a:endParaRPr lang="en-GB"/>
          </a:p>
        </p:txBody>
      </p:sp>
      <p:graphicFrame>
        <p:nvGraphicFramePr>
          <p:cNvPr id="6" name="Diagram 5"/>
          <p:cNvGraphicFramePr/>
          <p:nvPr>
            <p:extLst>
              <p:ext uri="{D42A27DB-BD31-4B8C-83A1-F6EECF244321}">
                <p14:modId xmlns:p14="http://schemas.microsoft.com/office/powerpoint/2010/main" val="2289423904"/>
              </p:ext>
            </p:extLst>
          </p:nvPr>
        </p:nvGraphicFramePr>
        <p:xfrm>
          <a:off x="259308" y="873457"/>
          <a:ext cx="7656393" cy="5786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699265308"/>
              </p:ext>
            </p:extLst>
          </p:nvPr>
        </p:nvGraphicFramePr>
        <p:xfrm>
          <a:off x="8584441" y="573207"/>
          <a:ext cx="3427863" cy="57343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24438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Compiling the Compiler</a:t>
            </a:r>
            <a:endParaRPr lang="en-GB" dirty="0"/>
          </a:p>
        </p:txBody>
      </p:sp>
      <p:sp>
        <p:nvSpPr>
          <p:cNvPr id="4" name="Text Placeholder 3"/>
          <p:cNvSpPr>
            <a:spLocks noGrp="1"/>
          </p:cNvSpPr>
          <p:nvPr>
            <p:ph type="body" sz="quarter" idx="10"/>
          </p:nvPr>
        </p:nvSpPr>
        <p:spPr>
          <a:xfrm>
            <a:off x="519045" y="1448142"/>
            <a:ext cx="11147562" cy="2215991"/>
          </a:xfrm>
        </p:spPr>
        <p:txBody>
          <a:bodyPr/>
          <a:lstStyle/>
          <a:p>
            <a:r>
              <a:rPr lang="en-GB" dirty="0" smtClean="0"/>
              <a:t>Let’s do it on Mac…</a:t>
            </a:r>
          </a:p>
          <a:p>
            <a:pPr marL="0" indent="0">
              <a:buNone/>
            </a:pPr>
            <a:endParaRPr lang="en-GB" dirty="0"/>
          </a:p>
          <a:p>
            <a:pPr marL="0" indent="0">
              <a:buNone/>
            </a:pPr>
            <a:r>
              <a:rPr lang="en-GB" sz="2000" dirty="0"/>
              <a:t>	./autogen.sh --prefix=/Library/Frameworks/</a:t>
            </a:r>
            <a:r>
              <a:rPr lang="en-GB" sz="2000" dirty="0" err="1"/>
              <a:t>Mono.framework</a:t>
            </a:r>
            <a:r>
              <a:rPr lang="en-GB" sz="2000" dirty="0"/>
              <a:t>/Versions/Current/</a:t>
            </a:r>
          </a:p>
          <a:p>
            <a:pPr marL="0" indent="0">
              <a:buNone/>
            </a:pPr>
            <a:r>
              <a:rPr lang="en-GB" sz="2000" dirty="0" smtClean="0"/>
              <a:t>	make</a:t>
            </a:r>
            <a:endParaRPr lang="en-GB" sz="2000" dirty="0"/>
          </a:p>
          <a:p>
            <a:pPr marL="0" indent="0">
              <a:buNone/>
            </a:pPr>
            <a:r>
              <a:rPr lang="en-GB" sz="2000" dirty="0" smtClean="0"/>
              <a:t>	</a:t>
            </a:r>
            <a:r>
              <a:rPr lang="en-GB" sz="2000" dirty="0" err="1" smtClean="0"/>
              <a:t>sudo</a:t>
            </a:r>
            <a:r>
              <a:rPr lang="en-GB" sz="2000" dirty="0" smtClean="0"/>
              <a:t> </a:t>
            </a:r>
            <a:r>
              <a:rPr lang="en-GB" sz="2000" dirty="0"/>
              <a:t>make </a:t>
            </a:r>
            <a:r>
              <a:rPr lang="en-GB" sz="2000" dirty="0" smtClean="0"/>
              <a:t>install</a:t>
            </a:r>
            <a:endParaRPr lang="en-GB" sz="2000" dirty="0"/>
          </a:p>
        </p:txBody>
      </p:sp>
    </p:spTree>
    <p:extLst>
      <p:ext uri="{BB962C8B-B14F-4D97-AF65-F5344CB8AC3E}">
        <p14:creationId xmlns:p14="http://schemas.microsoft.com/office/powerpoint/2010/main" val="548768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Compiling the Compiler</a:t>
            </a:r>
            <a:endParaRPr lang="en-GB" dirty="0"/>
          </a:p>
        </p:txBody>
      </p:sp>
      <p:sp>
        <p:nvSpPr>
          <p:cNvPr id="4" name="Text Placeholder 3"/>
          <p:cNvSpPr>
            <a:spLocks noGrp="1"/>
          </p:cNvSpPr>
          <p:nvPr>
            <p:ph type="body" sz="quarter" idx="10"/>
          </p:nvPr>
        </p:nvSpPr>
        <p:spPr>
          <a:xfrm>
            <a:off x="519045" y="1448142"/>
            <a:ext cx="11147562" cy="3570208"/>
          </a:xfrm>
        </p:spPr>
        <p:txBody>
          <a:bodyPr/>
          <a:lstStyle/>
          <a:p>
            <a:r>
              <a:rPr lang="en-GB" dirty="0" smtClean="0"/>
              <a:t>Let’s do it on Windows…</a:t>
            </a:r>
          </a:p>
          <a:p>
            <a:pPr marL="0" indent="0">
              <a:buNone/>
            </a:pPr>
            <a:endParaRPr lang="en-GB" dirty="0"/>
          </a:p>
          <a:p>
            <a:pPr marL="0" indent="0">
              <a:buNone/>
            </a:pPr>
            <a:r>
              <a:rPr lang="en-GB" sz="2800" dirty="0"/>
              <a:t>	cd </a:t>
            </a:r>
            <a:r>
              <a:rPr lang="en-GB" sz="2800" dirty="0" err="1"/>
              <a:t>src</a:t>
            </a:r>
            <a:endParaRPr lang="en-GB" sz="2800" dirty="0"/>
          </a:p>
          <a:p>
            <a:pPr marL="0" indent="0">
              <a:buNone/>
            </a:pPr>
            <a:r>
              <a:rPr lang="en-GB" sz="2800" dirty="0" smtClean="0"/>
              <a:t>	</a:t>
            </a:r>
            <a:r>
              <a:rPr lang="en-GB" sz="2800" dirty="0" err="1" smtClean="0"/>
              <a:t>msbuild</a:t>
            </a:r>
            <a:r>
              <a:rPr lang="en-GB" sz="2800" dirty="0" smtClean="0"/>
              <a:t> </a:t>
            </a:r>
            <a:r>
              <a:rPr lang="en-GB" sz="2800" dirty="0" err="1"/>
              <a:t>fsharp</a:t>
            </a:r>
            <a:r>
              <a:rPr lang="en-GB" sz="2800" dirty="0"/>
              <a:t>-proto-</a:t>
            </a:r>
            <a:r>
              <a:rPr lang="en-GB" sz="2800" dirty="0" err="1"/>
              <a:t>build.proj</a:t>
            </a:r>
            <a:endParaRPr lang="en-GB" sz="2800" dirty="0"/>
          </a:p>
          <a:p>
            <a:pPr marL="0" indent="0">
              <a:buNone/>
            </a:pPr>
            <a:r>
              <a:rPr lang="en-GB" sz="2800" dirty="0" smtClean="0"/>
              <a:t>	</a:t>
            </a:r>
            <a:r>
              <a:rPr lang="en-GB" sz="2800" dirty="0" err="1" smtClean="0"/>
              <a:t>ngen</a:t>
            </a:r>
            <a:r>
              <a:rPr lang="en-GB" sz="2800" dirty="0" smtClean="0"/>
              <a:t> </a:t>
            </a:r>
            <a:r>
              <a:rPr lang="en-GB" sz="2800" dirty="0"/>
              <a:t>install ..\</a:t>
            </a:r>
            <a:r>
              <a:rPr lang="en-GB" sz="2800" dirty="0" smtClean="0"/>
              <a:t>lib\proto\4.0\fsc-proto.exe</a:t>
            </a:r>
            <a:endParaRPr lang="en-GB" sz="2800" dirty="0"/>
          </a:p>
          <a:p>
            <a:pPr marL="0" indent="0">
              <a:buNone/>
            </a:pPr>
            <a:r>
              <a:rPr lang="en-GB" sz="2800" dirty="0" smtClean="0"/>
              <a:t>	</a:t>
            </a:r>
            <a:r>
              <a:rPr lang="en-GB" sz="2800" dirty="0" err="1" smtClean="0"/>
              <a:t>msbuild</a:t>
            </a:r>
            <a:r>
              <a:rPr lang="en-GB" sz="2800" dirty="0" smtClean="0"/>
              <a:t> </a:t>
            </a:r>
            <a:r>
              <a:rPr lang="en-GB" sz="2800" dirty="0" err="1" smtClean="0"/>
              <a:t>fsharp</a:t>
            </a:r>
            <a:r>
              <a:rPr lang="en-GB" sz="2800" dirty="0" smtClean="0"/>
              <a:t>-library-</a:t>
            </a:r>
            <a:r>
              <a:rPr lang="en-GB" sz="2800" dirty="0" err="1" smtClean="0"/>
              <a:t>build.proj</a:t>
            </a:r>
            <a:endParaRPr lang="en-GB" sz="2800" dirty="0"/>
          </a:p>
          <a:p>
            <a:pPr marL="0" indent="0">
              <a:buNone/>
            </a:pPr>
            <a:r>
              <a:rPr lang="en-GB" sz="2800" dirty="0" smtClean="0"/>
              <a:t>	</a:t>
            </a:r>
            <a:r>
              <a:rPr lang="en-GB" sz="2800" dirty="0" err="1" smtClean="0"/>
              <a:t>msbuild</a:t>
            </a:r>
            <a:r>
              <a:rPr lang="en-GB" sz="2800" dirty="0" smtClean="0"/>
              <a:t> </a:t>
            </a:r>
            <a:r>
              <a:rPr lang="en-GB" sz="2800" dirty="0" err="1" smtClean="0"/>
              <a:t>fsharp</a:t>
            </a:r>
            <a:r>
              <a:rPr lang="en-GB" sz="2800" dirty="0" smtClean="0"/>
              <a:t>-compiler-</a:t>
            </a:r>
            <a:r>
              <a:rPr lang="en-GB" sz="2800" dirty="0" err="1" smtClean="0"/>
              <a:t>build.proj</a:t>
            </a:r>
            <a:endParaRPr lang="en-GB" sz="2800" dirty="0"/>
          </a:p>
        </p:txBody>
      </p:sp>
    </p:spTree>
    <p:extLst>
      <p:ext uri="{BB962C8B-B14F-4D97-AF65-F5344CB8AC3E}">
        <p14:creationId xmlns:p14="http://schemas.microsoft.com/office/powerpoint/2010/main" val="1376918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Editing the Compiler</a:t>
            </a:r>
            <a:endParaRPr lang="en-GB" dirty="0"/>
          </a:p>
        </p:txBody>
      </p:sp>
      <p:sp>
        <p:nvSpPr>
          <p:cNvPr id="4" name="Text Placeholder 3"/>
          <p:cNvSpPr>
            <a:spLocks noGrp="1"/>
          </p:cNvSpPr>
          <p:nvPr>
            <p:ph type="body" sz="quarter" idx="10"/>
          </p:nvPr>
        </p:nvSpPr>
        <p:spPr>
          <a:xfrm>
            <a:off x="519045" y="1448142"/>
            <a:ext cx="11147562" cy="4381199"/>
          </a:xfrm>
        </p:spPr>
        <p:txBody>
          <a:bodyPr/>
          <a:lstStyle/>
          <a:p>
            <a:r>
              <a:rPr lang="en-GB" dirty="0" smtClean="0"/>
              <a:t>Let’s do it on Windows…</a:t>
            </a:r>
          </a:p>
          <a:p>
            <a:pPr marL="0" indent="0">
              <a:buNone/>
            </a:pPr>
            <a:endParaRPr lang="en-GB" dirty="0"/>
          </a:p>
          <a:p>
            <a:pPr marL="0" indent="0">
              <a:buNone/>
            </a:pPr>
            <a:r>
              <a:rPr lang="en-GB" dirty="0" smtClean="0"/>
              <a:t>	all-vs2012.sln</a:t>
            </a:r>
          </a:p>
          <a:p>
            <a:pPr marL="0" indent="0">
              <a:buNone/>
            </a:pPr>
            <a:endParaRPr lang="en-GB" dirty="0" smtClean="0"/>
          </a:p>
          <a:p>
            <a:pPr marL="0" indent="0">
              <a:buNone/>
            </a:pPr>
            <a:r>
              <a:rPr lang="en-GB" dirty="0" smtClean="0"/>
              <a:t>Generally compile from command line and edit in Visual Studio.</a:t>
            </a:r>
          </a:p>
          <a:p>
            <a:pPr marL="0" indent="0">
              <a:buNone/>
            </a:pPr>
            <a:endParaRPr lang="en-GB" dirty="0" smtClean="0"/>
          </a:p>
        </p:txBody>
      </p:sp>
    </p:spTree>
    <p:extLst>
      <p:ext uri="{BB962C8B-B14F-4D97-AF65-F5344CB8AC3E}">
        <p14:creationId xmlns:p14="http://schemas.microsoft.com/office/powerpoint/2010/main" val="26925894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FSharp-teched-europe-2010-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latin typeface="Segoe Light"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200" dirty="0" err="1"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200" dirty="0" err="1" smtClean="0">
            <a:gradFill>
              <a:gsLst>
                <a:gs pos="417">
                  <a:srgbClr val="000000"/>
                </a:gs>
                <a:gs pos="100000">
                  <a:srgbClr val="000000"/>
                </a:gs>
              </a:gsLst>
              <a:lin ang="5400000" scaled="0"/>
            </a:gradFill>
            <a:latin typeface="Segoe Light" pitchFamily="34" charset="0"/>
          </a:defRPr>
        </a:defPPr>
      </a:lstStyle>
    </a:txDef>
  </a:objectDefaults>
  <a:extraClrSchemeLst/>
</a:theme>
</file>

<file path=ppt/theme/theme3.xml><?xml version="1.0" encoding="utf-8"?>
<a:theme xmlns:a="http://schemas.openxmlformats.org/drawingml/2006/main" name="Metro Template-Template Blue">
  <a:themeElements>
    <a:clrScheme name="MSR Dark">
      <a:dk1>
        <a:srgbClr val="FFFFFF"/>
      </a:dk1>
      <a:lt1>
        <a:srgbClr val="003963"/>
      </a:lt1>
      <a:dk2>
        <a:srgbClr val="FFFFFF"/>
      </a:dk2>
      <a:lt2>
        <a:srgbClr val="003963"/>
      </a:lt2>
      <a:accent1>
        <a:srgbClr val="31A7FE"/>
      </a:accent1>
      <a:accent2>
        <a:srgbClr val="7FBA00"/>
      </a:accent2>
      <a:accent3>
        <a:srgbClr val="FF8C00"/>
      </a:accent3>
      <a:accent4>
        <a:srgbClr val="B4009E"/>
      </a:accent4>
      <a:accent5>
        <a:srgbClr val="55D455"/>
      </a:accent5>
      <a:accent6>
        <a:srgbClr val="FFB900"/>
      </a:accent6>
      <a:hlink>
        <a:srgbClr val="31A7FE"/>
      </a:hlink>
      <a:folHlink>
        <a:srgbClr val="31A7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FSharp-teched-europe-2010-v2</Template>
  <TotalTime>19750</TotalTime>
  <Words>449</Words>
  <Application>Microsoft Office PowerPoint</Application>
  <PresentationFormat>Custom</PresentationFormat>
  <Paragraphs>153</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Segoe Light</vt:lpstr>
      <vt:lpstr>Segoe UI Light</vt:lpstr>
      <vt:lpstr>Segoe UI</vt:lpstr>
      <vt:lpstr>Consolas</vt:lpstr>
      <vt:lpstr>Wingdings</vt:lpstr>
      <vt:lpstr>FSharp-teched-europe-2010-v2</vt:lpstr>
      <vt:lpstr>White with Consolas font for code slides</vt:lpstr>
      <vt:lpstr>Metro Template-Template Blue</vt:lpstr>
      <vt:lpstr>F# Compiler Tutorial</vt:lpstr>
      <vt:lpstr>Overview</vt:lpstr>
      <vt:lpstr>Why Know The Compiler?</vt:lpstr>
      <vt:lpstr>F# Compiler Extensibility Demo</vt:lpstr>
      <vt:lpstr>F# Compiler Overview</vt:lpstr>
      <vt:lpstr>Pieces</vt:lpstr>
      <vt:lpstr>Compiling the Compiler</vt:lpstr>
      <vt:lpstr>Compiling the Compiler</vt:lpstr>
      <vt:lpstr>Editing the Compiler</vt:lpstr>
      <vt:lpstr>The Bootstrap Process</vt:lpstr>
      <vt:lpstr>Profiles</vt:lpstr>
      <vt:lpstr>Versions and strong names</vt:lpstr>
      <vt:lpstr>CI Build</vt:lpstr>
      <vt:lpstr>Testing the Compiler</vt:lpstr>
      <vt:lpstr>A look at some files…</vt:lpstr>
      <vt:lpstr>A look at some files…</vt:lpstr>
      <vt:lpstr>Hands-on Hacking Session </vt:lpstr>
      <vt:lpstr>fsharp.github.com/fsharp</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Don Syme</dc:creator>
  <cp:keywords>TechEd Europe 2010</cp:keywords>
  <dc:description>Template: Andrew Larson; Silver Fox Productions, Inc
Formatting:
Event Date: November 8-12, 2010
Event Location: Berlin, Germany
Audience Type: External</dc:description>
  <cp:lastModifiedBy>Don Syme</cp:lastModifiedBy>
  <cp:revision>342</cp:revision>
  <cp:lastPrinted>2010-05-11T05:02:34Z</cp:lastPrinted>
  <dcterms:created xsi:type="dcterms:W3CDTF">2010-11-09T11:20:14Z</dcterms:created>
  <dcterms:modified xsi:type="dcterms:W3CDTF">2013-09-20T15:50:02Z</dcterms:modified>
  <cp:category>TechEd Europe 2010</cp:category>
</cp:coreProperties>
</file>