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3B_491C4569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3D_BDCFF49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313" r:id="rId4"/>
    <p:sldId id="310" r:id="rId5"/>
    <p:sldId id="312" r:id="rId6"/>
    <p:sldId id="311" r:id="rId7"/>
    <p:sldId id="315" r:id="rId8"/>
    <p:sldId id="316" r:id="rId9"/>
    <p:sldId id="314" r:id="rId10"/>
    <p:sldId id="317" r:id="rId11"/>
  </p:sldIdLst>
  <p:sldSz cx="9144000" cy="5143500" type="screen16x9"/>
  <p:notesSz cx="6858000" cy="9144000"/>
  <p:embeddedFontLst>
    <p:embeddedFont>
      <p:font typeface="Alfa Slab One" pitchFamily="2" charset="77"/>
      <p:regular r:id="rId13"/>
    </p:embeddedFont>
    <p:embeddedFont>
      <p:font typeface="Cabin" pitchFamily="2" charset="77"/>
      <p:regular r:id="rId14"/>
      <p:bold r:id="rId15"/>
      <p:italic r:id="rId16"/>
      <p:boldItalic r:id="rId17"/>
    </p:embeddedFont>
    <p:embeddedFont>
      <p:font typeface="Work Sans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lides" id="{B687406D-5065-774C-A9FF-13023582B99E}">
          <p14:sldIdLst>
            <p14:sldId id="256"/>
            <p14:sldId id="257"/>
            <p14:sldId id="313"/>
            <p14:sldId id="310"/>
            <p14:sldId id="312"/>
            <p14:sldId id="311"/>
            <p14:sldId id="315"/>
            <p14:sldId id="316"/>
            <p14:sldId id="314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9B82AB0-575E-5408-0EEA-D4597E87965E}" name="Avery, Alec [USA]" initials="" userId="S::599998@bah.com::6b636f13-f6d9-4e78-b601-0d92efb4d1f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6D1176-F46E-41F2-A57E-EB5DE55D4D3C}">
  <a:tblStyle styleId="{036D1176-F46E-41F2-A57E-EB5DE55D4D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689"/>
  </p:normalViewPr>
  <p:slideViewPr>
    <p:cSldViewPr snapToGrid="0">
      <p:cViewPr varScale="1">
        <p:scale>
          <a:sx n="180" d="100"/>
          <a:sy n="180" d="100"/>
        </p:scale>
        <p:origin x="208" y="4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comments/modernComment_13B_491C45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003B98C-F71B-D843-A45F-905CCA5EA6FA}" authorId="{F9B82AB0-575E-5408-0EEA-D4597E87965E}" created="2025-02-04T00:14:57.614">
    <pc:sldMkLst xmlns:pc="http://schemas.microsoft.com/office/powerpoint/2013/main/command">
      <pc:docMk/>
      <pc:sldMk cId="1226589545" sldId="315"/>
    </pc:sldMkLst>
    <p188:txBody>
      <a:bodyPr/>
      <a:lstStyle/>
      <a:p>
        <a:r>
          <a:rPr lang="en-US"/>
          <a:t>Curious about other ways I could tune the models.</a:t>
        </a:r>
      </a:p>
    </p188:txBody>
  </p188:cm>
</p188:cmLst>
</file>

<file path=ppt/comments/modernComment_13D_BDCFF49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FC9798A-0ED2-5342-93D7-AA1ABC992CE8}" authorId="{F9B82AB0-575E-5408-0EEA-D4597E87965E}" created="2025-02-04T01:14:36.068">
    <pc:sldMkLst xmlns:pc="http://schemas.microsoft.com/office/powerpoint/2013/main/command">
      <pc:docMk/>
      <pc:sldMk cId="3184522390" sldId="317"/>
    </pc:sldMkLst>
    <p188:txBody>
      <a:bodyPr/>
      <a:lstStyle/>
      <a:p>
        <a:r>
          <a:rPr lang="en-US"/>
          <a:t>Thank you for taking a look! I would love some feedback on anything else that you might have done, whether it’s data preprocessing, using different models, model tuning, etc.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>
          <a:extLst>
            <a:ext uri="{FF2B5EF4-FFF2-40B4-BE49-F238E27FC236}">
              <a16:creationId xmlns:a16="http://schemas.microsoft.com/office/drawing/2014/main" id="{58070E69-0C0A-FA8D-D2A9-778D61AC5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9f2f57a71_0_0:notes">
            <a:extLst>
              <a:ext uri="{FF2B5EF4-FFF2-40B4-BE49-F238E27FC236}">
                <a16:creationId xmlns:a16="http://schemas.microsoft.com/office/drawing/2014/main" id="{2815833F-C16A-F043-6EBE-44BAA59C6E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9f2f57a71_0_0:notes">
            <a:extLst>
              <a:ext uri="{FF2B5EF4-FFF2-40B4-BE49-F238E27FC236}">
                <a16:creationId xmlns:a16="http://schemas.microsoft.com/office/drawing/2014/main" id="{DB0D510B-F141-3FB3-7F12-5D617EC6D1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8903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>
          <a:extLst>
            <a:ext uri="{FF2B5EF4-FFF2-40B4-BE49-F238E27FC236}">
              <a16:creationId xmlns:a16="http://schemas.microsoft.com/office/drawing/2014/main" id="{897A7EFD-674E-EC81-FCC3-348EA2B33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9f2f57a71_0_0:notes">
            <a:extLst>
              <a:ext uri="{FF2B5EF4-FFF2-40B4-BE49-F238E27FC236}">
                <a16:creationId xmlns:a16="http://schemas.microsoft.com/office/drawing/2014/main" id="{33E02652-579F-3807-7817-B806F4AEA6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9f2f57a71_0_0:notes">
            <a:extLst>
              <a:ext uri="{FF2B5EF4-FFF2-40B4-BE49-F238E27FC236}">
                <a16:creationId xmlns:a16="http://schemas.microsoft.com/office/drawing/2014/main" id="{F964FCBF-9EB6-D5AA-7DFD-17BCDF0280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765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>
          <a:extLst>
            <a:ext uri="{FF2B5EF4-FFF2-40B4-BE49-F238E27FC236}">
              <a16:creationId xmlns:a16="http://schemas.microsoft.com/office/drawing/2014/main" id="{9B9FE740-40D3-EFC2-BFDB-4C000B433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9f2f57a71_0_0:notes">
            <a:extLst>
              <a:ext uri="{FF2B5EF4-FFF2-40B4-BE49-F238E27FC236}">
                <a16:creationId xmlns:a16="http://schemas.microsoft.com/office/drawing/2014/main" id="{247E9D81-9FE9-64EE-EE1B-11A740FC9C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9f2f57a71_0_0:notes">
            <a:extLst>
              <a:ext uri="{FF2B5EF4-FFF2-40B4-BE49-F238E27FC236}">
                <a16:creationId xmlns:a16="http://schemas.microsoft.com/office/drawing/2014/main" id="{BB27B846-0BAD-5FB0-5D1C-82D3CA13C7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just an example description of the type of description that we’re working with for each entry. As you can see in the cleaned description, I took out stop words and punctuation.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9447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>
          <a:extLst>
            <a:ext uri="{FF2B5EF4-FFF2-40B4-BE49-F238E27FC236}">
              <a16:creationId xmlns:a16="http://schemas.microsoft.com/office/drawing/2014/main" id="{11EFAC50-EE30-97AE-531A-036EACD5D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9f2f57a71_0_0:notes">
            <a:extLst>
              <a:ext uri="{FF2B5EF4-FFF2-40B4-BE49-F238E27FC236}">
                <a16:creationId xmlns:a16="http://schemas.microsoft.com/office/drawing/2014/main" id="{8F648D16-8EC2-4C69-2674-4DFE16A772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9f2f57a71_0_0:notes">
            <a:extLst>
              <a:ext uri="{FF2B5EF4-FFF2-40B4-BE49-F238E27FC236}">
                <a16:creationId xmlns:a16="http://schemas.microsoft.com/office/drawing/2014/main" id="{3C09108B-862F-DE5E-E1B0-04F6D9E464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621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>
          <a:extLst>
            <a:ext uri="{FF2B5EF4-FFF2-40B4-BE49-F238E27FC236}">
              <a16:creationId xmlns:a16="http://schemas.microsoft.com/office/drawing/2014/main" id="{9A828984-5ED0-D1EB-B9BD-EB01B329C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9f2f57a71_0_0:notes">
            <a:extLst>
              <a:ext uri="{FF2B5EF4-FFF2-40B4-BE49-F238E27FC236}">
                <a16:creationId xmlns:a16="http://schemas.microsoft.com/office/drawing/2014/main" id="{8AAE141E-9697-B258-C64F-D36AF17F81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9f2f57a71_0_0:notes">
            <a:extLst>
              <a:ext uri="{FF2B5EF4-FFF2-40B4-BE49-F238E27FC236}">
                <a16:creationId xmlns:a16="http://schemas.microsoft.com/office/drawing/2014/main" id="{9EC462DE-0B49-987B-0F25-30FD713EDF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8069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>
          <a:extLst>
            <a:ext uri="{FF2B5EF4-FFF2-40B4-BE49-F238E27FC236}">
              <a16:creationId xmlns:a16="http://schemas.microsoft.com/office/drawing/2014/main" id="{799D43AB-C3D2-CC73-FB82-23FB34564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9f2f57a71_0_0:notes">
            <a:extLst>
              <a:ext uri="{FF2B5EF4-FFF2-40B4-BE49-F238E27FC236}">
                <a16:creationId xmlns:a16="http://schemas.microsoft.com/office/drawing/2014/main" id="{8CD19379-7F0C-3A5F-93BB-1B68981770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9f2f57a71_0_0:notes">
            <a:extLst>
              <a:ext uri="{FF2B5EF4-FFF2-40B4-BE49-F238E27FC236}">
                <a16:creationId xmlns:a16="http://schemas.microsoft.com/office/drawing/2014/main" id="{F2420235-0F4C-457C-D584-453FE1A306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879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>
          <a:extLst>
            <a:ext uri="{FF2B5EF4-FFF2-40B4-BE49-F238E27FC236}">
              <a16:creationId xmlns:a16="http://schemas.microsoft.com/office/drawing/2014/main" id="{4CE6CCA9-2E7D-89CC-B8AE-4055E9EA6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99f2f57a71_0_0:notes">
            <a:extLst>
              <a:ext uri="{FF2B5EF4-FFF2-40B4-BE49-F238E27FC236}">
                <a16:creationId xmlns:a16="http://schemas.microsoft.com/office/drawing/2014/main" id="{401B003E-50CD-B810-7F04-CEEBB634B0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99f2f57a71_0_0:notes">
            <a:extLst>
              <a:ext uri="{FF2B5EF4-FFF2-40B4-BE49-F238E27FC236}">
                <a16:creationId xmlns:a16="http://schemas.microsoft.com/office/drawing/2014/main" id="{1864ED56-C83B-2653-9FF9-89E1852F67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889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31938"/>
            <a:ext cx="43440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72075" y="3769475"/>
            <a:ext cx="3619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513500"/>
            <a:ext cx="9144000" cy="63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-25"/>
            <a:ext cx="9144000" cy="63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340499" y="1162432"/>
            <a:ext cx="8526049" cy="1523505"/>
            <a:chOff x="340499" y="1162432"/>
            <a:chExt cx="8526049" cy="1523505"/>
          </a:xfrm>
        </p:grpSpPr>
        <p:sp>
          <p:nvSpPr>
            <p:cNvPr id="14" name="Google Shape;14;p2"/>
            <p:cNvSpPr/>
            <p:nvPr/>
          </p:nvSpPr>
          <p:spPr>
            <a:xfrm>
              <a:off x="340499" y="1162432"/>
              <a:ext cx="72600" cy="72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93948" y="2613338"/>
              <a:ext cx="72600" cy="72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156904" y="3056195"/>
            <a:ext cx="379840" cy="379840"/>
            <a:chOff x="7205551" y="2358983"/>
            <a:chExt cx="327703" cy="327703"/>
          </a:xfrm>
        </p:grpSpPr>
        <p:sp>
          <p:nvSpPr>
            <p:cNvPr id="17" name="Google Shape;17;p2"/>
            <p:cNvSpPr/>
            <p:nvPr/>
          </p:nvSpPr>
          <p:spPr>
            <a:xfrm>
              <a:off x="7215537" y="2368969"/>
              <a:ext cx="310333" cy="310263"/>
            </a:xfrm>
            <a:custGeom>
              <a:avLst/>
              <a:gdLst/>
              <a:ahLst/>
              <a:cxnLst/>
              <a:rect l="l" t="t" r="r" b="b"/>
              <a:pathLst>
                <a:path w="4413" h="4412" extrusionOk="0">
                  <a:moveTo>
                    <a:pt x="2118" y="0"/>
                  </a:moveTo>
                  <a:lnTo>
                    <a:pt x="2118" y="71"/>
                  </a:lnTo>
                  <a:lnTo>
                    <a:pt x="2083" y="494"/>
                  </a:lnTo>
                  <a:lnTo>
                    <a:pt x="1941" y="847"/>
                  </a:lnTo>
                  <a:lnTo>
                    <a:pt x="1765" y="1200"/>
                  </a:lnTo>
                  <a:lnTo>
                    <a:pt x="1518" y="1518"/>
                  </a:lnTo>
                  <a:lnTo>
                    <a:pt x="1200" y="1765"/>
                  </a:lnTo>
                  <a:lnTo>
                    <a:pt x="883" y="1941"/>
                  </a:lnTo>
                  <a:lnTo>
                    <a:pt x="494" y="2047"/>
                  </a:lnTo>
                  <a:lnTo>
                    <a:pt x="71" y="2118"/>
                  </a:lnTo>
                  <a:lnTo>
                    <a:pt x="0" y="2118"/>
                  </a:lnTo>
                  <a:lnTo>
                    <a:pt x="0" y="2188"/>
                  </a:lnTo>
                  <a:lnTo>
                    <a:pt x="0" y="2259"/>
                  </a:lnTo>
                  <a:lnTo>
                    <a:pt x="71" y="2294"/>
                  </a:lnTo>
                  <a:lnTo>
                    <a:pt x="494" y="2329"/>
                  </a:lnTo>
                  <a:lnTo>
                    <a:pt x="883" y="2435"/>
                  </a:lnTo>
                  <a:lnTo>
                    <a:pt x="1200" y="2612"/>
                  </a:lnTo>
                  <a:lnTo>
                    <a:pt x="1518" y="2859"/>
                  </a:lnTo>
                  <a:lnTo>
                    <a:pt x="1765" y="3177"/>
                  </a:lnTo>
                  <a:lnTo>
                    <a:pt x="1941" y="3530"/>
                  </a:lnTo>
                  <a:lnTo>
                    <a:pt x="2083" y="3882"/>
                  </a:lnTo>
                  <a:lnTo>
                    <a:pt x="2118" y="4306"/>
                  </a:lnTo>
                  <a:lnTo>
                    <a:pt x="2118" y="4377"/>
                  </a:lnTo>
                  <a:lnTo>
                    <a:pt x="2188" y="4412"/>
                  </a:lnTo>
                  <a:lnTo>
                    <a:pt x="2259" y="4377"/>
                  </a:lnTo>
                  <a:lnTo>
                    <a:pt x="2294" y="4306"/>
                  </a:lnTo>
                  <a:lnTo>
                    <a:pt x="2330" y="3918"/>
                  </a:lnTo>
                  <a:lnTo>
                    <a:pt x="2436" y="3530"/>
                  </a:lnTo>
                  <a:lnTo>
                    <a:pt x="2612" y="3177"/>
                  </a:lnTo>
                  <a:lnTo>
                    <a:pt x="2859" y="2859"/>
                  </a:lnTo>
                  <a:lnTo>
                    <a:pt x="3177" y="2612"/>
                  </a:lnTo>
                  <a:lnTo>
                    <a:pt x="3530" y="2435"/>
                  </a:lnTo>
                  <a:lnTo>
                    <a:pt x="3883" y="2329"/>
                  </a:lnTo>
                  <a:lnTo>
                    <a:pt x="4306" y="2294"/>
                  </a:lnTo>
                  <a:lnTo>
                    <a:pt x="4377" y="2259"/>
                  </a:lnTo>
                  <a:lnTo>
                    <a:pt x="4412" y="2188"/>
                  </a:lnTo>
                  <a:lnTo>
                    <a:pt x="4377" y="2118"/>
                  </a:lnTo>
                  <a:lnTo>
                    <a:pt x="4306" y="2118"/>
                  </a:lnTo>
                  <a:lnTo>
                    <a:pt x="3883" y="2082"/>
                  </a:lnTo>
                  <a:lnTo>
                    <a:pt x="3530" y="1941"/>
                  </a:lnTo>
                  <a:lnTo>
                    <a:pt x="3177" y="1765"/>
                  </a:lnTo>
                  <a:lnTo>
                    <a:pt x="2859" y="1518"/>
                  </a:lnTo>
                  <a:lnTo>
                    <a:pt x="2612" y="1200"/>
                  </a:lnTo>
                  <a:lnTo>
                    <a:pt x="2436" y="847"/>
                  </a:lnTo>
                  <a:lnTo>
                    <a:pt x="2330" y="494"/>
                  </a:lnTo>
                  <a:lnTo>
                    <a:pt x="2294" y="71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05551" y="2358983"/>
              <a:ext cx="327703" cy="327703"/>
            </a:xfrm>
            <a:custGeom>
              <a:avLst/>
              <a:gdLst/>
              <a:ahLst/>
              <a:cxnLst/>
              <a:rect l="l" t="t" r="r" b="b"/>
              <a:pathLst>
                <a:path w="4660" h="4660" extrusionOk="0">
                  <a:moveTo>
                    <a:pt x="2330" y="566"/>
                  </a:moveTo>
                  <a:lnTo>
                    <a:pt x="2401" y="919"/>
                  </a:lnTo>
                  <a:lnTo>
                    <a:pt x="2542" y="1201"/>
                  </a:lnTo>
                  <a:lnTo>
                    <a:pt x="2719" y="1483"/>
                  </a:lnTo>
                  <a:lnTo>
                    <a:pt x="2930" y="1730"/>
                  </a:lnTo>
                  <a:lnTo>
                    <a:pt x="3178" y="1942"/>
                  </a:lnTo>
                  <a:lnTo>
                    <a:pt x="3460" y="2119"/>
                  </a:lnTo>
                  <a:lnTo>
                    <a:pt x="3778" y="2260"/>
                  </a:lnTo>
                  <a:lnTo>
                    <a:pt x="4095" y="2330"/>
                  </a:lnTo>
                  <a:lnTo>
                    <a:pt x="3778" y="2401"/>
                  </a:lnTo>
                  <a:lnTo>
                    <a:pt x="3460" y="2542"/>
                  </a:lnTo>
                  <a:lnTo>
                    <a:pt x="3178" y="2719"/>
                  </a:lnTo>
                  <a:lnTo>
                    <a:pt x="2930" y="2930"/>
                  </a:lnTo>
                  <a:lnTo>
                    <a:pt x="2719" y="3177"/>
                  </a:lnTo>
                  <a:lnTo>
                    <a:pt x="2542" y="3460"/>
                  </a:lnTo>
                  <a:lnTo>
                    <a:pt x="2401" y="3777"/>
                  </a:lnTo>
                  <a:lnTo>
                    <a:pt x="2330" y="4095"/>
                  </a:lnTo>
                  <a:lnTo>
                    <a:pt x="2260" y="3777"/>
                  </a:lnTo>
                  <a:lnTo>
                    <a:pt x="2119" y="3460"/>
                  </a:lnTo>
                  <a:lnTo>
                    <a:pt x="1942" y="3177"/>
                  </a:lnTo>
                  <a:lnTo>
                    <a:pt x="1730" y="2930"/>
                  </a:lnTo>
                  <a:lnTo>
                    <a:pt x="1483" y="2719"/>
                  </a:lnTo>
                  <a:lnTo>
                    <a:pt x="1201" y="2542"/>
                  </a:lnTo>
                  <a:lnTo>
                    <a:pt x="919" y="2401"/>
                  </a:lnTo>
                  <a:lnTo>
                    <a:pt x="566" y="2330"/>
                  </a:lnTo>
                  <a:lnTo>
                    <a:pt x="919" y="2260"/>
                  </a:lnTo>
                  <a:lnTo>
                    <a:pt x="1201" y="2119"/>
                  </a:lnTo>
                  <a:lnTo>
                    <a:pt x="1483" y="1942"/>
                  </a:lnTo>
                  <a:lnTo>
                    <a:pt x="1730" y="1730"/>
                  </a:lnTo>
                  <a:lnTo>
                    <a:pt x="1942" y="1483"/>
                  </a:lnTo>
                  <a:lnTo>
                    <a:pt x="2119" y="1201"/>
                  </a:lnTo>
                  <a:lnTo>
                    <a:pt x="2260" y="919"/>
                  </a:lnTo>
                  <a:lnTo>
                    <a:pt x="2330" y="566"/>
                  </a:lnTo>
                  <a:close/>
                  <a:moveTo>
                    <a:pt x="2330" y="1"/>
                  </a:moveTo>
                  <a:lnTo>
                    <a:pt x="2260" y="36"/>
                  </a:lnTo>
                  <a:lnTo>
                    <a:pt x="2189" y="71"/>
                  </a:lnTo>
                  <a:lnTo>
                    <a:pt x="2154" y="142"/>
                  </a:lnTo>
                  <a:lnTo>
                    <a:pt x="2119" y="213"/>
                  </a:lnTo>
                  <a:lnTo>
                    <a:pt x="2083" y="601"/>
                  </a:lnTo>
                  <a:lnTo>
                    <a:pt x="1978" y="954"/>
                  </a:lnTo>
                  <a:lnTo>
                    <a:pt x="1801" y="1271"/>
                  </a:lnTo>
                  <a:lnTo>
                    <a:pt x="1589" y="1554"/>
                  </a:lnTo>
                  <a:lnTo>
                    <a:pt x="1307" y="1801"/>
                  </a:lnTo>
                  <a:lnTo>
                    <a:pt x="954" y="1977"/>
                  </a:lnTo>
                  <a:lnTo>
                    <a:pt x="601" y="2083"/>
                  </a:lnTo>
                  <a:lnTo>
                    <a:pt x="213" y="2119"/>
                  </a:lnTo>
                  <a:lnTo>
                    <a:pt x="142" y="2154"/>
                  </a:lnTo>
                  <a:lnTo>
                    <a:pt x="72" y="2189"/>
                  </a:lnTo>
                  <a:lnTo>
                    <a:pt x="36" y="2260"/>
                  </a:lnTo>
                  <a:lnTo>
                    <a:pt x="1" y="2330"/>
                  </a:lnTo>
                  <a:lnTo>
                    <a:pt x="36" y="2401"/>
                  </a:lnTo>
                  <a:lnTo>
                    <a:pt x="72" y="2471"/>
                  </a:lnTo>
                  <a:lnTo>
                    <a:pt x="142" y="2507"/>
                  </a:lnTo>
                  <a:lnTo>
                    <a:pt x="213" y="2542"/>
                  </a:lnTo>
                  <a:lnTo>
                    <a:pt x="601" y="2577"/>
                  </a:lnTo>
                  <a:lnTo>
                    <a:pt x="954" y="2683"/>
                  </a:lnTo>
                  <a:lnTo>
                    <a:pt x="1272" y="2860"/>
                  </a:lnTo>
                  <a:lnTo>
                    <a:pt x="1554" y="3107"/>
                  </a:lnTo>
                  <a:lnTo>
                    <a:pt x="1801" y="3389"/>
                  </a:lnTo>
                  <a:lnTo>
                    <a:pt x="1978" y="3707"/>
                  </a:lnTo>
                  <a:lnTo>
                    <a:pt x="2083" y="4060"/>
                  </a:lnTo>
                  <a:lnTo>
                    <a:pt x="2119" y="4448"/>
                  </a:lnTo>
                  <a:lnTo>
                    <a:pt x="2154" y="4519"/>
                  </a:lnTo>
                  <a:lnTo>
                    <a:pt x="2189" y="4589"/>
                  </a:lnTo>
                  <a:lnTo>
                    <a:pt x="2260" y="4624"/>
                  </a:lnTo>
                  <a:lnTo>
                    <a:pt x="2330" y="4660"/>
                  </a:lnTo>
                  <a:lnTo>
                    <a:pt x="2401" y="4624"/>
                  </a:lnTo>
                  <a:lnTo>
                    <a:pt x="2472" y="4589"/>
                  </a:lnTo>
                  <a:lnTo>
                    <a:pt x="2507" y="4519"/>
                  </a:lnTo>
                  <a:lnTo>
                    <a:pt x="2542" y="4448"/>
                  </a:lnTo>
                  <a:lnTo>
                    <a:pt x="2578" y="4060"/>
                  </a:lnTo>
                  <a:lnTo>
                    <a:pt x="2683" y="3707"/>
                  </a:lnTo>
                  <a:lnTo>
                    <a:pt x="2860" y="3389"/>
                  </a:lnTo>
                  <a:lnTo>
                    <a:pt x="3107" y="3107"/>
                  </a:lnTo>
                  <a:lnTo>
                    <a:pt x="3389" y="2860"/>
                  </a:lnTo>
                  <a:lnTo>
                    <a:pt x="3707" y="2683"/>
                  </a:lnTo>
                  <a:lnTo>
                    <a:pt x="4060" y="2577"/>
                  </a:lnTo>
                  <a:lnTo>
                    <a:pt x="4448" y="2542"/>
                  </a:lnTo>
                  <a:lnTo>
                    <a:pt x="4519" y="2507"/>
                  </a:lnTo>
                  <a:lnTo>
                    <a:pt x="4589" y="2471"/>
                  </a:lnTo>
                  <a:lnTo>
                    <a:pt x="4625" y="2401"/>
                  </a:lnTo>
                  <a:lnTo>
                    <a:pt x="4660" y="2330"/>
                  </a:lnTo>
                  <a:lnTo>
                    <a:pt x="4625" y="2260"/>
                  </a:lnTo>
                  <a:lnTo>
                    <a:pt x="4589" y="2189"/>
                  </a:lnTo>
                  <a:lnTo>
                    <a:pt x="4519" y="2154"/>
                  </a:lnTo>
                  <a:lnTo>
                    <a:pt x="4448" y="2119"/>
                  </a:lnTo>
                  <a:lnTo>
                    <a:pt x="4060" y="2083"/>
                  </a:lnTo>
                  <a:lnTo>
                    <a:pt x="3707" y="1977"/>
                  </a:lnTo>
                  <a:lnTo>
                    <a:pt x="3389" y="1801"/>
                  </a:lnTo>
                  <a:lnTo>
                    <a:pt x="3107" y="1554"/>
                  </a:lnTo>
                  <a:lnTo>
                    <a:pt x="2860" y="1271"/>
                  </a:lnTo>
                  <a:lnTo>
                    <a:pt x="2683" y="954"/>
                  </a:lnTo>
                  <a:lnTo>
                    <a:pt x="2578" y="601"/>
                  </a:lnTo>
                  <a:lnTo>
                    <a:pt x="2542" y="213"/>
                  </a:lnTo>
                  <a:lnTo>
                    <a:pt x="2507" y="142"/>
                  </a:lnTo>
                  <a:lnTo>
                    <a:pt x="2472" y="71"/>
                  </a:lnTo>
                  <a:lnTo>
                    <a:pt x="2401" y="36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8486704" y="3817458"/>
            <a:ext cx="379840" cy="379840"/>
            <a:chOff x="7205551" y="2358983"/>
            <a:chExt cx="327703" cy="327703"/>
          </a:xfrm>
        </p:grpSpPr>
        <p:sp>
          <p:nvSpPr>
            <p:cNvPr id="20" name="Google Shape;20;p2"/>
            <p:cNvSpPr/>
            <p:nvPr/>
          </p:nvSpPr>
          <p:spPr>
            <a:xfrm>
              <a:off x="7215537" y="2368969"/>
              <a:ext cx="310333" cy="310263"/>
            </a:xfrm>
            <a:custGeom>
              <a:avLst/>
              <a:gdLst/>
              <a:ahLst/>
              <a:cxnLst/>
              <a:rect l="l" t="t" r="r" b="b"/>
              <a:pathLst>
                <a:path w="4413" h="4412" extrusionOk="0">
                  <a:moveTo>
                    <a:pt x="2118" y="0"/>
                  </a:moveTo>
                  <a:lnTo>
                    <a:pt x="2118" y="71"/>
                  </a:lnTo>
                  <a:lnTo>
                    <a:pt x="2083" y="494"/>
                  </a:lnTo>
                  <a:lnTo>
                    <a:pt x="1941" y="847"/>
                  </a:lnTo>
                  <a:lnTo>
                    <a:pt x="1765" y="1200"/>
                  </a:lnTo>
                  <a:lnTo>
                    <a:pt x="1518" y="1518"/>
                  </a:lnTo>
                  <a:lnTo>
                    <a:pt x="1200" y="1765"/>
                  </a:lnTo>
                  <a:lnTo>
                    <a:pt x="883" y="1941"/>
                  </a:lnTo>
                  <a:lnTo>
                    <a:pt x="494" y="2047"/>
                  </a:lnTo>
                  <a:lnTo>
                    <a:pt x="71" y="2118"/>
                  </a:lnTo>
                  <a:lnTo>
                    <a:pt x="0" y="2118"/>
                  </a:lnTo>
                  <a:lnTo>
                    <a:pt x="0" y="2188"/>
                  </a:lnTo>
                  <a:lnTo>
                    <a:pt x="0" y="2259"/>
                  </a:lnTo>
                  <a:lnTo>
                    <a:pt x="71" y="2294"/>
                  </a:lnTo>
                  <a:lnTo>
                    <a:pt x="494" y="2329"/>
                  </a:lnTo>
                  <a:lnTo>
                    <a:pt x="883" y="2435"/>
                  </a:lnTo>
                  <a:lnTo>
                    <a:pt x="1200" y="2612"/>
                  </a:lnTo>
                  <a:lnTo>
                    <a:pt x="1518" y="2859"/>
                  </a:lnTo>
                  <a:lnTo>
                    <a:pt x="1765" y="3177"/>
                  </a:lnTo>
                  <a:lnTo>
                    <a:pt x="1941" y="3530"/>
                  </a:lnTo>
                  <a:lnTo>
                    <a:pt x="2083" y="3882"/>
                  </a:lnTo>
                  <a:lnTo>
                    <a:pt x="2118" y="4306"/>
                  </a:lnTo>
                  <a:lnTo>
                    <a:pt x="2118" y="4377"/>
                  </a:lnTo>
                  <a:lnTo>
                    <a:pt x="2188" y="4412"/>
                  </a:lnTo>
                  <a:lnTo>
                    <a:pt x="2259" y="4377"/>
                  </a:lnTo>
                  <a:lnTo>
                    <a:pt x="2294" y="4306"/>
                  </a:lnTo>
                  <a:lnTo>
                    <a:pt x="2330" y="3918"/>
                  </a:lnTo>
                  <a:lnTo>
                    <a:pt x="2436" y="3530"/>
                  </a:lnTo>
                  <a:lnTo>
                    <a:pt x="2612" y="3177"/>
                  </a:lnTo>
                  <a:lnTo>
                    <a:pt x="2859" y="2859"/>
                  </a:lnTo>
                  <a:lnTo>
                    <a:pt x="3177" y="2612"/>
                  </a:lnTo>
                  <a:lnTo>
                    <a:pt x="3530" y="2435"/>
                  </a:lnTo>
                  <a:lnTo>
                    <a:pt x="3883" y="2329"/>
                  </a:lnTo>
                  <a:lnTo>
                    <a:pt x="4306" y="2294"/>
                  </a:lnTo>
                  <a:lnTo>
                    <a:pt x="4377" y="2259"/>
                  </a:lnTo>
                  <a:lnTo>
                    <a:pt x="4412" y="2188"/>
                  </a:lnTo>
                  <a:lnTo>
                    <a:pt x="4377" y="2118"/>
                  </a:lnTo>
                  <a:lnTo>
                    <a:pt x="4306" y="2118"/>
                  </a:lnTo>
                  <a:lnTo>
                    <a:pt x="3883" y="2082"/>
                  </a:lnTo>
                  <a:lnTo>
                    <a:pt x="3530" y="1941"/>
                  </a:lnTo>
                  <a:lnTo>
                    <a:pt x="3177" y="1765"/>
                  </a:lnTo>
                  <a:lnTo>
                    <a:pt x="2859" y="1518"/>
                  </a:lnTo>
                  <a:lnTo>
                    <a:pt x="2612" y="1200"/>
                  </a:lnTo>
                  <a:lnTo>
                    <a:pt x="2436" y="847"/>
                  </a:lnTo>
                  <a:lnTo>
                    <a:pt x="2330" y="494"/>
                  </a:lnTo>
                  <a:lnTo>
                    <a:pt x="2294" y="71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05551" y="2358983"/>
              <a:ext cx="327703" cy="327703"/>
            </a:xfrm>
            <a:custGeom>
              <a:avLst/>
              <a:gdLst/>
              <a:ahLst/>
              <a:cxnLst/>
              <a:rect l="l" t="t" r="r" b="b"/>
              <a:pathLst>
                <a:path w="4660" h="4660" extrusionOk="0">
                  <a:moveTo>
                    <a:pt x="2330" y="566"/>
                  </a:moveTo>
                  <a:lnTo>
                    <a:pt x="2401" y="919"/>
                  </a:lnTo>
                  <a:lnTo>
                    <a:pt x="2542" y="1201"/>
                  </a:lnTo>
                  <a:lnTo>
                    <a:pt x="2719" y="1483"/>
                  </a:lnTo>
                  <a:lnTo>
                    <a:pt x="2930" y="1730"/>
                  </a:lnTo>
                  <a:lnTo>
                    <a:pt x="3178" y="1942"/>
                  </a:lnTo>
                  <a:lnTo>
                    <a:pt x="3460" y="2119"/>
                  </a:lnTo>
                  <a:lnTo>
                    <a:pt x="3778" y="2260"/>
                  </a:lnTo>
                  <a:lnTo>
                    <a:pt x="4095" y="2330"/>
                  </a:lnTo>
                  <a:lnTo>
                    <a:pt x="3778" y="2401"/>
                  </a:lnTo>
                  <a:lnTo>
                    <a:pt x="3460" y="2542"/>
                  </a:lnTo>
                  <a:lnTo>
                    <a:pt x="3178" y="2719"/>
                  </a:lnTo>
                  <a:lnTo>
                    <a:pt x="2930" y="2930"/>
                  </a:lnTo>
                  <a:lnTo>
                    <a:pt x="2719" y="3177"/>
                  </a:lnTo>
                  <a:lnTo>
                    <a:pt x="2542" y="3460"/>
                  </a:lnTo>
                  <a:lnTo>
                    <a:pt x="2401" y="3777"/>
                  </a:lnTo>
                  <a:lnTo>
                    <a:pt x="2330" y="4095"/>
                  </a:lnTo>
                  <a:lnTo>
                    <a:pt x="2260" y="3777"/>
                  </a:lnTo>
                  <a:lnTo>
                    <a:pt x="2119" y="3460"/>
                  </a:lnTo>
                  <a:lnTo>
                    <a:pt x="1942" y="3177"/>
                  </a:lnTo>
                  <a:lnTo>
                    <a:pt x="1730" y="2930"/>
                  </a:lnTo>
                  <a:lnTo>
                    <a:pt x="1483" y="2719"/>
                  </a:lnTo>
                  <a:lnTo>
                    <a:pt x="1201" y="2542"/>
                  </a:lnTo>
                  <a:lnTo>
                    <a:pt x="919" y="2401"/>
                  </a:lnTo>
                  <a:lnTo>
                    <a:pt x="566" y="2330"/>
                  </a:lnTo>
                  <a:lnTo>
                    <a:pt x="919" y="2260"/>
                  </a:lnTo>
                  <a:lnTo>
                    <a:pt x="1201" y="2119"/>
                  </a:lnTo>
                  <a:lnTo>
                    <a:pt x="1483" y="1942"/>
                  </a:lnTo>
                  <a:lnTo>
                    <a:pt x="1730" y="1730"/>
                  </a:lnTo>
                  <a:lnTo>
                    <a:pt x="1942" y="1483"/>
                  </a:lnTo>
                  <a:lnTo>
                    <a:pt x="2119" y="1201"/>
                  </a:lnTo>
                  <a:lnTo>
                    <a:pt x="2260" y="919"/>
                  </a:lnTo>
                  <a:lnTo>
                    <a:pt x="2330" y="566"/>
                  </a:lnTo>
                  <a:close/>
                  <a:moveTo>
                    <a:pt x="2330" y="1"/>
                  </a:moveTo>
                  <a:lnTo>
                    <a:pt x="2260" y="36"/>
                  </a:lnTo>
                  <a:lnTo>
                    <a:pt x="2189" y="71"/>
                  </a:lnTo>
                  <a:lnTo>
                    <a:pt x="2154" y="142"/>
                  </a:lnTo>
                  <a:lnTo>
                    <a:pt x="2119" y="213"/>
                  </a:lnTo>
                  <a:lnTo>
                    <a:pt x="2083" y="601"/>
                  </a:lnTo>
                  <a:lnTo>
                    <a:pt x="1978" y="954"/>
                  </a:lnTo>
                  <a:lnTo>
                    <a:pt x="1801" y="1271"/>
                  </a:lnTo>
                  <a:lnTo>
                    <a:pt x="1589" y="1554"/>
                  </a:lnTo>
                  <a:lnTo>
                    <a:pt x="1307" y="1801"/>
                  </a:lnTo>
                  <a:lnTo>
                    <a:pt x="954" y="1977"/>
                  </a:lnTo>
                  <a:lnTo>
                    <a:pt x="601" y="2083"/>
                  </a:lnTo>
                  <a:lnTo>
                    <a:pt x="213" y="2119"/>
                  </a:lnTo>
                  <a:lnTo>
                    <a:pt x="142" y="2154"/>
                  </a:lnTo>
                  <a:lnTo>
                    <a:pt x="72" y="2189"/>
                  </a:lnTo>
                  <a:lnTo>
                    <a:pt x="36" y="2260"/>
                  </a:lnTo>
                  <a:lnTo>
                    <a:pt x="1" y="2330"/>
                  </a:lnTo>
                  <a:lnTo>
                    <a:pt x="36" y="2401"/>
                  </a:lnTo>
                  <a:lnTo>
                    <a:pt x="72" y="2471"/>
                  </a:lnTo>
                  <a:lnTo>
                    <a:pt x="142" y="2507"/>
                  </a:lnTo>
                  <a:lnTo>
                    <a:pt x="213" y="2542"/>
                  </a:lnTo>
                  <a:lnTo>
                    <a:pt x="601" y="2577"/>
                  </a:lnTo>
                  <a:lnTo>
                    <a:pt x="954" y="2683"/>
                  </a:lnTo>
                  <a:lnTo>
                    <a:pt x="1272" y="2860"/>
                  </a:lnTo>
                  <a:lnTo>
                    <a:pt x="1554" y="3107"/>
                  </a:lnTo>
                  <a:lnTo>
                    <a:pt x="1801" y="3389"/>
                  </a:lnTo>
                  <a:lnTo>
                    <a:pt x="1978" y="3707"/>
                  </a:lnTo>
                  <a:lnTo>
                    <a:pt x="2083" y="4060"/>
                  </a:lnTo>
                  <a:lnTo>
                    <a:pt x="2119" y="4448"/>
                  </a:lnTo>
                  <a:lnTo>
                    <a:pt x="2154" y="4519"/>
                  </a:lnTo>
                  <a:lnTo>
                    <a:pt x="2189" y="4589"/>
                  </a:lnTo>
                  <a:lnTo>
                    <a:pt x="2260" y="4624"/>
                  </a:lnTo>
                  <a:lnTo>
                    <a:pt x="2330" y="4660"/>
                  </a:lnTo>
                  <a:lnTo>
                    <a:pt x="2401" y="4624"/>
                  </a:lnTo>
                  <a:lnTo>
                    <a:pt x="2472" y="4589"/>
                  </a:lnTo>
                  <a:lnTo>
                    <a:pt x="2507" y="4519"/>
                  </a:lnTo>
                  <a:lnTo>
                    <a:pt x="2542" y="4448"/>
                  </a:lnTo>
                  <a:lnTo>
                    <a:pt x="2578" y="4060"/>
                  </a:lnTo>
                  <a:lnTo>
                    <a:pt x="2683" y="3707"/>
                  </a:lnTo>
                  <a:lnTo>
                    <a:pt x="2860" y="3389"/>
                  </a:lnTo>
                  <a:lnTo>
                    <a:pt x="3107" y="3107"/>
                  </a:lnTo>
                  <a:lnTo>
                    <a:pt x="3389" y="2860"/>
                  </a:lnTo>
                  <a:lnTo>
                    <a:pt x="3707" y="2683"/>
                  </a:lnTo>
                  <a:lnTo>
                    <a:pt x="4060" y="2577"/>
                  </a:lnTo>
                  <a:lnTo>
                    <a:pt x="4448" y="2542"/>
                  </a:lnTo>
                  <a:lnTo>
                    <a:pt x="4519" y="2507"/>
                  </a:lnTo>
                  <a:lnTo>
                    <a:pt x="4589" y="2471"/>
                  </a:lnTo>
                  <a:lnTo>
                    <a:pt x="4625" y="2401"/>
                  </a:lnTo>
                  <a:lnTo>
                    <a:pt x="4660" y="2330"/>
                  </a:lnTo>
                  <a:lnTo>
                    <a:pt x="4625" y="2260"/>
                  </a:lnTo>
                  <a:lnTo>
                    <a:pt x="4589" y="2189"/>
                  </a:lnTo>
                  <a:lnTo>
                    <a:pt x="4519" y="2154"/>
                  </a:lnTo>
                  <a:lnTo>
                    <a:pt x="4448" y="2119"/>
                  </a:lnTo>
                  <a:lnTo>
                    <a:pt x="4060" y="2083"/>
                  </a:lnTo>
                  <a:lnTo>
                    <a:pt x="3707" y="1977"/>
                  </a:lnTo>
                  <a:lnTo>
                    <a:pt x="3389" y="1801"/>
                  </a:lnTo>
                  <a:lnTo>
                    <a:pt x="3107" y="1554"/>
                  </a:lnTo>
                  <a:lnTo>
                    <a:pt x="2860" y="1271"/>
                  </a:lnTo>
                  <a:lnTo>
                    <a:pt x="2683" y="954"/>
                  </a:lnTo>
                  <a:lnTo>
                    <a:pt x="2578" y="601"/>
                  </a:lnTo>
                  <a:lnTo>
                    <a:pt x="2542" y="213"/>
                  </a:lnTo>
                  <a:lnTo>
                    <a:pt x="2507" y="142"/>
                  </a:lnTo>
                  <a:lnTo>
                    <a:pt x="2472" y="71"/>
                  </a:lnTo>
                  <a:lnTo>
                    <a:pt x="2401" y="36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subTitle" idx="1" hasCustomPrompt="1"/>
          </p:nvPr>
        </p:nvSpPr>
        <p:spPr>
          <a:xfrm>
            <a:off x="720000" y="11513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11150" lvl="0" indent="-17145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defRPr sz="12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 dirty="0"/>
              <a:t>Test</a:t>
            </a:r>
          </a:p>
          <a:p>
            <a:pPr lvl="1"/>
            <a:r>
              <a:rPr lang="en-US" dirty="0"/>
              <a:t>Test</a:t>
            </a:r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878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122579" y="1724070"/>
            <a:ext cx="379840" cy="379840"/>
            <a:chOff x="7205551" y="2358983"/>
            <a:chExt cx="327703" cy="327703"/>
          </a:xfrm>
        </p:grpSpPr>
        <p:sp>
          <p:nvSpPr>
            <p:cNvPr id="39" name="Google Shape;39;p4"/>
            <p:cNvSpPr/>
            <p:nvPr/>
          </p:nvSpPr>
          <p:spPr>
            <a:xfrm>
              <a:off x="7215537" y="2368969"/>
              <a:ext cx="310333" cy="310263"/>
            </a:xfrm>
            <a:custGeom>
              <a:avLst/>
              <a:gdLst/>
              <a:ahLst/>
              <a:cxnLst/>
              <a:rect l="l" t="t" r="r" b="b"/>
              <a:pathLst>
                <a:path w="4413" h="4412" extrusionOk="0">
                  <a:moveTo>
                    <a:pt x="2118" y="0"/>
                  </a:moveTo>
                  <a:lnTo>
                    <a:pt x="2118" y="71"/>
                  </a:lnTo>
                  <a:lnTo>
                    <a:pt x="2083" y="494"/>
                  </a:lnTo>
                  <a:lnTo>
                    <a:pt x="1941" y="847"/>
                  </a:lnTo>
                  <a:lnTo>
                    <a:pt x="1765" y="1200"/>
                  </a:lnTo>
                  <a:lnTo>
                    <a:pt x="1518" y="1518"/>
                  </a:lnTo>
                  <a:lnTo>
                    <a:pt x="1200" y="1765"/>
                  </a:lnTo>
                  <a:lnTo>
                    <a:pt x="883" y="1941"/>
                  </a:lnTo>
                  <a:lnTo>
                    <a:pt x="494" y="2047"/>
                  </a:lnTo>
                  <a:lnTo>
                    <a:pt x="71" y="2118"/>
                  </a:lnTo>
                  <a:lnTo>
                    <a:pt x="0" y="2118"/>
                  </a:lnTo>
                  <a:lnTo>
                    <a:pt x="0" y="2188"/>
                  </a:lnTo>
                  <a:lnTo>
                    <a:pt x="0" y="2259"/>
                  </a:lnTo>
                  <a:lnTo>
                    <a:pt x="71" y="2294"/>
                  </a:lnTo>
                  <a:lnTo>
                    <a:pt x="494" y="2329"/>
                  </a:lnTo>
                  <a:lnTo>
                    <a:pt x="883" y="2435"/>
                  </a:lnTo>
                  <a:lnTo>
                    <a:pt x="1200" y="2612"/>
                  </a:lnTo>
                  <a:lnTo>
                    <a:pt x="1518" y="2859"/>
                  </a:lnTo>
                  <a:lnTo>
                    <a:pt x="1765" y="3177"/>
                  </a:lnTo>
                  <a:lnTo>
                    <a:pt x="1941" y="3530"/>
                  </a:lnTo>
                  <a:lnTo>
                    <a:pt x="2083" y="3882"/>
                  </a:lnTo>
                  <a:lnTo>
                    <a:pt x="2118" y="4306"/>
                  </a:lnTo>
                  <a:lnTo>
                    <a:pt x="2118" y="4377"/>
                  </a:lnTo>
                  <a:lnTo>
                    <a:pt x="2188" y="4412"/>
                  </a:lnTo>
                  <a:lnTo>
                    <a:pt x="2259" y="4377"/>
                  </a:lnTo>
                  <a:lnTo>
                    <a:pt x="2294" y="4306"/>
                  </a:lnTo>
                  <a:lnTo>
                    <a:pt x="2330" y="3918"/>
                  </a:lnTo>
                  <a:lnTo>
                    <a:pt x="2436" y="3530"/>
                  </a:lnTo>
                  <a:lnTo>
                    <a:pt x="2612" y="3177"/>
                  </a:lnTo>
                  <a:lnTo>
                    <a:pt x="2859" y="2859"/>
                  </a:lnTo>
                  <a:lnTo>
                    <a:pt x="3177" y="2612"/>
                  </a:lnTo>
                  <a:lnTo>
                    <a:pt x="3530" y="2435"/>
                  </a:lnTo>
                  <a:lnTo>
                    <a:pt x="3883" y="2329"/>
                  </a:lnTo>
                  <a:lnTo>
                    <a:pt x="4306" y="2294"/>
                  </a:lnTo>
                  <a:lnTo>
                    <a:pt x="4377" y="2259"/>
                  </a:lnTo>
                  <a:lnTo>
                    <a:pt x="4412" y="2188"/>
                  </a:lnTo>
                  <a:lnTo>
                    <a:pt x="4377" y="2118"/>
                  </a:lnTo>
                  <a:lnTo>
                    <a:pt x="4306" y="2118"/>
                  </a:lnTo>
                  <a:lnTo>
                    <a:pt x="3883" y="2082"/>
                  </a:lnTo>
                  <a:lnTo>
                    <a:pt x="3530" y="1941"/>
                  </a:lnTo>
                  <a:lnTo>
                    <a:pt x="3177" y="1765"/>
                  </a:lnTo>
                  <a:lnTo>
                    <a:pt x="2859" y="1518"/>
                  </a:lnTo>
                  <a:lnTo>
                    <a:pt x="2612" y="1200"/>
                  </a:lnTo>
                  <a:lnTo>
                    <a:pt x="2436" y="847"/>
                  </a:lnTo>
                  <a:lnTo>
                    <a:pt x="2330" y="494"/>
                  </a:lnTo>
                  <a:lnTo>
                    <a:pt x="2294" y="71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7205551" y="2358983"/>
              <a:ext cx="327703" cy="327703"/>
            </a:xfrm>
            <a:custGeom>
              <a:avLst/>
              <a:gdLst/>
              <a:ahLst/>
              <a:cxnLst/>
              <a:rect l="l" t="t" r="r" b="b"/>
              <a:pathLst>
                <a:path w="4660" h="4660" extrusionOk="0">
                  <a:moveTo>
                    <a:pt x="2330" y="566"/>
                  </a:moveTo>
                  <a:lnTo>
                    <a:pt x="2401" y="919"/>
                  </a:lnTo>
                  <a:lnTo>
                    <a:pt x="2542" y="1201"/>
                  </a:lnTo>
                  <a:lnTo>
                    <a:pt x="2719" y="1483"/>
                  </a:lnTo>
                  <a:lnTo>
                    <a:pt x="2930" y="1730"/>
                  </a:lnTo>
                  <a:lnTo>
                    <a:pt x="3178" y="1942"/>
                  </a:lnTo>
                  <a:lnTo>
                    <a:pt x="3460" y="2119"/>
                  </a:lnTo>
                  <a:lnTo>
                    <a:pt x="3778" y="2260"/>
                  </a:lnTo>
                  <a:lnTo>
                    <a:pt x="4095" y="2330"/>
                  </a:lnTo>
                  <a:lnTo>
                    <a:pt x="3778" y="2401"/>
                  </a:lnTo>
                  <a:lnTo>
                    <a:pt x="3460" y="2542"/>
                  </a:lnTo>
                  <a:lnTo>
                    <a:pt x="3178" y="2719"/>
                  </a:lnTo>
                  <a:lnTo>
                    <a:pt x="2930" y="2930"/>
                  </a:lnTo>
                  <a:lnTo>
                    <a:pt x="2719" y="3177"/>
                  </a:lnTo>
                  <a:lnTo>
                    <a:pt x="2542" y="3460"/>
                  </a:lnTo>
                  <a:lnTo>
                    <a:pt x="2401" y="3777"/>
                  </a:lnTo>
                  <a:lnTo>
                    <a:pt x="2330" y="4095"/>
                  </a:lnTo>
                  <a:lnTo>
                    <a:pt x="2260" y="3777"/>
                  </a:lnTo>
                  <a:lnTo>
                    <a:pt x="2119" y="3460"/>
                  </a:lnTo>
                  <a:lnTo>
                    <a:pt x="1942" y="3177"/>
                  </a:lnTo>
                  <a:lnTo>
                    <a:pt x="1730" y="2930"/>
                  </a:lnTo>
                  <a:lnTo>
                    <a:pt x="1483" y="2719"/>
                  </a:lnTo>
                  <a:lnTo>
                    <a:pt x="1201" y="2542"/>
                  </a:lnTo>
                  <a:lnTo>
                    <a:pt x="919" y="2401"/>
                  </a:lnTo>
                  <a:lnTo>
                    <a:pt x="566" y="2330"/>
                  </a:lnTo>
                  <a:lnTo>
                    <a:pt x="919" y="2260"/>
                  </a:lnTo>
                  <a:lnTo>
                    <a:pt x="1201" y="2119"/>
                  </a:lnTo>
                  <a:lnTo>
                    <a:pt x="1483" y="1942"/>
                  </a:lnTo>
                  <a:lnTo>
                    <a:pt x="1730" y="1730"/>
                  </a:lnTo>
                  <a:lnTo>
                    <a:pt x="1942" y="1483"/>
                  </a:lnTo>
                  <a:lnTo>
                    <a:pt x="2119" y="1201"/>
                  </a:lnTo>
                  <a:lnTo>
                    <a:pt x="2260" y="919"/>
                  </a:lnTo>
                  <a:lnTo>
                    <a:pt x="2330" y="566"/>
                  </a:lnTo>
                  <a:close/>
                  <a:moveTo>
                    <a:pt x="2330" y="1"/>
                  </a:moveTo>
                  <a:lnTo>
                    <a:pt x="2260" y="36"/>
                  </a:lnTo>
                  <a:lnTo>
                    <a:pt x="2189" y="71"/>
                  </a:lnTo>
                  <a:lnTo>
                    <a:pt x="2154" y="142"/>
                  </a:lnTo>
                  <a:lnTo>
                    <a:pt x="2119" y="213"/>
                  </a:lnTo>
                  <a:lnTo>
                    <a:pt x="2083" y="601"/>
                  </a:lnTo>
                  <a:lnTo>
                    <a:pt x="1978" y="954"/>
                  </a:lnTo>
                  <a:lnTo>
                    <a:pt x="1801" y="1271"/>
                  </a:lnTo>
                  <a:lnTo>
                    <a:pt x="1589" y="1554"/>
                  </a:lnTo>
                  <a:lnTo>
                    <a:pt x="1307" y="1801"/>
                  </a:lnTo>
                  <a:lnTo>
                    <a:pt x="954" y="1977"/>
                  </a:lnTo>
                  <a:lnTo>
                    <a:pt x="601" y="2083"/>
                  </a:lnTo>
                  <a:lnTo>
                    <a:pt x="213" y="2119"/>
                  </a:lnTo>
                  <a:lnTo>
                    <a:pt x="142" y="2154"/>
                  </a:lnTo>
                  <a:lnTo>
                    <a:pt x="72" y="2189"/>
                  </a:lnTo>
                  <a:lnTo>
                    <a:pt x="36" y="2260"/>
                  </a:lnTo>
                  <a:lnTo>
                    <a:pt x="1" y="2330"/>
                  </a:lnTo>
                  <a:lnTo>
                    <a:pt x="36" y="2401"/>
                  </a:lnTo>
                  <a:lnTo>
                    <a:pt x="72" y="2471"/>
                  </a:lnTo>
                  <a:lnTo>
                    <a:pt x="142" y="2507"/>
                  </a:lnTo>
                  <a:lnTo>
                    <a:pt x="213" y="2542"/>
                  </a:lnTo>
                  <a:lnTo>
                    <a:pt x="601" y="2577"/>
                  </a:lnTo>
                  <a:lnTo>
                    <a:pt x="954" y="2683"/>
                  </a:lnTo>
                  <a:lnTo>
                    <a:pt x="1272" y="2860"/>
                  </a:lnTo>
                  <a:lnTo>
                    <a:pt x="1554" y="3107"/>
                  </a:lnTo>
                  <a:lnTo>
                    <a:pt x="1801" y="3389"/>
                  </a:lnTo>
                  <a:lnTo>
                    <a:pt x="1978" y="3707"/>
                  </a:lnTo>
                  <a:lnTo>
                    <a:pt x="2083" y="4060"/>
                  </a:lnTo>
                  <a:lnTo>
                    <a:pt x="2119" y="4448"/>
                  </a:lnTo>
                  <a:lnTo>
                    <a:pt x="2154" y="4519"/>
                  </a:lnTo>
                  <a:lnTo>
                    <a:pt x="2189" y="4589"/>
                  </a:lnTo>
                  <a:lnTo>
                    <a:pt x="2260" y="4624"/>
                  </a:lnTo>
                  <a:lnTo>
                    <a:pt x="2330" y="4660"/>
                  </a:lnTo>
                  <a:lnTo>
                    <a:pt x="2401" y="4624"/>
                  </a:lnTo>
                  <a:lnTo>
                    <a:pt x="2472" y="4589"/>
                  </a:lnTo>
                  <a:lnTo>
                    <a:pt x="2507" y="4519"/>
                  </a:lnTo>
                  <a:lnTo>
                    <a:pt x="2542" y="4448"/>
                  </a:lnTo>
                  <a:lnTo>
                    <a:pt x="2578" y="4060"/>
                  </a:lnTo>
                  <a:lnTo>
                    <a:pt x="2683" y="3707"/>
                  </a:lnTo>
                  <a:lnTo>
                    <a:pt x="2860" y="3389"/>
                  </a:lnTo>
                  <a:lnTo>
                    <a:pt x="3107" y="3107"/>
                  </a:lnTo>
                  <a:lnTo>
                    <a:pt x="3389" y="2860"/>
                  </a:lnTo>
                  <a:lnTo>
                    <a:pt x="3707" y="2683"/>
                  </a:lnTo>
                  <a:lnTo>
                    <a:pt x="4060" y="2577"/>
                  </a:lnTo>
                  <a:lnTo>
                    <a:pt x="4448" y="2542"/>
                  </a:lnTo>
                  <a:lnTo>
                    <a:pt x="4519" y="2507"/>
                  </a:lnTo>
                  <a:lnTo>
                    <a:pt x="4589" y="2471"/>
                  </a:lnTo>
                  <a:lnTo>
                    <a:pt x="4625" y="2401"/>
                  </a:lnTo>
                  <a:lnTo>
                    <a:pt x="4660" y="2330"/>
                  </a:lnTo>
                  <a:lnTo>
                    <a:pt x="4625" y="2260"/>
                  </a:lnTo>
                  <a:lnTo>
                    <a:pt x="4589" y="2189"/>
                  </a:lnTo>
                  <a:lnTo>
                    <a:pt x="4519" y="2154"/>
                  </a:lnTo>
                  <a:lnTo>
                    <a:pt x="4448" y="2119"/>
                  </a:lnTo>
                  <a:lnTo>
                    <a:pt x="4060" y="2083"/>
                  </a:lnTo>
                  <a:lnTo>
                    <a:pt x="3707" y="1977"/>
                  </a:lnTo>
                  <a:lnTo>
                    <a:pt x="3389" y="1801"/>
                  </a:lnTo>
                  <a:lnTo>
                    <a:pt x="3107" y="1554"/>
                  </a:lnTo>
                  <a:lnTo>
                    <a:pt x="2860" y="1271"/>
                  </a:lnTo>
                  <a:lnTo>
                    <a:pt x="2683" y="954"/>
                  </a:lnTo>
                  <a:lnTo>
                    <a:pt x="2578" y="601"/>
                  </a:lnTo>
                  <a:lnTo>
                    <a:pt x="2542" y="213"/>
                  </a:lnTo>
                  <a:lnTo>
                    <a:pt x="2507" y="142"/>
                  </a:lnTo>
                  <a:lnTo>
                    <a:pt x="2472" y="71"/>
                  </a:lnTo>
                  <a:lnTo>
                    <a:pt x="2401" y="36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4"/>
          <p:cNvGrpSpPr/>
          <p:nvPr/>
        </p:nvGrpSpPr>
        <p:grpSpPr>
          <a:xfrm>
            <a:off x="8598629" y="4233895"/>
            <a:ext cx="379840" cy="379840"/>
            <a:chOff x="7205551" y="2358983"/>
            <a:chExt cx="327703" cy="327703"/>
          </a:xfrm>
        </p:grpSpPr>
        <p:sp>
          <p:nvSpPr>
            <p:cNvPr id="42" name="Google Shape;42;p4"/>
            <p:cNvSpPr/>
            <p:nvPr/>
          </p:nvSpPr>
          <p:spPr>
            <a:xfrm>
              <a:off x="7215537" y="2368969"/>
              <a:ext cx="310333" cy="310263"/>
            </a:xfrm>
            <a:custGeom>
              <a:avLst/>
              <a:gdLst/>
              <a:ahLst/>
              <a:cxnLst/>
              <a:rect l="l" t="t" r="r" b="b"/>
              <a:pathLst>
                <a:path w="4413" h="4412" extrusionOk="0">
                  <a:moveTo>
                    <a:pt x="2118" y="0"/>
                  </a:moveTo>
                  <a:lnTo>
                    <a:pt x="2118" y="71"/>
                  </a:lnTo>
                  <a:lnTo>
                    <a:pt x="2083" y="494"/>
                  </a:lnTo>
                  <a:lnTo>
                    <a:pt x="1941" y="847"/>
                  </a:lnTo>
                  <a:lnTo>
                    <a:pt x="1765" y="1200"/>
                  </a:lnTo>
                  <a:lnTo>
                    <a:pt x="1518" y="1518"/>
                  </a:lnTo>
                  <a:lnTo>
                    <a:pt x="1200" y="1765"/>
                  </a:lnTo>
                  <a:lnTo>
                    <a:pt x="883" y="1941"/>
                  </a:lnTo>
                  <a:lnTo>
                    <a:pt x="494" y="2047"/>
                  </a:lnTo>
                  <a:lnTo>
                    <a:pt x="71" y="2118"/>
                  </a:lnTo>
                  <a:lnTo>
                    <a:pt x="0" y="2118"/>
                  </a:lnTo>
                  <a:lnTo>
                    <a:pt x="0" y="2188"/>
                  </a:lnTo>
                  <a:lnTo>
                    <a:pt x="0" y="2259"/>
                  </a:lnTo>
                  <a:lnTo>
                    <a:pt x="71" y="2294"/>
                  </a:lnTo>
                  <a:lnTo>
                    <a:pt x="494" y="2329"/>
                  </a:lnTo>
                  <a:lnTo>
                    <a:pt x="883" y="2435"/>
                  </a:lnTo>
                  <a:lnTo>
                    <a:pt x="1200" y="2612"/>
                  </a:lnTo>
                  <a:lnTo>
                    <a:pt x="1518" y="2859"/>
                  </a:lnTo>
                  <a:lnTo>
                    <a:pt x="1765" y="3177"/>
                  </a:lnTo>
                  <a:lnTo>
                    <a:pt x="1941" y="3530"/>
                  </a:lnTo>
                  <a:lnTo>
                    <a:pt x="2083" y="3882"/>
                  </a:lnTo>
                  <a:lnTo>
                    <a:pt x="2118" y="4306"/>
                  </a:lnTo>
                  <a:lnTo>
                    <a:pt x="2118" y="4377"/>
                  </a:lnTo>
                  <a:lnTo>
                    <a:pt x="2188" y="4412"/>
                  </a:lnTo>
                  <a:lnTo>
                    <a:pt x="2259" y="4377"/>
                  </a:lnTo>
                  <a:lnTo>
                    <a:pt x="2294" y="4306"/>
                  </a:lnTo>
                  <a:lnTo>
                    <a:pt x="2330" y="3918"/>
                  </a:lnTo>
                  <a:lnTo>
                    <a:pt x="2436" y="3530"/>
                  </a:lnTo>
                  <a:lnTo>
                    <a:pt x="2612" y="3177"/>
                  </a:lnTo>
                  <a:lnTo>
                    <a:pt x="2859" y="2859"/>
                  </a:lnTo>
                  <a:lnTo>
                    <a:pt x="3177" y="2612"/>
                  </a:lnTo>
                  <a:lnTo>
                    <a:pt x="3530" y="2435"/>
                  </a:lnTo>
                  <a:lnTo>
                    <a:pt x="3883" y="2329"/>
                  </a:lnTo>
                  <a:lnTo>
                    <a:pt x="4306" y="2294"/>
                  </a:lnTo>
                  <a:lnTo>
                    <a:pt x="4377" y="2259"/>
                  </a:lnTo>
                  <a:lnTo>
                    <a:pt x="4412" y="2188"/>
                  </a:lnTo>
                  <a:lnTo>
                    <a:pt x="4377" y="2118"/>
                  </a:lnTo>
                  <a:lnTo>
                    <a:pt x="4306" y="2118"/>
                  </a:lnTo>
                  <a:lnTo>
                    <a:pt x="3883" y="2082"/>
                  </a:lnTo>
                  <a:lnTo>
                    <a:pt x="3530" y="1941"/>
                  </a:lnTo>
                  <a:lnTo>
                    <a:pt x="3177" y="1765"/>
                  </a:lnTo>
                  <a:lnTo>
                    <a:pt x="2859" y="1518"/>
                  </a:lnTo>
                  <a:lnTo>
                    <a:pt x="2612" y="1200"/>
                  </a:lnTo>
                  <a:lnTo>
                    <a:pt x="2436" y="847"/>
                  </a:lnTo>
                  <a:lnTo>
                    <a:pt x="2330" y="494"/>
                  </a:lnTo>
                  <a:lnTo>
                    <a:pt x="2294" y="71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205551" y="2358983"/>
              <a:ext cx="327703" cy="327703"/>
            </a:xfrm>
            <a:custGeom>
              <a:avLst/>
              <a:gdLst/>
              <a:ahLst/>
              <a:cxnLst/>
              <a:rect l="l" t="t" r="r" b="b"/>
              <a:pathLst>
                <a:path w="4660" h="4660" extrusionOk="0">
                  <a:moveTo>
                    <a:pt x="2330" y="566"/>
                  </a:moveTo>
                  <a:lnTo>
                    <a:pt x="2401" y="919"/>
                  </a:lnTo>
                  <a:lnTo>
                    <a:pt x="2542" y="1201"/>
                  </a:lnTo>
                  <a:lnTo>
                    <a:pt x="2719" y="1483"/>
                  </a:lnTo>
                  <a:lnTo>
                    <a:pt x="2930" y="1730"/>
                  </a:lnTo>
                  <a:lnTo>
                    <a:pt x="3178" y="1942"/>
                  </a:lnTo>
                  <a:lnTo>
                    <a:pt x="3460" y="2119"/>
                  </a:lnTo>
                  <a:lnTo>
                    <a:pt x="3778" y="2260"/>
                  </a:lnTo>
                  <a:lnTo>
                    <a:pt x="4095" y="2330"/>
                  </a:lnTo>
                  <a:lnTo>
                    <a:pt x="3778" y="2401"/>
                  </a:lnTo>
                  <a:lnTo>
                    <a:pt x="3460" y="2542"/>
                  </a:lnTo>
                  <a:lnTo>
                    <a:pt x="3178" y="2719"/>
                  </a:lnTo>
                  <a:lnTo>
                    <a:pt x="2930" y="2930"/>
                  </a:lnTo>
                  <a:lnTo>
                    <a:pt x="2719" y="3177"/>
                  </a:lnTo>
                  <a:lnTo>
                    <a:pt x="2542" y="3460"/>
                  </a:lnTo>
                  <a:lnTo>
                    <a:pt x="2401" y="3777"/>
                  </a:lnTo>
                  <a:lnTo>
                    <a:pt x="2330" y="4095"/>
                  </a:lnTo>
                  <a:lnTo>
                    <a:pt x="2260" y="3777"/>
                  </a:lnTo>
                  <a:lnTo>
                    <a:pt x="2119" y="3460"/>
                  </a:lnTo>
                  <a:lnTo>
                    <a:pt x="1942" y="3177"/>
                  </a:lnTo>
                  <a:lnTo>
                    <a:pt x="1730" y="2930"/>
                  </a:lnTo>
                  <a:lnTo>
                    <a:pt x="1483" y="2719"/>
                  </a:lnTo>
                  <a:lnTo>
                    <a:pt x="1201" y="2542"/>
                  </a:lnTo>
                  <a:lnTo>
                    <a:pt x="919" y="2401"/>
                  </a:lnTo>
                  <a:lnTo>
                    <a:pt x="566" y="2330"/>
                  </a:lnTo>
                  <a:lnTo>
                    <a:pt x="919" y="2260"/>
                  </a:lnTo>
                  <a:lnTo>
                    <a:pt x="1201" y="2119"/>
                  </a:lnTo>
                  <a:lnTo>
                    <a:pt x="1483" y="1942"/>
                  </a:lnTo>
                  <a:lnTo>
                    <a:pt x="1730" y="1730"/>
                  </a:lnTo>
                  <a:lnTo>
                    <a:pt x="1942" y="1483"/>
                  </a:lnTo>
                  <a:lnTo>
                    <a:pt x="2119" y="1201"/>
                  </a:lnTo>
                  <a:lnTo>
                    <a:pt x="2260" y="919"/>
                  </a:lnTo>
                  <a:lnTo>
                    <a:pt x="2330" y="566"/>
                  </a:lnTo>
                  <a:close/>
                  <a:moveTo>
                    <a:pt x="2330" y="1"/>
                  </a:moveTo>
                  <a:lnTo>
                    <a:pt x="2260" y="36"/>
                  </a:lnTo>
                  <a:lnTo>
                    <a:pt x="2189" y="71"/>
                  </a:lnTo>
                  <a:lnTo>
                    <a:pt x="2154" y="142"/>
                  </a:lnTo>
                  <a:lnTo>
                    <a:pt x="2119" y="213"/>
                  </a:lnTo>
                  <a:lnTo>
                    <a:pt x="2083" y="601"/>
                  </a:lnTo>
                  <a:lnTo>
                    <a:pt x="1978" y="954"/>
                  </a:lnTo>
                  <a:lnTo>
                    <a:pt x="1801" y="1271"/>
                  </a:lnTo>
                  <a:lnTo>
                    <a:pt x="1589" y="1554"/>
                  </a:lnTo>
                  <a:lnTo>
                    <a:pt x="1307" y="1801"/>
                  </a:lnTo>
                  <a:lnTo>
                    <a:pt x="954" y="1977"/>
                  </a:lnTo>
                  <a:lnTo>
                    <a:pt x="601" y="2083"/>
                  </a:lnTo>
                  <a:lnTo>
                    <a:pt x="213" y="2119"/>
                  </a:lnTo>
                  <a:lnTo>
                    <a:pt x="142" y="2154"/>
                  </a:lnTo>
                  <a:lnTo>
                    <a:pt x="72" y="2189"/>
                  </a:lnTo>
                  <a:lnTo>
                    <a:pt x="36" y="2260"/>
                  </a:lnTo>
                  <a:lnTo>
                    <a:pt x="1" y="2330"/>
                  </a:lnTo>
                  <a:lnTo>
                    <a:pt x="36" y="2401"/>
                  </a:lnTo>
                  <a:lnTo>
                    <a:pt x="72" y="2471"/>
                  </a:lnTo>
                  <a:lnTo>
                    <a:pt x="142" y="2507"/>
                  </a:lnTo>
                  <a:lnTo>
                    <a:pt x="213" y="2542"/>
                  </a:lnTo>
                  <a:lnTo>
                    <a:pt x="601" y="2577"/>
                  </a:lnTo>
                  <a:lnTo>
                    <a:pt x="954" y="2683"/>
                  </a:lnTo>
                  <a:lnTo>
                    <a:pt x="1272" y="2860"/>
                  </a:lnTo>
                  <a:lnTo>
                    <a:pt x="1554" y="3107"/>
                  </a:lnTo>
                  <a:lnTo>
                    <a:pt x="1801" y="3389"/>
                  </a:lnTo>
                  <a:lnTo>
                    <a:pt x="1978" y="3707"/>
                  </a:lnTo>
                  <a:lnTo>
                    <a:pt x="2083" y="4060"/>
                  </a:lnTo>
                  <a:lnTo>
                    <a:pt x="2119" y="4448"/>
                  </a:lnTo>
                  <a:lnTo>
                    <a:pt x="2154" y="4519"/>
                  </a:lnTo>
                  <a:lnTo>
                    <a:pt x="2189" y="4589"/>
                  </a:lnTo>
                  <a:lnTo>
                    <a:pt x="2260" y="4624"/>
                  </a:lnTo>
                  <a:lnTo>
                    <a:pt x="2330" y="4660"/>
                  </a:lnTo>
                  <a:lnTo>
                    <a:pt x="2401" y="4624"/>
                  </a:lnTo>
                  <a:lnTo>
                    <a:pt x="2472" y="4589"/>
                  </a:lnTo>
                  <a:lnTo>
                    <a:pt x="2507" y="4519"/>
                  </a:lnTo>
                  <a:lnTo>
                    <a:pt x="2542" y="4448"/>
                  </a:lnTo>
                  <a:lnTo>
                    <a:pt x="2578" y="4060"/>
                  </a:lnTo>
                  <a:lnTo>
                    <a:pt x="2683" y="3707"/>
                  </a:lnTo>
                  <a:lnTo>
                    <a:pt x="2860" y="3389"/>
                  </a:lnTo>
                  <a:lnTo>
                    <a:pt x="3107" y="3107"/>
                  </a:lnTo>
                  <a:lnTo>
                    <a:pt x="3389" y="2860"/>
                  </a:lnTo>
                  <a:lnTo>
                    <a:pt x="3707" y="2683"/>
                  </a:lnTo>
                  <a:lnTo>
                    <a:pt x="4060" y="2577"/>
                  </a:lnTo>
                  <a:lnTo>
                    <a:pt x="4448" y="2542"/>
                  </a:lnTo>
                  <a:lnTo>
                    <a:pt x="4519" y="2507"/>
                  </a:lnTo>
                  <a:lnTo>
                    <a:pt x="4589" y="2471"/>
                  </a:lnTo>
                  <a:lnTo>
                    <a:pt x="4625" y="2401"/>
                  </a:lnTo>
                  <a:lnTo>
                    <a:pt x="4660" y="2330"/>
                  </a:lnTo>
                  <a:lnTo>
                    <a:pt x="4625" y="2260"/>
                  </a:lnTo>
                  <a:lnTo>
                    <a:pt x="4589" y="2189"/>
                  </a:lnTo>
                  <a:lnTo>
                    <a:pt x="4519" y="2154"/>
                  </a:lnTo>
                  <a:lnTo>
                    <a:pt x="4448" y="2119"/>
                  </a:lnTo>
                  <a:lnTo>
                    <a:pt x="4060" y="2083"/>
                  </a:lnTo>
                  <a:lnTo>
                    <a:pt x="3707" y="1977"/>
                  </a:lnTo>
                  <a:lnTo>
                    <a:pt x="3389" y="1801"/>
                  </a:lnTo>
                  <a:lnTo>
                    <a:pt x="3107" y="1554"/>
                  </a:lnTo>
                  <a:lnTo>
                    <a:pt x="2860" y="1271"/>
                  </a:lnTo>
                  <a:lnTo>
                    <a:pt x="2683" y="954"/>
                  </a:lnTo>
                  <a:lnTo>
                    <a:pt x="2578" y="601"/>
                  </a:lnTo>
                  <a:lnTo>
                    <a:pt x="2542" y="213"/>
                  </a:lnTo>
                  <a:lnTo>
                    <a:pt x="2507" y="142"/>
                  </a:lnTo>
                  <a:lnTo>
                    <a:pt x="2472" y="71"/>
                  </a:lnTo>
                  <a:lnTo>
                    <a:pt x="2401" y="36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4"/>
          <p:cNvGrpSpPr/>
          <p:nvPr/>
        </p:nvGrpSpPr>
        <p:grpSpPr>
          <a:xfrm>
            <a:off x="340500" y="253023"/>
            <a:ext cx="8559375" cy="4067350"/>
            <a:chOff x="340500" y="253023"/>
            <a:chExt cx="8559375" cy="4067350"/>
          </a:xfrm>
        </p:grpSpPr>
        <p:sp>
          <p:nvSpPr>
            <p:cNvPr id="45" name="Google Shape;45;p4"/>
            <p:cNvSpPr/>
            <p:nvPr/>
          </p:nvSpPr>
          <p:spPr>
            <a:xfrm>
              <a:off x="340500" y="4247773"/>
              <a:ext cx="72600" cy="72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827275" y="2535448"/>
              <a:ext cx="72600" cy="72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7605700" y="253023"/>
              <a:ext cx="72600" cy="72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1058450" y="253023"/>
              <a:ext cx="72600" cy="72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4"/>
          <p:cNvGrpSpPr/>
          <p:nvPr/>
        </p:nvGrpSpPr>
        <p:grpSpPr>
          <a:xfrm>
            <a:off x="8598629" y="373920"/>
            <a:ext cx="379840" cy="379840"/>
            <a:chOff x="7205551" y="2358983"/>
            <a:chExt cx="327703" cy="327703"/>
          </a:xfrm>
        </p:grpSpPr>
        <p:sp>
          <p:nvSpPr>
            <p:cNvPr id="50" name="Google Shape;50;p4"/>
            <p:cNvSpPr/>
            <p:nvPr/>
          </p:nvSpPr>
          <p:spPr>
            <a:xfrm>
              <a:off x="7215537" y="2368969"/>
              <a:ext cx="310333" cy="310263"/>
            </a:xfrm>
            <a:custGeom>
              <a:avLst/>
              <a:gdLst/>
              <a:ahLst/>
              <a:cxnLst/>
              <a:rect l="l" t="t" r="r" b="b"/>
              <a:pathLst>
                <a:path w="4413" h="4412" extrusionOk="0">
                  <a:moveTo>
                    <a:pt x="2118" y="0"/>
                  </a:moveTo>
                  <a:lnTo>
                    <a:pt x="2118" y="71"/>
                  </a:lnTo>
                  <a:lnTo>
                    <a:pt x="2083" y="494"/>
                  </a:lnTo>
                  <a:lnTo>
                    <a:pt x="1941" y="847"/>
                  </a:lnTo>
                  <a:lnTo>
                    <a:pt x="1765" y="1200"/>
                  </a:lnTo>
                  <a:lnTo>
                    <a:pt x="1518" y="1518"/>
                  </a:lnTo>
                  <a:lnTo>
                    <a:pt x="1200" y="1765"/>
                  </a:lnTo>
                  <a:lnTo>
                    <a:pt x="883" y="1941"/>
                  </a:lnTo>
                  <a:lnTo>
                    <a:pt x="494" y="2047"/>
                  </a:lnTo>
                  <a:lnTo>
                    <a:pt x="71" y="2118"/>
                  </a:lnTo>
                  <a:lnTo>
                    <a:pt x="0" y="2118"/>
                  </a:lnTo>
                  <a:lnTo>
                    <a:pt x="0" y="2188"/>
                  </a:lnTo>
                  <a:lnTo>
                    <a:pt x="0" y="2259"/>
                  </a:lnTo>
                  <a:lnTo>
                    <a:pt x="71" y="2294"/>
                  </a:lnTo>
                  <a:lnTo>
                    <a:pt x="494" y="2329"/>
                  </a:lnTo>
                  <a:lnTo>
                    <a:pt x="883" y="2435"/>
                  </a:lnTo>
                  <a:lnTo>
                    <a:pt x="1200" y="2612"/>
                  </a:lnTo>
                  <a:lnTo>
                    <a:pt x="1518" y="2859"/>
                  </a:lnTo>
                  <a:lnTo>
                    <a:pt x="1765" y="3177"/>
                  </a:lnTo>
                  <a:lnTo>
                    <a:pt x="1941" y="3530"/>
                  </a:lnTo>
                  <a:lnTo>
                    <a:pt x="2083" y="3882"/>
                  </a:lnTo>
                  <a:lnTo>
                    <a:pt x="2118" y="4306"/>
                  </a:lnTo>
                  <a:lnTo>
                    <a:pt x="2118" y="4377"/>
                  </a:lnTo>
                  <a:lnTo>
                    <a:pt x="2188" y="4412"/>
                  </a:lnTo>
                  <a:lnTo>
                    <a:pt x="2259" y="4377"/>
                  </a:lnTo>
                  <a:lnTo>
                    <a:pt x="2294" y="4306"/>
                  </a:lnTo>
                  <a:lnTo>
                    <a:pt x="2330" y="3918"/>
                  </a:lnTo>
                  <a:lnTo>
                    <a:pt x="2436" y="3530"/>
                  </a:lnTo>
                  <a:lnTo>
                    <a:pt x="2612" y="3177"/>
                  </a:lnTo>
                  <a:lnTo>
                    <a:pt x="2859" y="2859"/>
                  </a:lnTo>
                  <a:lnTo>
                    <a:pt x="3177" y="2612"/>
                  </a:lnTo>
                  <a:lnTo>
                    <a:pt x="3530" y="2435"/>
                  </a:lnTo>
                  <a:lnTo>
                    <a:pt x="3883" y="2329"/>
                  </a:lnTo>
                  <a:lnTo>
                    <a:pt x="4306" y="2294"/>
                  </a:lnTo>
                  <a:lnTo>
                    <a:pt x="4377" y="2259"/>
                  </a:lnTo>
                  <a:lnTo>
                    <a:pt x="4412" y="2188"/>
                  </a:lnTo>
                  <a:lnTo>
                    <a:pt x="4377" y="2118"/>
                  </a:lnTo>
                  <a:lnTo>
                    <a:pt x="4306" y="2118"/>
                  </a:lnTo>
                  <a:lnTo>
                    <a:pt x="3883" y="2082"/>
                  </a:lnTo>
                  <a:lnTo>
                    <a:pt x="3530" y="1941"/>
                  </a:lnTo>
                  <a:lnTo>
                    <a:pt x="3177" y="1765"/>
                  </a:lnTo>
                  <a:lnTo>
                    <a:pt x="2859" y="1518"/>
                  </a:lnTo>
                  <a:lnTo>
                    <a:pt x="2612" y="1200"/>
                  </a:lnTo>
                  <a:lnTo>
                    <a:pt x="2436" y="847"/>
                  </a:lnTo>
                  <a:lnTo>
                    <a:pt x="2330" y="494"/>
                  </a:lnTo>
                  <a:lnTo>
                    <a:pt x="2294" y="71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205551" y="2358983"/>
              <a:ext cx="327703" cy="327703"/>
            </a:xfrm>
            <a:custGeom>
              <a:avLst/>
              <a:gdLst/>
              <a:ahLst/>
              <a:cxnLst/>
              <a:rect l="l" t="t" r="r" b="b"/>
              <a:pathLst>
                <a:path w="4660" h="4660" extrusionOk="0">
                  <a:moveTo>
                    <a:pt x="2330" y="566"/>
                  </a:moveTo>
                  <a:lnTo>
                    <a:pt x="2401" y="919"/>
                  </a:lnTo>
                  <a:lnTo>
                    <a:pt x="2542" y="1201"/>
                  </a:lnTo>
                  <a:lnTo>
                    <a:pt x="2719" y="1483"/>
                  </a:lnTo>
                  <a:lnTo>
                    <a:pt x="2930" y="1730"/>
                  </a:lnTo>
                  <a:lnTo>
                    <a:pt x="3178" y="1942"/>
                  </a:lnTo>
                  <a:lnTo>
                    <a:pt x="3460" y="2119"/>
                  </a:lnTo>
                  <a:lnTo>
                    <a:pt x="3778" y="2260"/>
                  </a:lnTo>
                  <a:lnTo>
                    <a:pt x="4095" y="2330"/>
                  </a:lnTo>
                  <a:lnTo>
                    <a:pt x="3778" y="2401"/>
                  </a:lnTo>
                  <a:lnTo>
                    <a:pt x="3460" y="2542"/>
                  </a:lnTo>
                  <a:lnTo>
                    <a:pt x="3178" y="2719"/>
                  </a:lnTo>
                  <a:lnTo>
                    <a:pt x="2930" y="2930"/>
                  </a:lnTo>
                  <a:lnTo>
                    <a:pt x="2719" y="3177"/>
                  </a:lnTo>
                  <a:lnTo>
                    <a:pt x="2542" y="3460"/>
                  </a:lnTo>
                  <a:lnTo>
                    <a:pt x="2401" y="3777"/>
                  </a:lnTo>
                  <a:lnTo>
                    <a:pt x="2330" y="4095"/>
                  </a:lnTo>
                  <a:lnTo>
                    <a:pt x="2260" y="3777"/>
                  </a:lnTo>
                  <a:lnTo>
                    <a:pt x="2119" y="3460"/>
                  </a:lnTo>
                  <a:lnTo>
                    <a:pt x="1942" y="3177"/>
                  </a:lnTo>
                  <a:lnTo>
                    <a:pt x="1730" y="2930"/>
                  </a:lnTo>
                  <a:lnTo>
                    <a:pt x="1483" y="2719"/>
                  </a:lnTo>
                  <a:lnTo>
                    <a:pt x="1201" y="2542"/>
                  </a:lnTo>
                  <a:lnTo>
                    <a:pt x="919" y="2401"/>
                  </a:lnTo>
                  <a:lnTo>
                    <a:pt x="566" y="2330"/>
                  </a:lnTo>
                  <a:lnTo>
                    <a:pt x="919" y="2260"/>
                  </a:lnTo>
                  <a:lnTo>
                    <a:pt x="1201" y="2119"/>
                  </a:lnTo>
                  <a:lnTo>
                    <a:pt x="1483" y="1942"/>
                  </a:lnTo>
                  <a:lnTo>
                    <a:pt x="1730" y="1730"/>
                  </a:lnTo>
                  <a:lnTo>
                    <a:pt x="1942" y="1483"/>
                  </a:lnTo>
                  <a:lnTo>
                    <a:pt x="2119" y="1201"/>
                  </a:lnTo>
                  <a:lnTo>
                    <a:pt x="2260" y="919"/>
                  </a:lnTo>
                  <a:lnTo>
                    <a:pt x="2330" y="566"/>
                  </a:lnTo>
                  <a:close/>
                  <a:moveTo>
                    <a:pt x="2330" y="1"/>
                  </a:moveTo>
                  <a:lnTo>
                    <a:pt x="2260" y="36"/>
                  </a:lnTo>
                  <a:lnTo>
                    <a:pt x="2189" y="71"/>
                  </a:lnTo>
                  <a:lnTo>
                    <a:pt x="2154" y="142"/>
                  </a:lnTo>
                  <a:lnTo>
                    <a:pt x="2119" y="213"/>
                  </a:lnTo>
                  <a:lnTo>
                    <a:pt x="2083" y="601"/>
                  </a:lnTo>
                  <a:lnTo>
                    <a:pt x="1978" y="954"/>
                  </a:lnTo>
                  <a:lnTo>
                    <a:pt x="1801" y="1271"/>
                  </a:lnTo>
                  <a:lnTo>
                    <a:pt x="1589" y="1554"/>
                  </a:lnTo>
                  <a:lnTo>
                    <a:pt x="1307" y="1801"/>
                  </a:lnTo>
                  <a:lnTo>
                    <a:pt x="954" y="1977"/>
                  </a:lnTo>
                  <a:lnTo>
                    <a:pt x="601" y="2083"/>
                  </a:lnTo>
                  <a:lnTo>
                    <a:pt x="213" y="2119"/>
                  </a:lnTo>
                  <a:lnTo>
                    <a:pt x="142" y="2154"/>
                  </a:lnTo>
                  <a:lnTo>
                    <a:pt x="72" y="2189"/>
                  </a:lnTo>
                  <a:lnTo>
                    <a:pt x="36" y="2260"/>
                  </a:lnTo>
                  <a:lnTo>
                    <a:pt x="1" y="2330"/>
                  </a:lnTo>
                  <a:lnTo>
                    <a:pt x="36" y="2401"/>
                  </a:lnTo>
                  <a:lnTo>
                    <a:pt x="72" y="2471"/>
                  </a:lnTo>
                  <a:lnTo>
                    <a:pt x="142" y="2507"/>
                  </a:lnTo>
                  <a:lnTo>
                    <a:pt x="213" y="2542"/>
                  </a:lnTo>
                  <a:lnTo>
                    <a:pt x="601" y="2577"/>
                  </a:lnTo>
                  <a:lnTo>
                    <a:pt x="954" y="2683"/>
                  </a:lnTo>
                  <a:lnTo>
                    <a:pt x="1272" y="2860"/>
                  </a:lnTo>
                  <a:lnTo>
                    <a:pt x="1554" y="3107"/>
                  </a:lnTo>
                  <a:lnTo>
                    <a:pt x="1801" y="3389"/>
                  </a:lnTo>
                  <a:lnTo>
                    <a:pt x="1978" y="3707"/>
                  </a:lnTo>
                  <a:lnTo>
                    <a:pt x="2083" y="4060"/>
                  </a:lnTo>
                  <a:lnTo>
                    <a:pt x="2119" y="4448"/>
                  </a:lnTo>
                  <a:lnTo>
                    <a:pt x="2154" y="4519"/>
                  </a:lnTo>
                  <a:lnTo>
                    <a:pt x="2189" y="4589"/>
                  </a:lnTo>
                  <a:lnTo>
                    <a:pt x="2260" y="4624"/>
                  </a:lnTo>
                  <a:lnTo>
                    <a:pt x="2330" y="4660"/>
                  </a:lnTo>
                  <a:lnTo>
                    <a:pt x="2401" y="4624"/>
                  </a:lnTo>
                  <a:lnTo>
                    <a:pt x="2472" y="4589"/>
                  </a:lnTo>
                  <a:lnTo>
                    <a:pt x="2507" y="4519"/>
                  </a:lnTo>
                  <a:lnTo>
                    <a:pt x="2542" y="4448"/>
                  </a:lnTo>
                  <a:lnTo>
                    <a:pt x="2578" y="4060"/>
                  </a:lnTo>
                  <a:lnTo>
                    <a:pt x="2683" y="3707"/>
                  </a:lnTo>
                  <a:lnTo>
                    <a:pt x="2860" y="3389"/>
                  </a:lnTo>
                  <a:lnTo>
                    <a:pt x="3107" y="3107"/>
                  </a:lnTo>
                  <a:lnTo>
                    <a:pt x="3389" y="2860"/>
                  </a:lnTo>
                  <a:lnTo>
                    <a:pt x="3707" y="2683"/>
                  </a:lnTo>
                  <a:lnTo>
                    <a:pt x="4060" y="2577"/>
                  </a:lnTo>
                  <a:lnTo>
                    <a:pt x="4448" y="2542"/>
                  </a:lnTo>
                  <a:lnTo>
                    <a:pt x="4519" y="2507"/>
                  </a:lnTo>
                  <a:lnTo>
                    <a:pt x="4589" y="2471"/>
                  </a:lnTo>
                  <a:lnTo>
                    <a:pt x="4625" y="2401"/>
                  </a:lnTo>
                  <a:lnTo>
                    <a:pt x="4660" y="2330"/>
                  </a:lnTo>
                  <a:lnTo>
                    <a:pt x="4625" y="2260"/>
                  </a:lnTo>
                  <a:lnTo>
                    <a:pt x="4589" y="2189"/>
                  </a:lnTo>
                  <a:lnTo>
                    <a:pt x="4519" y="2154"/>
                  </a:lnTo>
                  <a:lnTo>
                    <a:pt x="4448" y="2119"/>
                  </a:lnTo>
                  <a:lnTo>
                    <a:pt x="4060" y="2083"/>
                  </a:lnTo>
                  <a:lnTo>
                    <a:pt x="3707" y="1977"/>
                  </a:lnTo>
                  <a:lnTo>
                    <a:pt x="3389" y="1801"/>
                  </a:lnTo>
                  <a:lnTo>
                    <a:pt x="3107" y="1554"/>
                  </a:lnTo>
                  <a:lnTo>
                    <a:pt x="2860" y="1271"/>
                  </a:lnTo>
                  <a:lnTo>
                    <a:pt x="2683" y="954"/>
                  </a:lnTo>
                  <a:lnTo>
                    <a:pt x="2578" y="601"/>
                  </a:lnTo>
                  <a:lnTo>
                    <a:pt x="2542" y="213"/>
                  </a:lnTo>
                  <a:lnTo>
                    <a:pt x="2507" y="142"/>
                  </a:lnTo>
                  <a:lnTo>
                    <a:pt x="2472" y="71"/>
                  </a:lnTo>
                  <a:lnTo>
                    <a:pt x="2401" y="36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4"/>
          <p:cNvSpPr/>
          <p:nvPr/>
        </p:nvSpPr>
        <p:spPr>
          <a:xfrm>
            <a:off x="0" y="4811325"/>
            <a:ext cx="9144000" cy="33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2_1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"/>
          <p:cNvSpPr/>
          <p:nvPr/>
        </p:nvSpPr>
        <p:spPr>
          <a:xfrm>
            <a:off x="0" y="4811325"/>
            <a:ext cx="9144000" cy="33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Google Shape;414;p28"/>
          <p:cNvGrpSpPr/>
          <p:nvPr/>
        </p:nvGrpSpPr>
        <p:grpSpPr>
          <a:xfrm>
            <a:off x="183191" y="1850949"/>
            <a:ext cx="379837" cy="379837"/>
            <a:chOff x="183191" y="1850949"/>
            <a:chExt cx="379837" cy="379837"/>
          </a:xfrm>
        </p:grpSpPr>
        <p:sp>
          <p:nvSpPr>
            <p:cNvPr id="415" name="Google Shape;415;p28"/>
            <p:cNvSpPr/>
            <p:nvPr/>
          </p:nvSpPr>
          <p:spPr>
            <a:xfrm rot="10800000" flipH="1">
              <a:off x="194766" y="1859589"/>
              <a:ext cx="359704" cy="359622"/>
            </a:xfrm>
            <a:custGeom>
              <a:avLst/>
              <a:gdLst/>
              <a:ahLst/>
              <a:cxnLst/>
              <a:rect l="l" t="t" r="r" b="b"/>
              <a:pathLst>
                <a:path w="4413" h="4412" extrusionOk="0">
                  <a:moveTo>
                    <a:pt x="2118" y="0"/>
                  </a:moveTo>
                  <a:lnTo>
                    <a:pt x="2118" y="71"/>
                  </a:lnTo>
                  <a:lnTo>
                    <a:pt x="2083" y="494"/>
                  </a:lnTo>
                  <a:lnTo>
                    <a:pt x="1941" y="847"/>
                  </a:lnTo>
                  <a:lnTo>
                    <a:pt x="1765" y="1200"/>
                  </a:lnTo>
                  <a:lnTo>
                    <a:pt x="1518" y="1518"/>
                  </a:lnTo>
                  <a:lnTo>
                    <a:pt x="1200" y="1765"/>
                  </a:lnTo>
                  <a:lnTo>
                    <a:pt x="883" y="1941"/>
                  </a:lnTo>
                  <a:lnTo>
                    <a:pt x="494" y="2047"/>
                  </a:lnTo>
                  <a:lnTo>
                    <a:pt x="71" y="2118"/>
                  </a:lnTo>
                  <a:lnTo>
                    <a:pt x="0" y="2118"/>
                  </a:lnTo>
                  <a:lnTo>
                    <a:pt x="0" y="2188"/>
                  </a:lnTo>
                  <a:lnTo>
                    <a:pt x="0" y="2259"/>
                  </a:lnTo>
                  <a:lnTo>
                    <a:pt x="71" y="2294"/>
                  </a:lnTo>
                  <a:lnTo>
                    <a:pt x="494" y="2329"/>
                  </a:lnTo>
                  <a:lnTo>
                    <a:pt x="883" y="2435"/>
                  </a:lnTo>
                  <a:lnTo>
                    <a:pt x="1200" y="2612"/>
                  </a:lnTo>
                  <a:lnTo>
                    <a:pt x="1518" y="2859"/>
                  </a:lnTo>
                  <a:lnTo>
                    <a:pt x="1765" y="3177"/>
                  </a:lnTo>
                  <a:lnTo>
                    <a:pt x="1941" y="3530"/>
                  </a:lnTo>
                  <a:lnTo>
                    <a:pt x="2083" y="3882"/>
                  </a:lnTo>
                  <a:lnTo>
                    <a:pt x="2118" y="4306"/>
                  </a:lnTo>
                  <a:lnTo>
                    <a:pt x="2118" y="4377"/>
                  </a:lnTo>
                  <a:lnTo>
                    <a:pt x="2188" y="4412"/>
                  </a:lnTo>
                  <a:lnTo>
                    <a:pt x="2259" y="4377"/>
                  </a:lnTo>
                  <a:lnTo>
                    <a:pt x="2294" y="4306"/>
                  </a:lnTo>
                  <a:lnTo>
                    <a:pt x="2330" y="3918"/>
                  </a:lnTo>
                  <a:lnTo>
                    <a:pt x="2436" y="3530"/>
                  </a:lnTo>
                  <a:lnTo>
                    <a:pt x="2612" y="3177"/>
                  </a:lnTo>
                  <a:lnTo>
                    <a:pt x="2859" y="2859"/>
                  </a:lnTo>
                  <a:lnTo>
                    <a:pt x="3177" y="2612"/>
                  </a:lnTo>
                  <a:lnTo>
                    <a:pt x="3530" y="2435"/>
                  </a:lnTo>
                  <a:lnTo>
                    <a:pt x="3883" y="2329"/>
                  </a:lnTo>
                  <a:lnTo>
                    <a:pt x="4306" y="2294"/>
                  </a:lnTo>
                  <a:lnTo>
                    <a:pt x="4377" y="2259"/>
                  </a:lnTo>
                  <a:lnTo>
                    <a:pt x="4412" y="2188"/>
                  </a:lnTo>
                  <a:lnTo>
                    <a:pt x="4377" y="2118"/>
                  </a:lnTo>
                  <a:lnTo>
                    <a:pt x="4306" y="2118"/>
                  </a:lnTo>
                  <a:lnTo>
                    <a:pt x="3883" y="2082"/>
                  </a:lnTo>
                  <a:lnTo>
                    <a:pt x="3530" y="1941"/>
                  </a:lnTo>
                  <a:lnTo>
                    <a:pt x="3177" y="1765"/>
                  </a:lnTo>
                  <a:lnTo>
                    <a:pt x="2859" y="1518"/>
                  </a:lnTo>
                  <a:lnTo>
                    <a:pt x="2612" y="1200"/>
                  </a:lnTo>
                  <a:lnTo>
                    <a:pt x="2436" y="847"/>
                  </a:lnTo>
                  <a:lnTo>
                    <a:pt x="2330" y="494"/>
                  </a:lnTo>
                  <a:lnTo>
                    <a:pt x="2294" y="71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 rot="10800000" flipH="1">
              <a:off x="183191" y="1850949"/>
              <a:ext cx="379837" cy="379837"/>
            </a:xfrm>
            <a:custGeom>
              <a:avLst/>
              <a:gdLst/>
              <a:ahLst/>
              <a:cxnLst/>
              <a:rect l="l" t="t" r="r" b="b"/>
              <a:pathLst>
                <a:path w="4660" h="4660" extrusionOk="0">
                  <a:moveTo>
                    <a:pt x="2330" y="566"/>
                  </a:moveTo>
                  <a:lnTo>
                    <a:pt x="2401" y="919"/>
                  </a:lnTo>
                  <a:lnTo>
                    <a:pt x="2542" y="1201"/>
                  </a:lnTo>
                  <a:lnTo>
                    <a:pt x="2719" y="1483"/>
                  </a:lnTo>
                  <a:lnTo>
                    <a:pt x="2930" y="1730"/>
                  </a:lnTo>
                  <a:lnTo>
                    <a:pt x="3178" y="1942"/>
                  </a:lnTo>
                  <a:lnTo>
                    <a:pt x="3460" y="2119"/>
                  </a:lnTo>
                  <a:lnTo>
                    <a:pt x="3778" y="2260"/>
                  </a:lnTo>
                  <a:lnTo>
                    <a:pt x="4095" y="2330"/>
                  </a:lnTo>
                  <a:lnTo>
                    <a:pt x="3778" y="2401"/>
                  </a:lnTo>
                  <a:lnTo>
                    <a:pt x="3460" y="2542"/>
                  </a:lnTo>
                  <a:lnTo>
                    <a:pt x="3178" y="2719"/>
                  </a:lnTo>
                  <a:lnTo>
                    <a:pt x="2930" y="2930"/>
                  </a:lnTo>
                  <a:lnTo>
                    <a:pt x="2719" y="3177"/>
                  </a:lnTo>
                  <a:lnTo>
                    <a:pt x="2542" y="3460"/>
                  </a:lnTo>
                  <a:lnTo>
                    <a:pt x="2401" y="3777"/>
                  </a:lnTo>
                  <a:lnTo>
                    <a:pt x="2330" y="4095"/>
                  </a:lnTo>
                  <a:lnTo>
                    <a:pt x="2260" y="3777"/>
                  </a:lnTo>
                  <a:lnTo>
                    <a:pt x="2119" y="3460"/>
                  </a:lnTo>
                  <a:lnTo>
                    <a:pt x="1942" y="3177"/>
                  </a:lnTo>
                  <a:lnTo>
                    <a:pt x="1730" y="2930"/>
                  </a:lnTo>
                  <a:lnTo>
                    <a:pt x="1483" y="2719"/>
                  </a:lnTo>
                  <a:lnTo>
                    <a:pt x="1201" y="2542"/>
                  </a:lnTo>
                  <a:lnTo>
                    <a:pt x="919" y="2401"/>
                  </a:lnTo>
                  <a:lnTo>
                    <a:pt x="566" y="2330"/>
                  </a:lnTo>
                  <a:lnTo>
                    <a:pt x="919" y="2260"/>
                  </a:lnTo>
                  <a:lnTo>
                    <a:pt x="1201" y="2119"/>
                  </a:lnTo>
                  <a:lnTo>
                    <a:pt x="1483" y="1942"/>
                  </a:lnTo>
                  <a:lnTo>
                    <a:pt x="1730" y="1730"/>
                  </a:lnTo>
                  <a:lnTo>
                    <a:pt x="1942" y="1483"/>
                  </a:lnTo>
                  <a:lnTo>
                    <a:pt x="2119" y="1201"/>
                  </a:lnTo>
                  <a:lnTo>
                    <a:pt x="2260" y="919"/>
                  </a:lnTo>
                  <a:lnTo>
                    <a:pt x="2330" y="566"/>
                  </a:lnTo>
                  <a:close/>
                  <a:moveTo>
                    <a:pt x="2330" y="1"/>
                  </a:moveTo>
                  <a:lnTo>
                    <a:pt x="2260" y="36"/>
                  </a:lnTo>
                  <a:lnTo>
                    <a:pt x="2189" y="71"/>
                  </a:lnTo>
                  <a:lnTo>
                    <a:pt x="2154" y="142"/>
                  </a:lnTo>
                  <a:lnTo>
                    <a:pt x="2119" y="213"/>
                  </a:lnTo>
                  <a:lnTo>
                    <a:pt x="2083" y="601"/>
                  </a:lnTo>
                  <a:lnTo>
                    <a:pt x="1978" y="954"/>
                  </a:lnTo>
                  <a:lnTo>
                    <a:pt x="1801" y="1271"/>
                  </a:lnTo>
                  <a:lnTo>
                    <a:pt x="1589" y="1554"/>
                  </a:lnTo>
                  <a:lnTo>
                    <a:pt x="1307" y="1801"/>
                  </a:lnTo>
                  <a:lnTo>
                    <a:pt x="954" y="1977"/>
                  </a:lnTo>
                  <a:lnTo>
                    <a:pt x="601" y="2083"/>
                  </a:lnTo>
                  <a:lnTo>
                    <a:pt x="213" y="2119"/>
                  </a:lnTo>
                  <a:lnTo>
                    <a:pt x="142" y="2154"/>
                  </a:lnTo>
                  <a:lnTo>
                    <a:pt x="72" y="2189"/>
                  </a:lnTo>
                  <a:lnTo>
                    <a:pt x="36" y="2260"/>
                  </a:lnTo>
                  <a:lnTo>
                    <a:pt x="1" y="2330"/>
                  </a:lnTo>
                  <a:lnTo>
                    <a:pt x="36" y="2401"/>
                  </a:lnTo>
                  <a:lnTo>
                    <a:pt x="72" y="2471"/>
                  </a:lnTo>
                  <a:lnTo>
                    <a:pt x="142" y="2507"/>
                  </a:lnTo>
                  <a:lnTo>
                    <a:pt x="213" y="2542"/>
                  </a:lnTo>
                  <a:lnTo>
                    <a:pt x="601" y="2577"/>
                  </a:lnTo>
                  <a:lnTo>
                    <a:pt x="954" y="2683"/>
                  </a:lnTo>
                  <a:lnTo>
                    <a:pt x="1272" y="2860"/>
                  </a:lnTo>
                  <a:lnTo>
                    <a:pt x="1554" y="3107"/>
                  </a:lnTo>
                  <a:lnTo>
                    <a:pt x="1801" y="3389"/>
                  </a:lnTo>
                  <a:lnTo>
                    <a:pt x="1978" y="3707"/>
                  </a:lnTo>
                  <a:lnTo>
                    <a:pt x="2083" y="4060"/>
                  </a:lnTo>
                  <a:lnTo>
                    <a:pt x="2119" y="4448"/>
                  </a:lnTo>
                  <a:lnTo>
                    <a:pt x="2154" y="4519"/>
                  </a:lnTo>
                  <a:lnTo>
                    <a:pt x="2189" y="4589"/>
                  </a:lnTo>
                  <a:lnTo>
                    <a:pt x="2260" y="4624"/>
                  </a:lnTo>
                  <a:lnTo>
                    <a:pt x="2330" y="4660"/>
                  </a:lnTo>
                  <a:lnTo>
                    <a:pt x="2401" y="4624"/>
                  </a:lnTo>
                  <a:lnTo>
                    <a:pt x="2472" y="4589"/>
                  </a:lnTo>
                  <a:lnTo>
                    <a:pt x="2507" y="4519"/>
                  </a:lnTo>
                  <a:lnTo>
                    <a:pt x="2542" y="4448"/>
                  </a:lnTo>
                  <a:lnTo>
                    <a:pt x="2578" y="4060"/>
                  </a:lnTo>
                  <a:lnTo>
                    <a:pt x="2683" y="3707"/>
                  </a:lnTo>
                  <a:lnTo>
                    <a:pt x="2860" y="3389"/>
                  </a:lnTo>
                  <a:lnTo>
                    <a:pt x="3107" y="3107"/>
                  </a:lnTo>
                  <a:lnTo>
                    <a:pt x="3389" y="2860"/>
                  </a:lnTo>
                  <a:lnTo>
                    <a:pt x="3707" y="2683"/>
                  </a:lnTo>
                  <a:lnTo>
                    <a:pt x="4060" y="2577"/>
                  </a:lnTo>
                  <a:lnTo>
                    <a:pt x="4448" y="2542"/>
                  </a:lnTo>
                  <a:lnTo>
                    <a:pt x="4519" y="2507"/>
                  </a:lnTo>
                  <a:lnTo>
                    <a:pt x="4589" y="2471"/>
                  </a:lnTo>
                  <a:lnTo>
                    <a:pt x="4625" y="2401"/>
                  </a:lnTo>
                  <a:lnTo>
                    <a:pt x="4660" y="2330"/>
                  </a:lnTo>
                  <a:lnTo>
                    <a:pt x="4625" y="2260"/>
                  </a:lnTo>
                  <a:lnTo>
                    <a:pt x="4589" y="2189"/>
                  </a:lnTo>
                  <a:lnTo>
                    <a:pt x="4519" y="2154"/>
                  </a:lnTo>
                  <a:lnTo>
                    <a:pt x="4448" y="2119"/>
                  </a:lnTo>
                  <a:lnTo>
                    <a:pt x="4060" y="2083"/>
                  </a:lnTo>
                  <a:lnTo>
                    <a:pt x="3707" y="1977"/>
                  </a:lnTo>
                  <a:lnTo>
                    <a:pt x="3389" y="1801"/>
                  </a:lnTo>
                  <a:lnTo>
                    <a:pt x="3107" y="1554"/>
                  </a:lnTo>
                  <a:lnTo>
                    <a:pt x="2860" y="1271"/>
                  </a:lnTo>
                  <a:lnTo>
                    <a:pt x="2683" y="954"/>
                  </a:lnTo>
                  <a:lnTo>
                    <a:pt x="2578" y="601"/>
                  </a:lnTo>
                  <a:lnTo>
                    <a:pt x="2542" y="213"/>
                  </a:lnTo>
                  <a:lnTo>
                    <a:pt x="2507" y="142"/>
                  </a:lnTo>
                  <a:lnTo>
                    <a:pt x="2472" y="71"/>
                  </a:lnTo>
                  <a:lnTo>
                    <a:pt x="2401" y="36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28"/>
          <p:cNvGrpSpPr/>
          <p:nvPr/>
        </p:nvGrpSpPr>
        <p:grpSpPr>
          <a:xfrm>
            <a:off x="8532791" y="385224"/>
            <a:ext cx="379837" cy="379837"/>
            <a:chOff x="8532791" y="385224"/>
            <a:chExt cx="379837" cy="379837"/>
          </a:xfrm>
        </p:grpSpPr>
        <p:sp>
          <p:nvSpPr>
            <p:cNvPr id="418" name="Google Shape;418;p28"/>
            <p:cNvSpPr/>
            <p:nvPr/>
          </p:nvSpPr>
          <p:spPr>
            <a:xfrm rot="10800000" flipH="1">
              <a:off x="8544366" y="393864"/>
              <a:ext cx="359704" cy="359622"/>
            </a:xfrm>
            <a:custGeom>
              <a:avLst/>
              <a:gdLst/>
              <a:ahLst/>
              <a:cxnLst/>
              <a:rect l="l" t="t" r="r" b="b"/>
              <a:pathLst>
                <a:path w="4413" h="4412" extrusionOk="0">
                  <a:moveTo>
                    <a:pt x="2118" y="0"/>
                  </a:moveTo>
                  <a:lnTo>
                    <a:pt x="2118" y="71"/>
                  </a:lnTo>
                  <a:lnTo>
                    <a:pt x="2083" y="494"/>
                  </a:lnTo>
                  <a:lnTo>
                    <a:pt x="1941" y="847"/>
                  </a:lnTo>
                  <a:lnTo>
                    <a:pt x="1765" y="1200"/>
                  </a:lnTo>
                  <a:lnTo>
                    <a:pt x="1518" y="1518"/>
                  </a:lnTo>
                  <a:lnTo>
                    <a:pt x="1200" y="1765"/>
                  </a:lnTo>
                  <a:lnTo>
                    <a:pt x="883" y="1941"/>
                  </a:lnTo>
                  <a:lnTo>
                    <a:pt x="494" y="2047"/>
                  </a:lnTo>
                  <a:lnTo>
                    <a:pt x="71" y="2118"/>
                  </a:lnTo>
                  <a:lnTo>
                    <a:pt x="0" y="2118"/>
                  </a:lnTo>
                  <a:lnTo>
                    <a:pt x="0" y="2188"/>
                  </a:lnTo>
                  <a:lnTo>
                    <a:pt x="0" y="2259"/>
                  </a:lnTo>
                  <a:lnTo>
                    <a:pt x="71" y="2294"/>
                  </a:lnTo>
                  <a:lnTo>
                    <a:pt x="494" y="2329"/>
                  </a:lnTo>
                  <a:lnTo>
                    <a:pt x="883" y="2435"/>
                  </a:lnTo>
                  <a:lnTo>
                    <a:pt x="1200" y="2612"/>
                  </a:lnTo>
                  <a:lnTo>
                    <a:pt x="1518" y="2859"/>
                  </a:lnTo>
                  <a:lnTo>
                    <a:pt x="1765" y="3177"/>
                  </a:lnTo>
                  <a:lnTo>
                    <a:pt x="1941" y="3530"/>
                  </a:lnTo>
                  <a:lnTo>
                    <a:pt x="2083" y="3882"/>
                  </a:lnTo>
                  <a:lnTo>
                    <a:pt x="2118" y="4306"/>
                  </a:lnTo>
                  <a:lnTo>
                    <a:pt x="2118" y="4377"/>
                  </a:lnTo>
                  <a:lnTo>
                    <a:pt x="2188" y="4412"/>
                  </a:lnTo>
                  <a:lnTo>
                    <a:pt x="2259" y="4377"/>
                  </a:lnTo>
                  <a:lnTo>
                    <a:pt x="2294" y="4306"/>
                  </a:lnTo>
                  <a:lnTo>
                    <a:pt x="2330" y="3918"/>
                  </a:lnTo>
                  <a:lnTo>
                    <a:pt x="2436" y="3530"/>
                  </a:lnTo>
                  <a:lnTo>
                    <a:pt x="2612" y="3177"/>
                  </a:lnTo>
                  <a:lnTo>
                    <a:pt x="2859" y="2859"/>
                  </a:lnTo>
                  <a:lnTo>
                    <a:pt x="3177" y="2612"/>
                  </a:lnTo>
                  <a:lnTo>
                    <a:pt x="3530" y="2435"/>
                  </a:lnTo>
                  <a:lnTo>
                    <a:pt x="3883" y="2329"/>
                  </a:lnTo>
                  <a:lnTo>
                    <a:pt x="4306" y="2294"/>
                  </a:lnTo>
                  <a:lnTo>
                    <a:pt x="4377" y="2259"/>
                  </a:lnTo>
                  <a:lnTo>
                    <a:pt x="4412" y="2188"/>
                  </a:lnTo>
                  <a:lnTo>
                    <a:pt x="4377" y="2118"/>
                  </a:lnTo>
                  <a:lnTo>
                    <a:pt x="4306" y="2118"/>
                  </a:lnTo>
                  <a:lnTo>
                    <a:pt x="3883" y="2082"/>
                  </a:lnTo>
                  <a:lnTo>
                    <a:pt x="3530" y="1941"/>
                  </a:lnTo>
                  <a:lnTo>
                    <a:pt x="3177" y="1765"/>
                  </a:lnTo>
                  <a:lnTo>
                    <a:pt x="2859" y="1518"/>
                  </a:lnTo>
                  <a:lnTo>
                    <a:pt x="2612" y="1200"/>
                  </a:lnTo>
                  <a:lnTo>
                    <a:pt x="2436" y="847"/>
                  </a:lnTo>
                  <a:lnTo>
                    <a:pt x="2330" y="494"/>
                  </a:lnTo>
                  <a:lnTo>
                    <a:pt x="2294" y="71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 rot="10800000" flipH="1">
              <a:off x="8532791" y="385224"/>
              <a:ext cx="379837" cy="379837"/>
            </a:xfrm>
            <a:custGeom>
              <a:avLst/>
              <a:gdLst/>
              <a:ahLst/>
              <a:cxnLst/>
              <a:rect l="l" t="t" r="r" b="b"/>
              <a:pathLst>
                <a:path w="4660" h="4660" extrusionOk="0">
                  <a:moveTo>
                    <a:pt x="2330" y="566"/>
                  </a:moveTo>
                  <a:lnTo>
                    <a:pt x="2401" y="919"/>
                  </a:lnTo>
                  <a:lnTo>
                    <a:pt x="2542" y="1201"/>
                  </a:lnTo>
                  <a:lnTo>
                    <a:pt x="2719" y="1483"/>
                  </a:lnTo>
                  <a:lnTo>
                    <a:pt x="2930" y="1730"/>
                  </a:lnTo>
                  <a:lnTo>
                    <a:pt x="3178" y="1942"/>
                  </a:lnTo>
                  <a:lnTo>
                    <a:pt x="3460" y="2119"/>
                  </a:lnTo>
                  <a:lnTo>
                    <a:pt x="3778" y="2260"/>
                  </a:lnTo>
                  <a:lnTo>
                    <a:pt x="4095" y="2330"/>
                  </a:lnTo>
                  <a:lnTo>
                    <a:pt x="3778" y="2401"/>
                  </a:lnTo>
                  <a:lnTo>
                    <a:pt x="3460" y="2542"/>
                  </a:lnTo>
                  <a:lnTo>
                    <a:pt x="3178" y="2719"/>
                  </a:lnTo>
                  <a:lnTo>
                    <a:pt x="2930" y="2930"/>
                  </a:lnTo>
                  <a:lnTo>
                    <a:pt x="2719" y="3177"/>
                  </a:lnTo>
                  <a:lnTo>
                    <a:pt x="2542" y="3460"/>
                  </a:lnTo>
                  <a:lnTo>
                    <a:pt x="2401" y="3777"/>
                  </a:lnTo>
                  <a:lnTo>
                    <a:pt x="2330" y="4095"/>
                  </a:lnTo>
                  <a:lnTo>
                    <a:pt x="2260" y="3777"/>
                  </a:lnTo>
                  <a:lnTo>
                    <a:pt x="2119" y="3460"/>
                  </a:lnTo>
                  <a:lnTo>
                    <a:pt x="1942" y="3177"/>
                  </a:lnTo>
                  <a:lnTo>
                    <a:pt x="1730" y="2930"/>
                  </a:lnTo>
                  <a:lnTo>
                    <a:pt x="1483" y="2719"/>
                  </a:lnTo>
                  <a:lnTo>
                    <a:pt x="1201" y="2542"/>
                  </a:lnTo>
                  <a:lnTo>
                    <a:pt x="919" y="2401"/>
                  </a:lnTo>
                  <a:lnTo>
                    <a:pt x="566" y="2330"/>
                  </a:lnTo>
                  <a:lnTo>
                    <a:pt x="919" y="2260"/>
                  </a:lnTo>
                  <a:lnTo>
                    <a:pt x="1201" y="2119"/>
                  </a:lnTo>
                  <a:lnTo>
                    <a:pt x="1483" y="1942"/>
                  </a:lnTo>
                  <a:lnTo>
                    <a:pt x="1730" y="1730"/>
                  </a:lnTo>
                  <a:lnTo>
                    <a:pt x="1942" y="1483"/>
                  </a:lnTo>
                  <a:lnTo>
                    <a:pt x="2119" y="1201"/>
                  </a:lnTo>
                  <a:lnTo>
                    <a:pt x="2260" y="919"/>
                  </a:lnTo>
                  <a:lnTo>
                    <a:pt x="2330" y="566"/>
                  </a:lnTo>
                  <a:close/>
                  <a:moveTo>
                    <a:pt x="2330" y="1"/>
                  </a:moveTo>
                  <a:lnTo>
                    <a:pt x="2260" y="36"/>
                  </a:lnTo>
                  <a:lnTo>
                    <a:pt x="2189" y="71"/>
                  </a:lnTo>
                  <a:lnTo>
                    <a:pt x="2154" y="142"/>
                  </a:lnTo>
                  <a:lnTo>
                    <a:pt x="2119" y="213"/>
                  </a:lnTo>
                  <a:lnTo>
                    <a:pt x="2083" y="601"/>
                  </a:lnTo>
                  <a:lnTo>
                    <a:pt x="1978" y="954"/>
                  </a:lnTo>
                  <a:lnTo>
                    <a:pt x="1801" y="1271"/>
                  </a:lnTo>
                  <a:lnTo>
                    <a:pt x="1589" y="1554"/>
                  </a:lnTo>
                  <a:lnTo>
                    <a:pt x="1307" y="1801"/>
                  </a:lnTo>
                  <a:lnTo>
                    <a:pt x="954" y="1977"/>
                  </a:lnTo>
                  <a:lnTo>
                    <a:pt x="601" y="2083"/>
                  </a:lnTo>
                  <a:lnTo>
                    <a:pt x="213" y="2119"/>
                  </a:lnTo>
                  <a:lnTo>
                    <a:pt x="142" y="2154"/>
                  </a:lnTo>
                  <a:lnTo>
                    <a:pt x="72" y="2189"/>
                  </a:lnTo>
                  <a:lnTo>
                    <a:pt x="36" y="2260"/>
                  </a:lnTo>
                  <a:lnTo>
                    <a:pt x="1" y="2330"/>
                  </a:lnTo>
                  <a:lnTo>
                    <a:pt x="36" y="2401"/>
                  </a:lnTo>
                  <a:lnTo>
                    <a:pt x="72" y="2471"/>
                  </a:lnTo>
                  <a:lnTo>
                    <a:pt x="142" y="2507"/>
                  </a:lnTo>
                  <a:lnTo>
                    <a:pt x="213" y="2542"/>
                  </a:lnTo>
                  <a:lnTo>
                    <a:pt x="601" y="2577"/>
                  </a:lnTo>
                  <a:lnTo>
                    <a:pt x="954" y="2683"/>
                  </a:lnTo>
                  <a:lnTo>
                    <a:pt x="1272" y="2860"/>
                  </a:lnTo>
                  <a:lnTo>
                    <a:pt x="1554" y="3107"/>
                  </a:lnTo>
                  <a:lnTo>
                    <a:pt x="1801" y="3389"/>
                  </a:lnTo>
                  <a:lnTo>
                    <a:pt x="1978" y="3707"/>
                  </a:lnTo>
                  <a:lnTo>
                    <a:pt x="2083" y="4060"/>
                  </a:lnTo>
                  <a:lnTo>
                    <a:pt x="2119" y="4448"/>
                  </a:lnTo>
                  <a:lnTo>
                    <a:pt x="2154" y="4519"/>
                  </a:lnTo>
                  <a:lnTo>
                    <a:pt x="2189" y="4589"/>
                  </a:lnTo>
                  <a:lnTo>
                    <a:pt x="2260" y="4624"/>
                  </a:lnTo>
                  <a:lnTo>
                    <a:pt x="2330" y="4660"/>
                  </a:lnTo>
                  <a:lnTo>
                    <a:pt x="2401" y="4624"/>
                  </a:lnTo>
                  <a:lnTo>
                    <a:pt x="2472" y="4589"/>
                  </a:lnTo>
                  <a:lnTo>
                    <a:pt x="2507" y="4519"/>
                  </a:lnTo>
                  <a:lnTo>
                    <a:pt x="2542" y="4448"/>
                  </a:lnTo>
                  <a:lnTo>
                    <a:pt x="2578" y="4060"/>
                  </a:lnTo>
                  <a:lnTo>
                    <a:pt x="2683" y="3707"/>
                  </a:lnTo>
                  <a:lnTo>
                    <a:pt x="2860" y="3389"/>
                  </a:lnTo>
                  <a:lnTo>
                    <a:pt x="3107" y="3107"/>
                  </a:lnTo>
                  <a:lnTo>
                    <a:pt x="3389" y="2860"/>
                  </a:lnTo>
                  <a:lnTo>
                    <a:pt x="3707" y="2683"/>
                  </a:lnTo>
                  <a:lnTo>
                    <a:pt x="4060" y="2577"/>
                  </a:lnTo>
                  <a:lnTo>
                    <a:pt x="4448" y="2542"/>
                  </a:lnTo>
                  <a:lnTo>
                    <a:pt x="4519" y="2507"/>
                  </a:lnTo>
                  <a:lnTo>
                    <a:pt x="4589" y="2471"/>
                  </a:lnTo>
                  <a:lnTo>
                    <a:pt x="4625" y="2401"/>
                  </a:lnTo>
                  <a:lnTo>
                    <a:pt x="4660" y="2330"/>
                  </a:lnTo>
                  <a:lnTo>
                    <a:pt x="4625" y="2260"/>
                  </a:lnTo>
                  <a:lnTo>
                    <a:pt x="4589" y="2189"/>
                  </a:lnTo>
                  <a:lnTo>
                    <a:pt x="4519" y="2154"/>
                  </a:lnTo>
                  <a:lnTo>
                    <a:pt x="4448" y="2119"/>
                  </a:lnTo>
                  <a:lnTo>
                    <a:pt x="4060" y="2083"/>
                  </a:lnTo>
                  <a:lnTo>
                    <a:pt x="3707" y="1977"/>
                  </a:lnTo>
                  <a:lnTo>
                    <a:pt x="3389" y="1801"/>
                  </a:lnTo>
                  <a:lnTo>
                    <a:pt x="3107" y="1554"/>
                  </a:lnTo>
                  <a:lnTo>
                    <a:pt x="2860" y="1271"/>
                  </a:lnTo>
                  <a:lnTo>
                    <a:pt x="2683" y="954"/>
                  </a:lnTo>
                  <a:lnTo>
                    <a:pt x="2578" y="601"/>
                  </a:lnTo>
                  <a:lnTo>
                    <a:pt x="2542" y="213"/>
                  </a:lnTo>
                  <a:lnTo>
                    <a:pt x="2507" y="142"/>
                  </a:lnTo>
                  <a:lnTo>
                    <a:pt x="2472" y="71"/>
                  </a:lnTo>
                  <a:lnTo>
                    <a:pt x="2401" y="36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28"/>
          <p:cNvGrpSpPr/>
          <p:nvPr/>
        </p:nvGrpSpPr>
        <p:grpSpPr>
          <a:xfrm>
            <a:off x="264300" y="176823"/>
            <a:ext cx="8635575" cy="3686350"/>
            <a:chOff x="264300" y="176823"/>
            <a:chExt cx="8635575" cy="3686350"/>
          </a:xfrm>
        </p:grpSpPr>
        <p:sp>
          <p:nvSpPr>
            <p:cNvPr id="421" name="Google Shape;421;p28"/>
            <p:cNvSpPr/>
            <p:nvPr/>
          </p:nvSpPr>
          <p:spPr>
            <a:xfrm>
              <a:off x="264300" y="3790573"/>
              <a:ext cx="72600" cy="72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8827275" y="2535448"/>
              <a:ext cx="72600" cy="72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6234100" y="176823"/>
              <a:ext cx="72600" cy="72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296450" y="1015023"/>
              <a:ext cx="72600" cy="72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28"/>
          <p:cNvGrpSpPr/>
          <p:nvPr/>
        </p:nvGrpSpPr>
        <p:grpSpPr>
          <a:xfrm>
            <a:off x="8580941" y="4133674"/>
            <a:ext cx="379837" cy="379837"/>
            <a:chOff x="8580941" y="4133674"/>
            <a:chExt cx="379837" cy="379837"/>
          </a:xfrm>
        </p:grpSpPr>
        <p:sp>
          <p:nvSpPr>
            <p:cNvPr id="426" name="Google Shape;426;p28"/>
            <p:cNvSpPr/>
            <p:nvPr/>
          </p:nvSpPr>
          <p:spPr>
            <a:xfrm rot="10800000" flipH="1">
              <a:off x="8592516" y="4142314"/>
              <a:ext cx="359704" cy="359622"/>
            </a:xfrm>
            <a:custGeom>
              <a:avLst/>
              <a:gdLst/>
              <a:ahLst/>
              <a:cxnLst/>
              <a:rect l="l" t="t" r="r" b="b"/>
              <a:pathLst>
                <a:path w="4413" h="4412" extrusionOk="0">
                  <a:moveTo>
                    <a:pt x="2118" y="0"/>
                  </a:moveTo>
                  <a:lnTo>
                    <a:pt x="2118" y="71"/>
                  </a:lnTo>
                  <a:lnTo>
                    <a:pt x="2083" y="494"/>
                  </a:lnTo>
                  <a:lnTo>
                    <a:pt x="1941" y="847"/>
                  </a:lnTo>
                  <a:lnTo>
                    <a:pt x="1765" y="1200"/>
                  </a:lnTo>
                  <a:lnTo>
                    <a:pt x="1518" y="1518"/>
                  </a:lnTo>
                  <a:lnTo>
                    <a:pt x="1200" y="1765"/>
                  </a:lnTo>
                  <a:lnTo>
                    <a:pt x="883" y="1941"/>
                  </a:lnTo>
                  <a:lnTo>
                    <a:pt x="494" y="2047"/>
                  </a:lnTo>
                  <a:lnTo>
                    <a:pt x="71" y="2118"/>
                  </a:lnTo>
                  <a:lnTo>
                    <a:pt x="0" y="2118"/>
                  </a:lnTo>
                  <a:lnTo>
                    <a:pt x="0" y="2188"/>
                  </a:lnTo>
                  <a:lnTo>
                    <a:pt x="0" y="2259"/>
                  </a:lnTo>
                  <a:lnTo>
                    <a:pt x="71" y="2294"/>
                  </a:lnTo>
                  <a:lnTo>
                    <a:pt x="494" y="2329"/>
                  </a:lnTo>
                  <a:lnTo>
                    <a:pt x="883" y="2435"/>
                  </a:lnTo>
                  <a:lnTo>
                    <a:pt x="1200" y="2612"/>
                  </a:lnTo>
                  <a:lnTo>
                    <a:pt x="1518" y="2859"/>
                  </a:lnTo>
                  <a:lnTo>
                    <a:pt x="1765" y="3177"/>
                  </a:lnTo>
                  <a:lnTo>
                    <a:pt x="1941" y="3530"/>
                  </a:lnTo>
                  <a:lnTo>
                    <a:pt x="2083" y="3882"/>
                  </a:lnTo>
                  <a:lnTo>
                    <a:pt x="2118" y="4306"/>
                  </a:lnTo>
                  <a:lnTo>
                    <a:pt x="2118" y="4377"/>
                  </a:lnTo>
                  <a:lnTo>
                    <a:pt x="2188" y="4412"/>
                  </a:lnTo>
                  <a:lnTo>
                    <a:pt x="2259" y="4377"/>
                  </a:lnTo>
                  <a:lnTo>
                    <a:pt x="2294" y="4306"/>
                  </a:lnTo>
                  <a:lnTo>
                    <a:pt x="2330" y="3918"/>
                  </a:lnTo>
                  <a:lnTo>
                    <a:pt x="2436" y="3530"/>
                  </a:lnTo>
                  <a:lnTo>
                    <a:pt x="2612" y="3177"/>
                  </a:lnTo>
                  <a:lnTo>
                    <a:pt x="2859" y="2859"/>
                  </a:lnTo>
                  <a:lnTo>
                    <a:pt x="3177" y="2612"/>
                  </a:lnTo>
                  <a:lnTo>
                    <a:pt x="3530" y="2435"/>
                  </a:lnTo>
                  <a:lnTo>
                    <a:pt x="3883" y="2329"/>
                  </a:lnTo>
                  <a:lnTo>
                    <a:pt x="4306" y="2294"/>
                  </a:lnTo>
                  <a:lnTo>
                    <a:pt x="4377" y="2259"/>
                  </a:lnTo>
                  <a:lnTo>
                    <a:pt x="4412" y="2188"/>
                  </a:lnTo>
                  <a:lnTo>
                    <a:pt x="4377" y="2118"/>
                  </a:lnTo>
                  <a:lnTo>
                    <a:pt x="4306" y="2118"/>
                  </a:lnTo>
                  <a:lnTo>
                    <a:pt x="3883" y="2082"/>
                  </a:lnTo>
                  <a:lnTo>
                    <a:pt x="3530" y="1941"/>
                  </a:lnTo>
                  <a:lnTo>
                    <a:pt x="3177" y="1765"/>
                  </a:lnTo>
                  <a:lnTo>
                    <a:pt x="2859" y="1518"/>
                  </a:lnTo>
                  <a:lnTo>
                    <a:pt x="2612" y="1200"/>
                  </a:lnTo>
                  <a:lnTo>
                    <a:pt x="2436" y="847"/>
                  </a:lnTo>
                  <a:lnTo>
                    <a:pt x="2330" y="494"/>
                  </a:lnTo>
                  <a:lnTo>
                    <a:pt x="2294" y="71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 rot="10800000" flipH="1">
              <a:off x="8580941" y="4133674"/>
              <a:ext cx="379837" cy="379837"/>
            </a:xfrm>
            <a:custGeom>
              <a:avLst/>
              <a:gdLst/>
              <a:ahLst/>
              <a:cxnLst/>
              <a:rect l="l" t="t" r="r" b="b"/>
              <a:pathLst>
                <a:path w="4660" h="4660" extrusionOk="0">
                  <a:moveTo>
                    <a:pt x="2330" y="566"/>
                  </a:moveTo>
                  <a:lnTo>
                    <a:pt x="2401" y="919"/>
                  </a:lnTo>
                  <a:lnTo>
                    <a:pt x="2542" y="1201"/>
                  </a:lnTo>
                  <a:lnTo>
                    <a:pt x="2719" y="1483"/>
                  </a:lnTo>
                  <a:lnTo>
                    <a:pt x="2930" y="1730"/>
                  </a:lnTo>
                  <a:lnTo>
                    <a:pt x="3178" y="1942"/>
                  </a:lnTo>
                  <a:lnTo>
                    <a:pt x="3460" y="2119"/>
                  </a:lnTo>
                  <a:lnTo>
                    <a:pt x="3778" y="2260"/>
                  </a:lnTo>
                  <a:lnTo>
                    <a:pt x="4095" y="2330"/>
                  </a:lnTo>
                  <a:lnTo>
                    <a:pt x="3778" y="2401"/>
                  </a:lnTo>
                  <a:lnTo>
                    <a:pt x="3460" y="2542"/>
                  </a:lnTo>
                  <a:lnTo>
                    <a:pt x="3178" y="2719"/>
                  </a:lnTo>
                  <a:lnTo>
                    <a:pt x="2930" y="2930"/>
                  </a:lnTo>
                  <a:lnTo>
                    <a:pt x="2719" y="3177"/>
                  </a:lnTo>
                  <a:lnTo>
                    <a:pt x="2542" y="3460"/>
                  </a:lnTo>
                  <a:lnTo>
                    <a:pt x="2401" y="3777"/>
                  </a:lnTo>
                  <a:lnTo>
                    <a:pt x="2330" y="4095"/>
                  </a:lnTo>
                  <a:lnTo>
                    <a:pt x="2260" y="3777"/>
                  </a:lnTo>
                  <a:lnTo>
                    <a:pt x="2119" y="3460"/>
                  </a:lnTo>
                  <a:lnTo>
                    <a:pt x="1942" y="3177"/>
                  </a:lnTo>
                  <a:lnTo>
                    <a:pt x="1730" y="2930"/>
                  </a:lnTo>
                  <a:lnTo>
                    <a:pt x="1483" y="2719"/>
                  </a:lnTo>
                  <a:lnTo>
                    <a:pt x="1201" y="2542"/>
                  </a:lnTo>
                  <a:lnTo>
                    <a:pt x="919" y="2401"/>
                  </a:lnTo>
                  <a:lnTo>
                    <a:pt x="566" y="2330"/>
                  </a:lnTo>
                  <a:lnTo>
                    <a:pt x="919" y="2260"/>
                  </a:lnTo>
                  <a:lnTo>
                    <a:pt x="1201" y="2119"/>
                  </a:lnTo>
                  <a:lnTo>
                    <a:pt x="1483" y="1942"/>
                  </a:lnTo>
                  <a:lnTo>
                    <a:pt x="1730" y="1730"/>
                  </a:lnTo>
                  <a:lnTo>
                    <a:pt x="1942" y="1483"/>
                  </a:lnTo>
                  <a:lnTo>
                    <a:pt x="2119" y="1201"/>
                  </a:lnTo>
                  <a:lnTo>
                    <a:pt x="2260" y="919"/>
                  </a:lnTo>
                  <a:lnTo>
                    <a:pt x="2330" y="566"/>
                  </a:lnTo>
                  <a:close/>
                  <a:moveTo>
                    <a:pt x="2330" y="1"/>
                  </a:moveTo>
                  <a:lnTo>
                    <a:pt x="2260" y="36"/>
                  </a:lnTo>
                  <a:lnTo>
                    <a:pt x="2189" y="71"/>
                  </a:lnTo>
                  <a:lnTo>
                    <a:pt x="2154" y="142"/>
                  </a:lnTo>
                  <a:lnTo>
                    <a:pt x="2119" y="213"/>
                  </a:lnTo>
                  <a:lnTo>
                    <a:pt x="2083" y="601"/>
                  </a:lnTo>
                  <a:lnTo>
                    <a:pt x="1978" y="954"/>
                  </a:lnTo>
                  <a:lnTo>
                    <a:pt x="1801" y="1271"/>
                  </a:lnTo>
                  <a:lnTo>
                    <a:pt x="1589" y="1554"/>
                  </a:lnTo>
                  <a:lnTo>
                    <a:pt x="1307" y="1801"/>
                  </a:lnTo>
                  <a:lnTo>
                    <a:pt x="954" y="1977"/>
                  </a:lnTo>
                  <a:lnTo>
                    <a:pt x="601" y="2083"/>
                  </a:lnTo>
                  <a:lnTo>
                    <a:pt x="213" y="2119"/>
                  </a:lnTo>
                  <a:lnTo>
                    <a:pt x="142" y="2154"/>
                  </a:lnTo>
                  <a:lnTo>
                    <a:pt x="72" y="2189"/>
                  </a:lnTo>
                  <a:lnTo>
                    <a:pt x="36" y="2260"/>
                  </a:lnTo>
                  <a:lnTo>
                    <a:pt x="1" y="2330"/>
                  </a:lnTo>
                  <a:lnTo>
                    <a:pt x="36" y="2401"/>
                  </a:lnTo>
                  <a:lnTo>
                    <a:pt x="72" y="2471"/>
                  </a:lnTo>
                  <a:lnTo>
                    <a:pt x="142" y="2507"/>
                  </a:lnTo>
                  <a:lnTo>
                    <a:pt x="213" y="2542"/>
                  </a:lnTo>
                  <a:lnTo>
                    <a:pt x="601" y="2577"/>
                  </a:lnTo>
                  <a:lnTo>
                    <a:pt x="954" y="2683"/>
                  </a:lnTo>
                  <a:lnTo>
                    <a:pt x="1272" y="2860"/>
                  </a:lnTo>
                  <a:lnTo>
                    <a:pt x="1554" y="3107"/>
                  </a:lnTo>
                  <a:lnTo>
                    <a:pt x="1801" y="3389"/>
                  </a:lnTo>
                  <a:lnTo>
                    <a:pt x="1978" y="3707"/>
                  </a:lnTo>
                  <a:lnTo>
                    <a:pt x="2083" y="4060"/>
                  </a:lnTo>
                  <a:lnTo>
                    <a:pt x="2119" y="4448"/>
                  </a:lnTo>
                  <a:lnTo>
                    <a:pt x="2154" y="4519"/>
                  </a:lnTo>
                  <a:lnTo>
                    <a:pt x="2189" y="4589"/>
                  </a:lnTo>
                  <a:lnTo>
                    <a:pt x="2260" y="4624"/>
                  </a:lnTo>
                  <a:lnTo>
                    <a:pt x="2330" y="4660"/>
                  </a:lnTo>
                  <a:lnTo>
                    <a:pt x="2401" y="4624"/>
                  </a:lnTo>
                  <a:lnTo>
                    <a:pt x="2472" y="4589"/>
                  </a:lnTo>
                  <a:lnTo>
                    <a:pt x="2507" y="4519"/>
                  </a:lnTo>
                  <a:lnTo>
                    <a:pt x="2542" y="4448"/>
                  </a:lnTo>
                  <a:lnTo>
                    <a:pt x="2578" y="4060"/>
                  </a:lnTo>
                  <a:lnTo>
                    <a:pt x="2683" y="3707"/>
                  </a:lnTo>
                  <a:lnTo>
                    <a:pt x="2860" y="3389"/>
                  </a:lnTo>
                  <a:lnTo>
                    <a:pt x="3107" y="3107"/>
                  </a:lnTo>
                  <a:lnTo>
                    <a:pt x="3389" y="2860"/>
                  </a:lnTo>
                  <a:lnTo>
                    <a:pt x="3707" y="2683"/>
                  </a:lnTo>
                  <a:lnTo>
                    <a:pt x="4060" y="2577"/>
                  </a:lnTo>
                  <a:lnTo>
                    <a:pt x="4448" y="2542"/>
                  </a:lnTo>
                  <a:lnTo>
                    <a:pt x="4519" y="2507"/>
                  </a:lnTo>
                  <a:lnTo>
                    <a:pt x="4589" y="2471"/>
                  </a:lnTo>
                  <a:lnTo>
                    <a:pt x="4625" y="2401"/>
                  </a:lnTo>
                  <a:lnTo>
                    <a:pt x="4660" y="2330"/>
                  </a:lnTo>
                  <a:lnTo>
                    <a:pt x="4625" y="2260"/>
                  </a:lnTo>
                  <a:lnTo>
                    <a:pt x="4589" y="2189"/>
                  </a:lnTo>
                  <a:lnTo>
                    <a:pt x="4519" y="2154"/>
                  </a:lnTo>
                  <a:lnTo>
                    <a:pt x="4448" y="2119"/>
                  </a:lnTo>
                  <a:lnTo>
                    <a:pt x="4060" y="2083"/>
                  </a:lnTo>
                  <a:lnTo>
                    <a:pt x="3707" y="1977"/>
                  </a:lnTo>
                  <a:lnTo>
                    <a:pt x="3389" y="1801"/>
                  </a:lnTo>
                  <a:lnTo>
                    <a:pt x="3107" y="1554"/>
                  </a:lnTo>
                  <a:lnTo>
                    <a:pt x="2860" y="1271"/>
                  </a:lnTo>
                  <a:lnTo>
                    <a:pt x="2683" y="954"/>
                  </a:lnTo>
                  <a:lnTo>
                    <a:pt x="2578" y="601"/>
                  </a:lnTo>
                  <a:lnTo>
                    <a:pt x="2542" y="213"/>
                  </a:lnTo>
                  <a:lnTo>
                    <a:pt x="2507" y="142"/>
                  </a:lnTo>
                  <a:lnTo>
                    <a:pt x="2472" y="71"/>
                  </a:lnTo>
                  <a:lnTo>
                    <a:pt x="2401" y="36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29"/>
          <p:cNvGrpSpPr/>
          <p:nvPr/>
        </p:nvGrpSpPr>
        <p:grpSpPr>
          <a:xfrm>
            <a:off x="267900" y="933832"/>
            <a:ext cx="8596198" cy="3277405"/>
            <a:chOff x="267900" y="933832"/>
            <a:chExt cx="8596198" cy="3277405"/>
          </a:xfrm>
        </p:grpSpPr>
        <p:sp>
          <p:nvSpPr>
            <p:cNvPr id="430" name="Google Shape;430;p29"/>
            <p:cNvSpPr/>
            <p:nvPr/>
          </p:nvSpPr>
          <p:spPr>
            <a:xfrm>
              <a:off x="267900" y="2370148"/>
              <a:ext cx="72600" cy="72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416699" y="933832"/>
              <a:ext cx="72600" cy="72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8791498" y="1523913"/>
              <a:ext cx="72600" cy="72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8636698" y="3592038"/>
              <a:ext cx="72600" cy="72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4480548" y="4138638"/>
              <a:ext cx="72600" cy="72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5" name="Google Shape;435;p29"/>
          <p:cNvSpPr/>
          <p:nvPr/>
        </p:nvSpPr>
        <p:spPr>
          <a:xfrm>
            <a:off x="0" y="4513500"/>
            <a:ext cx="9144000" cy="63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9"/>
          <p:cNvSpPr/>
          <p:nvPr/>
        </p:nvSpPr>
        <p:spPr>
          <a:xfrm>
            <a:off x="0" y="-25"/>
            <a:ext cx="9144000" cy="63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29"/>
          <p:cNvGrpSpPr/>
          <p:nvPr/>
        </p:nvGrpSpPr>
        <p:grpSpPr>
          <a:xfrm>
            <a:off x="441891" y="3669749"/>
            <a:ext cx="379837" cy="379837"/>
            <a:chOff x="8532791" y="385224"/>
            <a:chExt cx="379837" cy="379837"/>
          </a:xfrm>
        </p:grpSpPr>
        <p:sp>
          <p:nvSpPr>
            <p:cNvPr id="438" name="Google Shape;438;p29"/>
            <p:cNvSpPr/>
            <p:nvPr/>
          </p:nvSpPr>
          <p:spPr>
            <a:xfrm rot="10800000" flipH="1">
              <a:off x="8544366" y="393864"/>
              <a:ext cx="359704" cy="359622"/>
            </a:xfrm>
            <a:custGeom>
              <a:avLst/>
              <a:gdLst/>
              <a:ahLst/>
              <a:cxnLst/>
              <a:rect l="l" t="t" r="r" b="b"/>
              <a:pathLst>
                <a:path w="4413" h="4412" extrusionOk="0">
                  <a:moveTo>
                    <a:pt x="2118" y="0"/>
                  </a:moveTo>
                  <a:lnTo>
                    <a:pt x="2118" y="71"/>
                  </a:lnTo>
                  <a:lnTo>
                    <a:pt x="2083" y="494"/>
                  </a:lnTo>
                  <a:lnTo>
                    <a:pt x="1941" y="847"/>
                  </a:lnTo>
                  <a:lnTo>
                    <a:pt x="1765" y="1200"/>
                  </a:lnTo>
                  <a:lnTo>
                    <a:pt x="1518" y="1518"/>
                  </a:lnTo>
                  <a:lnTo>
                    <a:pt x="1200" y="1765"/>
                  </a:lnTo>
                  <a:lnTo>
                    <a:pt x="883" y="1941"/>
                  </a:lnTo>
                  <a:lnTo>
                    <a:pt x="494" y="2047"/>
                  </a:lnTo>
                  <a:lnTo>
                    <a:pt x="71" y="2118"/>
                  </a:lnTo>
                  <a:lnTo>
                    <a:pt x="0" y="2118"/>
                  </a:lnTo>
                  <a:lnTo>
                    <a:pt x="0" y="2188"/>
                  </a:lnTo>
                  <a:lnTo>
                    <a:pt x="0" y="2259"/>
                  </a:lnTo>
                  <a:lnTo>
                    <a:pt x="71" y="2294"/>
                  </a:lnTo>
                  <a:lnTo>
                    <a:pt x="494" y="2329"/>
                  </a:lnTo>
                  <a:lnTo>
                    <a:pt x="883" y="2435"/>
                  </a:lnTo>
                  <a:lnTo>
                    <a:pt x="1200" y="2612"/>
                  </a:lnTo>
                  <a:lnTo>
                    <a:pt x="1518" y="2859"/>
                  </a:lnTo>
                  <a:lnTo>
                    <a:pt x="1765" y="3177"/>
                  </a:lnTo>
                  <a:lnTo>
                    <a:pt x="1941" y="3530"/>
                  </a:lnTo>
                  <a:lnTo>
                    <a:pt x="2083" y="3882"/>
                  </a:lnTo>
                  <a:lnTo>
                    <a:pt x="2118" y="4306"/>
                  </a:lnTo>
                  <a:lnTo>
                    <a:pt x="2118" y="4377"/>
                  </a:lnTo>
                  <a:lnTo>
                    <a:pt x="2188" y="4412"/>
                  </a:lnTo>
                  <a:lnTo>
                    <a:pt x="2259" y="4377"/>
                  </a:lnTo>
                  <a:lnTo>
                    <a:pt x="2294" y="4306"/>
                  </a:lnTo>
                  <a:lnTo>
                    <a:pt x="2330" y="3918"/>
                  </a:lnTo>
                  <a:lnTo>
                    <a:pt x="2436" y="3530"/>
                  </a:lnTo>
                  <a:lnTo>
                    <a:pt x="2612" y="3177"/>
                  </a:lnTo>
                  <a:lnTo>
                    <a:pt x="2859" y="2859"/>
                  </a:lnTo>
                  <a:lnTo>
                    <a:pt x="3177" y="2612"/>
                  </a:lnTo>
                  <a:lnTo>
                    <a:pt x="3530" y="2435"/>
                  </a:lnTo>
                  <a:lnTo>
                    <a:pt x="3883" y="2329"/>
                  </a:lnTo>
                  <a:lnTo>
                    <a:pt x="4306" y="2294"/>
                  </a:lnTo>
                  <a:lnTo>
                    <a:pt x="4377" y="2259"/>
                  </a:lnTo>
                  <a:lnTo>
                    <a:pt x="4412" y="2188"/>
                  </a:lnTo>
                  <a:lnTo>
                    <a:pt x="4377" y="2118"/>
                  </a:lnTo>
                  <a:lnTo>
                    <a:pt x="4306" y="2118"/>
                  </a:lnTo>
                  <a:lnTo>
                    <a:pt x="3883" y="2082"/>
                  </a:lnTo>
                  <a:lnTo>
                    <a:pt x="3530" y="1941"/>
                  </a:lnTo>
                  <a:lnTo>
                    <a:pt x="3177" y="1765"/>
                  </a:lnTo>
                  <a:lnTo>
                    <a:pt x="2859" y="1518"/>
                  </a:lnTo>
                  <a:lnTo>
                    <a:pt x="2612" y="1200"/>
                  </a:lnTo>
                  <a:lnTo>
                    <a:pt x="2436" y="847"/>
                  </a:lnTo>
                  <a:lnTo>
                    <a:pt x="2330" y="494"/>
                  </a:lnTo>
                  <a:lnTo>
                    <a:pt x="2294" y="71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 rot="10800000" flipH="1">
              <a:off x="8532791" y="385224"/>
              <a:ext cx="379837" cy="379837"/>
            </a:xfrm>
            <a:custGeom>
              <a:avLst/>
              <a:gdLst/>
              <a:ahLst/>
              <a:cxnLst/>
              <a:rect l="l" t="t" r="r" b="b"/>
              <a:pathLst>
                <a:path w="4660" h="4660" extrusionOk="0">
                  <a:moveTo>
                    <a:pt x="2330" y="566"/>
                  </a:moveTo>
                  <a:lnTo>
                    <a:pt x="2401" y="919"/>
                  </a:lnTo>
                  <a:lnTo>
                    <a:pt x="2542" y="1201"/>
                  </a:lnTo>
                  <a:lnTo>
                    <a:pt x="2719" y="1483"/>
                  </a:lnTo>
                  <a:lnTo>
                    <a:pt x="2930" y="1730"/>
                  </a:lnTo>
                  <a:lnTo>
                    <a:pt x="3178" y="1942"/>
                  </a:lnTo>
                  <a:lnTo>
                    <a:pt x="3460" y="2119"/>
                  </a:lnTo>
                  <a:lnTo>
                    <a:pt x="3778" y="2260"/>
                  </a:lnTo>
                  <a:lnTo>
                    <a:pt x="4095" y="2330"/>
                  </a:lnTo>
                  <a:lnTo>
                    <a:pt x="3778" y="2401"/>
                  </a:lnTo>
                  <a:lnTo>
                    <a:pt x="3460" y="2542"/>
                  </a:lnTo>
                  <a:lnTo>
                    <a:pt x="3178" y="2719"/>
                  </a:lnTo>
                  <a:lnTo>
                    <a:pt x="2930" y="2930"/>
                  </a:lnTo>
                  <a:lnTo>
                    <a:pt x="2719" y="3177"/>
                  </a:lnTo>
                  <a:lnTo>
                    <a:pt x="2542" y="3460"/>
                  </a:lnTo>
                  <a:lnTo>
                    <a:pt x="2401" y="3777"/>
                  </a:lnTo>
                  <a:lnTo>
                    <a:pt x="2330" y="4095"/>
                  </a:lnTo>
                  <a:lnTo>
                    <a:pt x="2260" y="3777"/>
                  </a:lnTo>
                  <a:lnTo>
                    <a:pt x="2119" y="3460"/>
                  </a:lnTo>
                  <a:lnTo>
                    <a:pt x="1942" y="3177"/>
                  </a:lnTo>
                  <a:lnTo>
                    <a:pt x="1730" y="2930"/>
                  </a:lnTo>
                  <a:lnTo>
                    <a:pt x="1483" y="2719"/>
                  </a:lnTo>
                  <a:lnTo>
                    <a:pt x="1201" y="2542"/>
                  </a:lnTo>
                  <a:lnTo>
                    <a:pt x="919" y="2401"/>
                  </a:lnTo>
                  <a:lnTo>
                    <a:pt x="566" y="2330"/>
                  </a:lnTo>
                  <a:lnTo>
                    <a:pt x="919" y="2260"/>
                  </a:lnTo>
                  <a:lnTo>
                    <a:pt x="1201" y="2119"/>
                  </a:lnTo>
                  <a:lnTo>
                    <a:pt x="1483" y="1942"/>
                  </a:lnTo>
                  <a:lnTo>
                    <a:pt x="1730" y="1730"/>
                  </a:lnTo>
                  <a:lnTo>
                    <a:pt x="1942" y="1483"/>
                  </a:lnTo>
                  <a:lnTo>
                    <a:pt x="2119" y="1201"/>
                  </a:lnTo>
                  <a:lnTo>
                    <a:pt x="2260" y="919"/>
                  </a:lnTo>
                  <a:lnTo>
                    <a:pt x="2330" y="566"/>
                  </a:lnTo>
                  <a:close/>
                  <a:moveTo>
                    <a:pt x="2330" y="1"/>
                  </a:moveTo>
                  <a:lnTo>
                    <a:pt x="2260" y="36"/>
                  </a:lnTo>
                  <a:lnTo>
                    <a:pt x="2189" y="71"/>
                  </a:lnTo>
                  <a:lnTo>
                    <a:pt x="2154" y="142"/>
                  </a:lnTo>
                  <a:lnTo>
                    <a:pt x="2119" y="213"/>
                  </a:lnTo>
                  <a:lnTo>
                    <a:pt x="2083" y="601"/>
                  </a:lnTo>
                  <a:lnTo>
                    <a:pt x="1978" y="954"/>
                  </a:lnTo>
                  <a:lnTo>
                    <a:pt x="1801" y="1271"/>
                  </a:lnTo>
                  <a:lnTo>
                    <a:pt x="1589" y="1554"/>
                  </a:lnTo>
                  <a:lnTo>
                    <a:pt x="1307" y="1801"/>
                  </a:lnTo>
                  <a:lnTo>
                    <a:pt x="954" y="1977"/>
                  </a:lnTo>
                  <a:lnTo>
                    <a:pt x="601" y="2083"/>
                  </a:lnTo>
                  <a:lnTo>
                    <a:pt x="213" y="2119"/>
                  </a:lnTo>
                  <a:lnTo>
                    <a:pt x="142" y="2154"/>
                  </a:lnTo>
                  <a:lnTo>
                    <a:pt x="72" y="2189"/>
                  </a:lnTo>
                  <a:lnTo>
                    <a:pt x="36" y="2260"/>
                  </a:lnTo>
                  <a:lnTo>
                    <a:pt x="1" y="2330"/>
                  </a:lnTo>
                  <a:lnTo>
                    <a:pt x="36" y="2401"/>
                  </a:lnTo>
                  <a:lnTo>
                    <a:pt x="72" y="2471"/>
                  </a:lnTo>
                  <a:lnTo>
                    <a:pt x="142" y="2507"/>
                  </a:lnTo>
                  <a:lnTo>
                    <a:pt x="213" y="2542"/>
                  </a:lnTo>
                  <a:lnTo>
                    <a:pt x="601" y="2577"/>
                  </a:lnTo>
                  <a:lnTo>
                    <a:pt x="954" y="2683"/>
                  </a:lnTo>
                  <a:lnTo>
                    <a:pt x="1272" y="2860"/>
                  </a:lnTo>
                  <a:lnTo>
                    <a:pt x="1554" y="3107"/>
                  </a:lnTo>
                  <a:lnTo>
                    <a:pt x="1801" y="3389"/>
                  </a:lnTo>
                  <a:lnTo>
                    <a:pt x="1978" y="3707"/>
                  </a:lnTo>
                  <a:lnTo>
                    <a:pt x="2083" y="4060"/>
                  </a:lnTo>
                  <a:lnTo>
                    <a:pt x="2119" y="4448"/>
                  </a:lnTo>
                  <a:lnTo>
                    <a:pt x="2154" y="4519"/>
                  </a:lnTo>
                  <a:lnTo>
                    <a:pt x="2189" y="4589"/>
                  </a:lnTo>
                  <a:lnTo>
                    <a:pt x="2260" y="4624"/>
                  </a:lnTo>
                  <a:lnTo>
                    <a:pt x="2330" y="4660"/>
                  </a:lnTo>
                  <a:lnTo>
                    <a:pt x="2401" y="4624"/>
                  </a:lnTo>
                  <a:lnTo>
                    <a:pt x="2472" y="4589"/>
                  </a:lnTo>
                  <a:lnTo>
                    <a:pt x="2507" y="4519"/>
                  </a:lnTo>
                  <a:lnTo>
                    <a:pt x="2542" y="4448"/>
                  </a:lnTo>
                  <a:lnTo>
                    <a:pt x="2578" y="4060"/>
                  </a:lnTo>
                  <a:lnTo>
                    <a:pt x="2683" y="3707"/>
                  </a:lnTo>
                  <a:lnTo>
                    <a:pt x="2860" y="3389"/>
                  </a:lnTo>
                  <a:lnTo>
                    <a:pt x="3107" y="3107"/>
                  </a:lnTo>
                  <a:lnTo>
                    <a:pt x="3389" y="2860"/>
                  </a:lnTo>
                  <a:lnTo>
                    <a:pt x="3707" y="2683"/>
                  </a:lnTo>
                  <a:lnTo>
                    <a:pt x="4060" y="2577"/>
                  </a:lnTo>
                  <a:lnTo>
                    <a:pt x="4448" y="2542"/>
                  </a:lnTo>
                  <a:lnTo>
                    <a:pt x="4519" y="2507"/>
                  </a:lnTo>
                  <a:lnTo>
                    <a:pt x="4589" y="2471"/>
                  </a:lnTo>
                  <a:lnTo>
                    <a:pt x="4625" y="2401"/>
                  </a:lnTo>
                  <a:lnTo>
                    <a:pt x="4660" y="2330"/>
                  </a:lnTo>
                  <a:lnTo>
                    <a:pt x="4625" y="2260"/>
                  </a:lnTo>
                  <a:lnTo>
                    <a:pt x="4589" y="2189"/>
                  </a:lnTo>
                  <a:lnTo>
                    <a:pt x="4519" y="2154"/>
                  </a:lnTo>
                  <a:lnTo>
                    <a:pt x="4448" y="2119"/>
                  </a:lnTo>
                  <a:lnTo>
                    <a:pt x="4060" y="2083"/>
                  </a:lnTo>
                  <a:lnTo>
                    <a:pt x="3707" y="1977"/>
                  </a:lnTo>
                  <a:lnTo>
                    <a:pt x="3389" y="1801"/>
                  </a:lnTo>
                  <a:lnTo>
                    <a:pt x="3107" y="1554"/>
                  </a:lnTo>
                  <a:lnTo>
                    <a:pt x="2860" y="1271"/>
                  </a:lnTo>
                  <a:lnTo>
                    <a:pt x="2683" y="954"/>
                  </a:lnTo>
                  <a:lnTo>
                    <a:pt x="2578" y="601"/>
                  </a:lnTo>
                  <a:lnTo>
                    <a:pt x="2542" y="213"/>
                  </a:lnTo>
                  <a:lnTo>
                    <a:pt x="2507" y="142"/>
                  </a:lnTo>
                  <a:lnTo>
                    <a:pt x="2472" y="71"/>
                  </a:lnTo>
                  <a:lnTo>
                    <a:pt x="2401" y="36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29"/>
          <p:cNvGrpSpPr/>
          <p:nvPr/>
        </p:nvGrpSpPr>
        <p:grpSpPr>
          <a:xfrm>
            <a:off x="8044166" y="856749"/>
            <a:ext cx="379837" cy="379837"/>
            <a:chOff x="8532791" y="385224"/>
            <a:chExt cx="379837" cy="379837"/>
          </a:xfrm>
        </p:grpSpPr>
        <p:sp>
          <p:nvSpPr>
            <p:cNvPr id="441" name="Google Shape;441;p29"/>
            <p:cNvSpPr/>
            <p:nvPr/>
          </p:nvSpPr>
          <p:spPr>
            <a:xfrm rot="10800000" flipH="1">
              <a:off x="8544366" y="393864"/>
              <a:ext cx="359704" cy="359622"/>
            </a:xfrm>
            <a:custGeom>
              <a:avLst/>
              <a:gdLst/>
              <a:ahLst/>
              <a:cxnLst/>
              <a:rect l="l" t="t" r="r" b="b"/>
              <a:pathLst>
                <a:path w="4413" h="4412" extrusionOk="0">
                  <a:moveTo>
                    <a:pt x="2118" y="0"/>
                  </a:moveTo>
                  <a:lnTo>
                    <a:pt x="2118" y="71"/>
                  </a:lnTo>
                  <a:lnTo>
                    <a:pt x="2083" y="494"/>
                  </a:lnTo>
                  <a:lnTo>
                    <a:pt x="1941" y="847"/>
                  </a:lnTo>
                  <a:lnTo>
                    <a:pt x="1765" y="1200"/>
                  </a:lnTo>
                  <a:lnTo>
                    <a:pt x="1518" y="1518"/>
                  </a:lnTo>
                  <a:lnTo>
                    <a:pt x="1200" y="1765"/>
                  </a:lnTo>
                  <a:lnTo>
                    <a:pt x="883" y="1941"/>
                  </a:lnTo>
                  <a:lnTo>
                    <a:pt x="494" y="2047"/>
                  </a:lnTo>
                  <a:lnTo>
                    <a:pt x="71" y="2118"/>
                  </a:lnTo>
                  <a:lnTo>
                    <a:pt x="0" y="2118"/>
                  </a:lnTo>
                  <a:lnTo>
                    <a:pt x="0" y="2188"/>
                  </a:lnTo>
                  <a:lnTo>
                    <a:pt x="0" y="2259"/>
                  </a:lnTo>
                  <a:lnTo>
                    <a:pt x="71" y="2294"/>
                  </a:lnTo>
                  <a:lnTo>
                    <a:pt x="494" y="2329"/>
                  </a:lnTo>
                  <a:lnTo>
                    <a:pt x="883" y="2435"/>
                  </a:lnTo>
                  <a:lnTo>
                    <a:pt x="1200" y="2612"/>
                  </a:lnTo>
                  <a:lnTo>
                    <a:pt x="1518" y="2859"/>
                  </a:lnTo>
                  <a:lnTo>
                    <a:pt x="1765" y="3177"/>
                  </a:lnTo>
                  <a:lnTo>
                    <a:pt x="1941" y="3530"/>
                  </a:lnTo>
                  <a:lnTo>
                    <a:pt x="2083" y="3882"/>
                  </a:lnTo>
                  <a:lnTo>
                    <a:pt x="2118" y="4306"/>
                  </a:lnTo>
                  <a:lnTo>
                    <a:pt x="2118" y="4377"/>
                  </a:lnTo>
                  <a:lnTo>
                    <a:pt x="2188" y="4412"/>
                  </a:lnTo>
                  <a:lnTo>
                    <a:pt x="2259" y="4377"/>
                  </a:lnTo>
                  <a:lnTo>
                    <a:pt x="2294" y="4306"/>
                  </a:lnTo>
                  <a:lnTo>
                    <a:pt x="2330" y="3918"/>
                  </a:lnTo>
                  <a:lnTo>
                    <a:pt x="2436" y="3530"/>
                  </a:lnTo>
                  <a:lnTo>
                    <a:pt x="2612" y="3177"/>
                  </a:lnTo>
                  <a:lnTo>
                    <a:pt x="2859" y="2859"/>
                  </a:lnTo>
                  <a:lnTo>
                    <a:pt x="3177" y="2612"/>
                  </a:lnTo>
                  <a:lnTo>
                    <a:pt x="3530" y="2435"/>
                  </a:lnTo>
                  <a:lnTo>
                    <a:pt x="3883" y="2329"/>
                  </a:lnTo>
                  <a:lnTo>
                    <a:pt x="4306" y="2294"/>
                  </a:lnTo>
                  <a:lnTo>
                    <a:pt x="4377" y="2259"/>
                  </a:lnTo>
                  <a:lnTo>
                    <a:pt x="4412" y="2188"/>
                  </a:lnTo>
                  <a:lnTo>
                    <a:pt x="4377" y="2118"/>
                  </a:lnTo>
                  <a:lnTo>
                    <a:pt x="4306" y="2118"/>
                  </a:lnTo>
                  <a:lnTo>
                    <a:pt x="3883" y="2082"/>
                  </a:lnTo>
                  <a:lnTo>
                    <a:pt x="3530" y="1941"/>
                  </a:lnTo>
                  <a:lnTo>
                    <a:pt x="3177" y="1765"/>
                  </a:lnTo>
                  <a:lnTo>
                    <a:pt x="2859" y="1518"/>
                  </a:lnTo>
                  <a:lnTo>
                    <a:pt x="2612" y="1200"/>
                  </a:lnTo>
                  <a:lnTo>
                    <a:pt x="2436" y="847"/>
                  </a:lnTo>
                  <a:lnTo>
                    <a:pt x="2330" y="494"/>
                  </a:lnTo>
                  <a:lnTo>
                    <a:pt x="2294" y="71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 rot="10800000" flipH="1">
              <a:off x="8532791" y="385224"/>
              <a:ext cx="379837" cy="379837"/>
            </a:xfrm>
            <a:custGeom>
              <a:avLst/>
              <a:gdLst/>
              <a:ahLst/>
              <a:cxnLst/>
              <a:rect l="l" t="t" r="r" b="b"/>
              <a:pathLst>
                <a:path w="4660" h="4660" extrusionOk="0">
                  <a:moveTo>
                    <a:pt x="2330" y="566"/>
                  </a:moveTo>
                  <a:lnTo>
                    <a:pt x="2401" y="919"/>
                  </a:lnTo>
                  <a:lnTo>
                    <a:pt x="2542" y="1201"/>
                  </a:lnTo>
                  <a:lnTo>
                    <a:pt x="2719" y="1483"/>
                  </a:lnTo>
                  <a:lnTo>
                    <a:pt x="2930" y="1730"/>
                  </a:lnTo>
                  <a:lnTo>
                    <a:pt x="3178" y="1942"/>
                  </a:lnTo>
                  <a:lnTo>
                    <a:pt x="3460" y="2119"/>
                  </a:lnTo>
                  <a:lnTo>
                    <a:pt x="3778" y="2260"/>
                  </a:lnTo>
                  <a:lnTo>
                    <a:pt x="4095" y="2330"/>
                  </a:lnTo>
                  <a:lnTo>
                    <a:pt x="3778" y="2401"/>
                  </a:lnTo>
                  <a:lnTo>
                    <a:pt x="3460" y="2542"/>
                  </a:lnTo>
                  <a:lnTo>
                    <a:pt x="3178" y="2719"/>
                  </a:lnTo>
                  <a:lnTo>
                    <a:pt x="2930" y="2930"/>
                  </a:lnTo>
                  <a:lnTo>
                    <a:pt x="2719" y="3177"/>
                  </a:lnTo>
                  <a:lnTo>
                    <a:pt x="2542" y="3460"/>
                  </a:lnTo>
                  <a:lnTo>
                    <a:pt x="2401" y="3777"/>
                  </a:lnTo>
                  <a:lnTo>
                    <a:pt x="2330" y="4095"/>
                  </a:lnTo>
                  <a:lnTo>
                    <a:pt x="2260" y="3777"/>
                  </a:lnTo>
                  <a:lnTo>
                    <a:pt x="2119" y="3460"/>
                  </a:lnTo>
                  <a:lnTo>
                    <a:pt x="1942" y="3177"/>
                  </a:lnTo>
                  <a:lnTo>
                    <a:pt x="1730" y="2930"/>
                  </a:lnTo>
                  <a:lnTo>
                    <a:pt x="1483" y="2719"/>
                  </a:lnTo>
                  <a:lnTo>
                    <a:pt x="1201" y="2542"/>
                  </a:lnTo>
                  <a:lnTo>
                    <a:pt x="919" y="2401"/>
                  </a:lnTo>
                  <a:lnTo>
                    <a:pt x="566" y="2330"/>
                  </a:lnTo>
                  <a:lnTo>
                    <a:pt x="919" y="2260"/>
                  </a:lnTo>
                  <a:lnTo>
                    <a:pt x="1201" y="2119"/>
                  </a:lnTo>
                  <a:lnTo>
                    <a:pt x="1483" y="1942"/>
                  </a:lnTo>
                  <a:lnTo>
                    <a:pt x="1730" y="1730"/>
                  </a:lnTo>
                  <a:lnTo>
                    <a:pt x="1942" y="1483"/>
                  </a:lnTo>
                  <a:lnTo>
                    <a:pt x="2119" y="1201"/>
                  </a:lnTo>
                  <a:lnTo>
                    <a:pt x="2260" y="919"/>
                  </a:lnTo>
                  <a:lnTo>
                    <a:pt x="2330" y="566"/>
                  </a:lnTo>
                  <a:close/>
                  <a:moveTo>
                    <a:pt x="2330" y="1"/>
                  </a:moveTo>
                  <a:lnTo>
                    <a:pt x="2260" y="36"/>
                  </a:lnTo>
                  <a:lnTo>
                    <a:pt x="2189" y="71"/>
                  </a:lnTo>
                  <a:lnTo>
                    <a:pt x="2154" y="142"/>
                  </a:lnTo>
                  <a:lnTo>
                    <a:pt x="2119" y="213"/>
                  </a:lnTo>
                  <a:lnTo>
                    <a:pt x="2083" y="601"/>
                  </a:lnTo>
                  <a:lnTo>
                    <a:pt x="1978" y="954"/>
                  </a:lnTo>
                  <a:lnTo>
                    <a:pt x="1801" y="1271"/>
                  </a:lnTo>
                  <a:lnTo>
                    <a:pt x="1589" y="1554"/>
                  </a:lnTo>
                  <a:lnTo>
                    <a:pt x="1307" y="1801"/>
                  </a:lnTo>
                  <a:lnTo>
                    <a:pt x="954" y="1977"/>
                  </a:lnTo>
                  <a:lnTo>
                    <a:pt x="601" y="2083"/>
                  </a:lnTo>
                  <a:lnTo>
                    <a:pt x="213" y="2119"/>
                  </a:lnTo>
                  <a:lnTo>
                    <a:pt x="142" y="2154"/>
                  </a:lnTo>
                  <a:lnTo>
                    <a:pt x="72" y="2189"/>
                  </a:lnTo>
                  <a:lnTo>
                    <a:pt x="36" y="2260"/>
                  </a:lnTo>
                  <a:lnTo>
                    <a:pt x="1" y="2330"/>
                  </a:lnTo>
                  <a:lnTo>
                    <a:pt x="36" y="2401"/>
                  </a:lnTo>
                  <a:lnTo>
                    <a:pt x="72" y="2471"/>
                  </a:lnTo>
                  <a:lnTo>
                    <a:pt x="142" y="2507"/>
                  </a:lnTo>
                  <a:lnTo>
                    <a:pt x="213" y="2542"/>
                  </a:lnTo>
                  <a:lnTo>
                    <a:pt x="601" y="2577"/>
                  </a:lnTo>
                  <a:lnTo>
                    <a:pt x="954" y="2683"/>
                  </a:lnTo>
                  <a:lnTo>
                    <a:pt x="1272" y="2860"/>
                  </a:lnTo>
                  <a:lnTo>
                    <a:pt x="1554" y="3107"/>
                  </a:lnTo>
                  <a:lnTo>
                    <a:pt x="1801" y="3389"/>
                  </a:lnTo>
                  <a:lnTo>
                    <a:pt x="1978" y="3707"/>
                  </a:lnTo>
                  <a:lnTo>
                    <a:pt x="2083" y="4060"/>
                  </a:lnTo>
                  <a:lnTo>
                    <a:pt x="2119" y="4448"/>
                  </a:lnTo>
                  <a:lnTo>
                    <a:pt x="2154" y="4519"/>
                  </a:lnTo>
                  <a:lnTo>
                    <a:pt x="2189" y="4589"/>
                  </a:lnTo>
                  <a:lnTo>
                    <a:pt x="2260" y="4624"/>
                  </a:lnTo>
                  <a:lnTo>
                    <a:pt x="2330" y="4660"/>
                  </a:lnTo>
                  <a:lnTo>
                    <a:pt x="2401" y="4624"/>
                  </a:lnTo>
                  <a:lnTo>
                    <a:pt x="2472" y="4589"/>
                  </a:lnTo>
                  <a:lnTo>
                    <a:pt x="2507" y="4519"/>
                  </a:lnTo>
                  <a:lnTo>
                    <a:pt x="2542" y="4448"/>
                  </a:lnTo>
                  <a:lnTo>
                    <a:pt x="2578" y="4060"/>
                  </a:lnTo>
                  <a:lnTo>
                    <a:pt x="2683" y="3707"/>
                  </a:lnTo>
                  <a:lnTo>
                    <a:pt x="2860" y="3389"/>
                  </a:lnTo>
                  <a:lnTo>
                    <a:pt x="3107" y="3107"/>
                  </a:lnTo>
                  <a:lnTo>
                    <a:pt x="3389" y="2860"/>
                  </a:lnTo>
                  <a:lnTo>
                    <a:pt x="3707" y="2683"/>
                  </a:lnTo>
                  <a:lnTo>
                    <a:pt x="4060" y="2577"/>
                  </a:lnTo>
                  <a:lnTo>
                    <a:pt x="4448" y="2542"/>
                  </a:lnTo>
                  <a:lnTo>
                    <a:pt x="4519" y="2507"/>
                  </a:lnTo>
                  <a:lnTo>
                    <a:pt x="4589" y="2471"/>
                  </a:lnTo>
                  <a:lnTo>
                    <a:pt x="4625" y="2401"/>
                  </a:lnTo>
                  <a:lnTo>
                    <a:pt x="4660" y="2330"/>
                  </a:lnTo>
                  <a:lnTo>
                    <a:pt x="4625" y="2260"/>
                  </a:lnTo>
                  <a:lnTo>
                    <a:pt x="4589" y="2189"/>
                  </a:lnTo>
                  <a:lnTo>
                    <a:pt x="4519" y="2154"/>
                  </a:lnTo>
                  <a:lnTo>
                    <a:pt x="4448" y="2119"/>
                  </a:lnTo>
                  <a:lnTo>
                    <a:pt x="4060" y="2083"/>
                  </a:lnTo>
                  <a:lnTo>
                    <a:pt x="3707" y="1977"/>
                  </a:lnTo>
                  <a:lnTo>
                    <a:pt x="3389" y="1801"/>
                  </a:lnTo>
                  <a:lnTo>
                    <a:pt x="3107" y="1554"/>
                  </a:lnTo>
                  <a:lnTo>
                    <a:pt x="2860" y="1271"/>
                  </a:lnTo>
                  <a:lnTo>
                    <a:pt x="2683" y="954"/>
                  </a:lnTo>
                  <a:lnTo>
                    <a:pt x="2578" y="601"/>
                  </a:lnTo>
                  <a:lnTo>
                    <a:pt x="2542" y="213"/>
                  </a:lnTo>
                  <a:lnTo>
                    <a:pt x="2507" y="142"/>
                  </a:lnTo>
                  <a:lnTo>
                    <a:pt x="2472" y="71"/>
                  </a:lnTo>
                  <a:lnTo>
                    <a:pt x="2401" y="36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29"/>
          <p:cNvGrpSpPr/>
          <p:nvPr/>
        </p:nvGrpSpPr>
        <p:grpSpPr>
          <a:xfrm>
            <a:off x="6753466" y="3831424"/>
            <a:ext cx="379837" cy="379837"/>
            <a:chOff x="8532791" y="385224"/>
            <a:chExt cx="379837" cy="379837"/>
          </a:xfrm>
        </p:grpSpPr>
        <p:sp>
          <p:nvSpPr>
            <p:cNvPr id="444" name="Google Shape;444;p29"/>
            <p:cNvSpPr/>
            <p:nvPr/>
          </p:nvSpPr>
          <p:spPr>
            <a:xfrm rot="10800000" flipH="1">
              <a:off x="8544366" y="393864"/>
              <a:ext cx="359704" cy="359622"/>
            </a:xfrm>
            <a:custGeom>
              <a:avLst/>
              <a:gdLst/>
              <a:ahLst/>
              <a:cxnLst/>
              <a:rect l="l" t="t" r="r" b="b"/>
              <a:pathLst>
                <a:path w="4413" h="4412" extrusionOk="0">
                  <a:moveTo>
                    <a:pt x="2118" y="0"/>
                  </a:moveTo>
                  <a:lnTo>
                    <a:pt x="2118" y="71"/>
                  </a:lnTo>
                  <a:lnTo>
                    <a:pt x="2083" y="494"/>
                  </a:lnTo>
                  <a:lnTo>
                    <a:pt x="1941" y="847"/>
                  </a:lnTo>
                  <a:lnTo>
                    <a:pt x="1765" y="1200"/>
                  </a:lnTo>
                  <a:lnTo>
                    <a:pt x="1518" y="1518"/>
                  </a:lnTo>
                  <a:lnTo>
                    <a:pt x="1200" y="1765"/>
                  </a:lnTo>
                  <a:lnTo>
                    <a:pt x="883" y="1941"/>
                  </a:lnTo>
                  <a:lnTo>
                    <a:pt x="494" y="2047"/>
                  </a:lnTo>
                  <a:lnTo>
                    <a:pt x="71" y="2118"/>
                  </a:lnTo>
                  <a:lnTo>
                    <a:pt x="0" y="2118"/>
                  </a:lnTo>
                  <a:lnTo>
                    <a:pt x="0" y="2188"/>
                  </a:lnTo>
                  <a:lnTo>
                    <a:pt x="0" y="2259"/>
                  </a:lnTo>
                  <a:lnTo>
                    <a:pt x="71" y="2294"/>
                  </a:lnTo>
                  <a:lnTo>
                    <a:pt x="494" y="2329"/>
                  </a:lnTo>
                  <a:lnTo>
                    <a:pt x="883" y="2435"/>
                  </a:lnTo>
                  <a:lnTo>
                    <a:pt x="1200" y="2612"/>
                  </a:lnTo>
                  <a:lnTo>
                    <a:pt x="1518" y="2859"/>
                  </a:lnTo>
                  <a:lnTo>
                    <a:pt x="1765" y="3177"/>
                  </a:lnTo>
                  <a:lnTo>
                    <a:pt x="1941" y="3530"/>
                  </a:lnTo>
                  <a:lnTo>
                    <a:pt x="2083" y="3882"/>
                  </a:lnTo>
                  <a:lnTo>
                    <a:pt x="2118" y="4306"/>
                  </a:lnTo>
                  <a:lnTo>
                    <a:pt x="2118" y="4377"/>
                  </a:lnTo>
                  <a:lnTo>
                    <a:pt x="2188" y="4412"/>
                  </a:lnTo>
                  <a:lnTo>
                    <a:pt x="2259" y="4377"/>
                  </a:lnTo>
                  <a:lnTo>
                    <a:pt x="2294" y="4306"/>
                  </a:lnTo>
                  <a:lnTo>
                    <a:pt x="2330" y="3918"/>
                  </a:lnTo>
                  <a:lnTo>
                    <a:pt x="2436" y="3530"/>
                  </a:lnTo>
                  <a:lnTo>
                    <a:pt x="2612" y="3177"/>
                  </a:lnTo>
                  <a:lnTo>
                    <a:pt x="2859" y="2859"/>
                  </a:lnTo>
                  <a:lnTo>
                    <a:pt x="3177" y="2612"/>
                  </a:lnTo>
                  <a:lnTo>
                    <a:pt x="3530" y="2435"/>
                  </a:lnTo>
                  <a:lnTo>
                    <a:pt x="3883" y="2329"/>
                  </a:lnTo>
                  <a:lnTo>
                    <a:pt x="4306" y="2294"/>
                  </a:lnTo>
                  <a:lnTo>
                    <a:pt x="4377" y="2259"/>
                  </a:lnTo>
                  <a:lnTo>
                    <a:pt x="4412" y="2188"/>
                  </a:lnTo>
                  <a:lnTo>
                    <a:pt x="4377" y="2118"/>
                  </a:lnTo>
                  <a:lnTo>
                    <a:pt x="4306" y="2118"/>
                  </a:lnTo>
                  <a:lnTo>
                    <a:pt x="3883" y="2082"/>
                  </a:lnTo>
                  <a:lnTo>
                    <a:pt x="3530" y="1941"/>
                  </a:lnTo>
                  <a:lnTo>
                    <a:pt x="3177" y="1765"/>
                  </a:lnTo>
                  <a:lnTo>
                    <a:pt x="2859" y="1518"/>
                  </a:lnTo>
                  <a:lnTo>
                    <a:pt x="2612" y="1200"/>
                  </a:lnTo>
                  <a:lnTo>
                    <a:pt x="2436" y="847"/>
                  </a:lnTo>
                  <a:lnTo>
                    <a:pt x="2330" y="494"/>
                  </a:lnTo>
                  <a:lnTo>
                    <a:pt x="2294" y="71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 rot="10800000" flipH="1">
              <a:off x="8532791" y="385224"/>
              <a:ext cx="379837" cy="379837"/>
            </a:xfrm>
            <a:custGeom>
              <a:avLst/>
              <a:gdLst/>
              <a:ahLst/>
              <a:cxnLst/>
              <a:rect l="l" t="t" r="r" b="b"/>
              <a:pathLst>
                <a:path w="4660" h="4660" extrusionOk="0">
                  <a:moveTo>
                    <a:pt x="2330" y="566"/>
                  </a:moveTo>
                  <a:lnTo>
                    <a:pt x="2401" y="919"/>
                  </a:lnTo>
                  <a:lnTo>
                    <a:pt x="2542" y="1201"/>
                  </a:lnTo>
                  <a:lnTo>
                    <a:pt x="2719" y="1483"/>
                  </a:lnTo>
                  <a:lnTo>
                    <a:pt x="2930" y="1730"/>
                  </a:lnTo>
                  <a:lnTo>
                    <a:pt x="3178" y="1942"/>
                  </a:lnTo>
                  <a:lnTo>
                    <a:pt x="3460" y="2119"/>
                  </a:lnTo>
                  <a:lnTo>
                    <a:pt x="3778" y="2260"/>
                  </a:lnTo>
                  <a:lnTo>
                    <a:pt x="4095" y="2330"/>
                  </a:lnTo>
                  <a:lnTo>
                    <a:pt x="3778" y="2401"/>
                  </a:lnTo>
                  <a:lnTo>
                    <a:pt x="3460" y="2542"/>
                  </a:lnTo>
                  <a:lnTo>
                    <a:pt x="3178" y="2719"/>
                  </a:lnTo>
                  <a:lnTo>
                    <a:pt x="2930" y="2930"/>
                  </a:lnTo>
                  <a:lnTo>
                    <a:pt x="2719" y="3177"/>
                  </a:lnTo>
                  <a:lnTo>
                    <a:pt x="2542" y="3460"/>
                  </a:lnTo>
                  <a:lnTo>
                    <a:pt x="2401" y="3777"/>
                  </a:lnTo>
                  <a:lnTo>
                    <a:pt x="2330" y="4095"/>
                  </a:lnTo>
                  <a:lnTo>
                    <a:pt x="2260" y="3777"/>
                  </a:lnTo>
                  <a:lnTo>
                    <a:pt x="2119" y="3460"/>
                  </a:lnTo>
                  <a:lnTo>
                    <a:pt x="1942" y="3177"/>
                  </a:lnTo>
                  <a:lnTo>
                    <a:pt x="1730" y="2930"/>
                  </a:lnTo>
                  <a:lnTo>
                    <a:pt x="1483" y="2719"/>
                  </a:lnTo>
                  <a:lnTo>
                    <a:pt x="1201" y="2542"/>
                  </a:lnTo>
                  <a:lnTo>
                    <a:pt x="919" y="2401"/>
                  </a:lnTo>
                  <a:lnTo>
                    <a:pt x="566" y="2330"/>
                  </a:lnTo>
                  <a:lnTo>
                    <a:pt x="919" y="2260"/>
                  </a:lnTo>
                  <a:lnTo>
                    <a:pt x="1201" y="2119"/>
                  </a:lnTo>
                  <a:lnTo>
                    <a:pt x="1483" y="1942"/>
                  </a:lnTo>
                  <a:lnTo>
                    <a:pt x="1730" y="1730"/>
                  </a:lnTo>
                  <a:lnTo>
                    <a:pt x="1942" y="1483"/>
                  </a:lnTo>
                  <a:lnTo>
                    <a:pt x="2119" y="1201"/>
                  </a:lnTo>
                  <a:lnTo>
                    <a:pt x="2260" y="919"/>
                  </a:lnTo>
                  <a:lnTo>
                    <a:pt x="2330" y="566"/>
                  </a:lnTo>
                  <a:close/>
                  <a:moveTo>
                    <a:pt x="2330" y="1"/>
                  </a:moveTo>
                  <a:lnTo>
                    <a:pt x="2260" y="36"/>
                  </a:lnTo>
                  <a:lnTo>
                    <a:pt x="2189" y="71"/>
                  </a:lnTo>
                  <a:lnTo>
                    <a:pt x="2154" y="142"/>
                  </a:lnTo>
                  <a:lnTo>
                    <a:pt x="2119" y="213"/>
                  </a:lnTo>
                  <a:lnTo>
                    <a:pt x="2083" y="601"/>
                  </a:lnTo>
                  <a:lnTo>
                    <a:pt x="1978" y="954"/>
                  </a:lnTo>
                  <a:lnTo>
                    <a:pt x="1801" y="1271"/>
                  </a:lnTo>
                  <a:lnTo>
                    <a:pt x="1589" y="1554"/>
                  </a:lnTo>
                  <a:lnTo>
                    <a:pt x="1307" y="1801"/>
                  </a:lnTo>
                  <a:lnTo>
                    <a:pt x="954" y="1977"/>
                  </a:lnTo>
                  <a:lnTo>
                    <a:pt x="601" y="2083"/>
                  </a:lnTo>
                  <a:lnTo>
                    <a:pt x="213" y="2119"/>
                  </a:lnTo>
                  <a:lnTo>
                    <a:pt x="142" y="2154"/>
                  </a:lnTo>
                  <a:lnTo>
                    <a:pt x="72" y="2189"/>
                  </a:lnTo>
                  <a:lnTo>
                    <a:pt x="36" y="2260"/>
                  </a:lnTo>
                  <a:lnTo>
                    <a:pt x="1" y="2330"/>
                  </a:lnTo>
                  <a:lnTo>
                    <a:pt x="36" y="2401"/>
                  </a:lnTo>
                  <a:lnTo>
                    <a:pt x="72" y="2471"/>
                  </a:lnTo>
                  <a:lnTo>
                    <a:pt x="142" y="2507"/>
                  </a:lnTo>
                  <a:lnTo>
                    <a:pt x="213" y="2542"/>
                  </a:lnTo>
                  <a:lnTo>
                    <a:pt x="601" y="2577"/>
                  </a:lnTo>
                  <a:lnTo>
                    <a:pt x="954" y="2683"/>
                  </a:lnTo>
                  <a:lnTo>
                    <a:pt x="1272" y="2860"/>
                  </a:lnTo>
                  <a:lnTo>
                    <a:pt x="1554" y="3107"/>
                  </a:lnTo>
                  <a:lnTo>
                    <a:pt x="1801" y="3389"/>
                  </a:lnTo>
                  <a:lnTo>
                    <a:pt x="1978" y="3707"/>
                  </a:lnTo>
                  <a:lnTo>
                    <a:pt x="2083" y="4060"/>
                  </a:lnTo>
                  <a:lnTo>
                    <a:pt x="2119" y="4448"/>
                  </a:lnTo>
                  <a:lnTo>
                    <a:pt x="2154" y="4519"/>
                  </a:lnTo>
                  <a:lnTo>
                    <a:pt x="2189" y="4589"/>
                  </a:lnTo>
                  <a:lnTo>
                    <a:pt x="2260" y="4624"/>
                  </a:lnTo>
                  <a:lnTo>
                    <a:pt x="2330" y="4660"/>
                  </a:lnTo>
                  <a:lnTo>
                    <a:pt x="2401" y="4624"/>
                  </a:lnTo>
                  <a:lnTo>
                    <a:pt x="2472" y="4589"/>
                  </a:lnTo>
                  <a:lnTo>
                    <a:pt x="2507" y="4519"/>
                  </a:lnTo>
                  <a:lnTo>
                    <a:pt x="2542" y="4448"/>
                  </a:lnTo>
                  <a:lnTo>
                    <a:pt x="2578" y="4060"/>
                  </a:lnTo>
                  <a:lnTo>
                    <a:pt x="2683" y="3707"/>
                  </a:lnTo>
                  <a:lnTo>
                    <a:pt x="2860" y="3389"/>
                  </a:lnTo>
                  <a:lnTo>
                    <a:pt x="3107" y="3107"/>
                  </a:lnTo>
                  <a:lnTo>
                    <a:pt x="3389" y="2860"/>
                  </a:lnTo>
                  <a:lnTo>
                    <a:pt x="3707" y="2683"/>
                  </a:lnTo>
                  <a:lnTo>
                    <a:pt x="4060" y="2577"/>
                  </a:lnTo>
                  <a:lnTo>
                    <a:pt x="4448" y="2542"/>
                  </a:lnTo>
                  <a:lnTo>
                    <a:pt x="4519" y="2507"/>
                  </a:lnTo>
                  <a:lnTo>
                    <a:pt x="4589" y="2471"/>
                  </a:lnTo>
                  <a:lnTo>
                    <a:pt x="4625" y="2401"/>
                  </a:lnTo>
                  <a:lnTo>
                    <a:pt x="4660" y="2330"/>
                  </a:lnTo>
                  <a:lnTo>
                    <a:pt x="4625" y="2260"/>
                  </a:lnTo>
                  <a:lnTo>
                    <a:pt x="4589" y="2189"/>
                  </a:lnTo>
                  <a:lnTo>
                    <a:pt x="4519" y="2154"/>
                  </a:lnTo>
                  <a:lnTo>
                    <a:pt x="4448" y="2119"/>
                  </a:lnTo>
                  <a:lnTo>
                    <a:pt x="4060" y="2083"/>
                  </a:lnTo>
                  <a:lnTo>
                    <a:pt x="3707" y="1977"/>
                  </a:lnTo>
                  <a:lnTo>
                    <a:pt x="3389" y="1801"/>
                  </a:lnTo>
                  <a:lnTo>
                    <a:pt x="3107" y="1554"/>
                  </a:lnTo>
                  <a:lnTo>
                    <a:pt x="2860" y="1271"/>
                  </a:lnTo>
                  <a:lnTo>
                    <a:pt x="2683" y="954"/>
                  </a:lnTo>
                  <a:lnTo>
                    <a:pt x="2578" y="601"/>
                  </a:lnTo>
                  <a:lnTo>
                    <a:pt x="2542" y="213"/>
                  </a:lnTo>
                  <a:lnTo>
                    <a:pt x="2507" y="142"/>
                  </a:lnTo>
                  <a:lnTo>
                    <a:pt x="2472" y="71"/>
                  </a:lnTo>
                  <a:lnTo>
                    <a:pt x="2401" y="36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83553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fa Slab One"/>
              <a:buNone/>
              <a:defRPr sz="3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4" r:id="rId4"/>
    <p:sldLayoutId id="214748367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D_BDCFF49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zynicide/wine-reviews/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B_491C456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"/>
          <p:cNvSpPr/>
          <p:nvPr/>
        </p:nvSpPr>
        <p:spPr>
          <a:xfrm>
            <a:off x="856445" y="2664212"/>
            <a:ext cx="3810000" cy="4758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7" name="Google Shape;457;p33"/>
          <p:cNvSpPr txBox="1">
            <a:spLocks noGrp="1"/>
          </p:cNvSpPr>
          <p:nvPr>
            <p:ph type="ctrTitle"/>
          </p:nvPr>
        </p:nvSpPr>
        <p:spPr>
          <a:xfrm>
            <a:off x="861112" y="1518573"/>
            <a:ext cx="3809421" cy="1129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Wine Varietal Identifier</a:t>
            </a:r>
            <a:endParaRPr sz="3600" dirty="0"/>
          </a:p>
        </p:txBody>
      </p:sp>
      <p:sp>
        <p:nvSpPr>
          <p:cNvPr id="458" name="Google Shape;458;p33"/>
          <p:cNvSpPr txBox="1">
            <a:spLocks noGrp="1"/>
          </p:cNvSpPr>
          <p:nvPr>
            <p:ph type="subTitle" idx="1"/>
          </p:nvPr>
        </p:nvSpPr>
        <p:spPr>
          <a:xfrm>
            <a:off x="1008520" y="2683212"/>
            <a:ext cx="3619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n-lt"/>
              </a:rPr>
              <a:t>Classification Modeling</a:t>
            </a:r>
            <a:endParaRPr dirty="0">
              <a:latin typeface="+mn-lt"/>
            </a:endParaRPr>
          </a:p>
        </p:txBody>
      </p:sp>
      <p:grpSp>
        <p:nvGrpSpPr>
          <p:cNvPr id="463" name="Google Shape;463;p33"/>
          <p:cNvGrpSpPr/>
          <p:nvPr/>
        </p:nvGrpSpPr>
        <p:grpSpPr>
          <a:xfrm>
            <a:off x="2855700" y="985498"/>
            <a:ext cx="5378775" cy="3301075"/>
            <a:chOff x="2855700" y="985498"/>
            <a:chExt cx="5378775" cy="3301075"/>
          </a:xfrm>
        </p:grpSpPr>
        <p:sp>
          <p:nvSpPr>
            <p:cNvPr id="464" name="Google Shape;464;p33"/>
            <p:cNvSpPr/>
            <p:nvPr/>
          </p:nvSpPr>
          <p:spPr>
            <a:xfrm>
              <a:off x="4926423" y="2258525"/>
              <a:ext cx="72600" cy="72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2855700" y="4213973"/>
              <a:ext cx="72600" cy="72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8161875" y="985498"/>
              <a:ext cx="72600" cy="72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67" name="Google Shape;467;p33"/>
          <p:cNvGrpSpPr/>
          <p:nvPr/>
        </p:nvGrpSpPr>
        <p:grpSpPr>
          <a:xfrm>
            <a:off x="5370893" y="997922"/>
            <a:ext cx="2929222" cy="3147620"/>
            <a:chOff x="5370893" y="997922"/>
            <a:chExt cx="2929222" cy="3147620"/>
          </a:xfrm>
        </p:grpSpPr>
        <p:sp>
          <p:nvSpPr>
            <p:cNvPr id="468" name="Google Shape;468;p33"/>
            <p:cNvSpPr/>
            <p:nvPr/>
          </p:nvSpPr>
          <p:spPr>
            <a:xfrm>
              <a:off x="7378753" y="1037780"/>
              <a:ext cx="189996" cy="148236"/>
            </a:xfrm>
            <a:custGeom>
              <a:avLst/>
              <a:gdLst/>
              <a:ahLst/>
              <a:cxnLst/>
              <a:rect l="l" t="t" r="r" b="b"/>
              <a:pathLst>
                <a:path w="4395" h="3429" extrusionOk="0">
                  <a:moveTo>
                    <a:pt x="1" y="1"/>
                  </a:moveTo>
                  <a:lnTo>
                    <a:pt x="1" y="3428"/>
                  </a:lnTo>
                  <a:lnTo>
                    <a:pt x="4395" y="3428"/>
                  </a:lnTo>
                  <a:lnTo>
                    <a:pt x="4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6791776" y="1134659"/>
              <a:ext cx="1363950" cy="2999470"/>
            </a:xfrm>
            <a:custGeom>
              <a:avLst/>
              <a:gdLst/>
              <a:ahLst/>
              <a:cxnLst/>
              <a:rect l="l" t="t" r="r" b="b"/>
              <a:pathLst>
                <a:path w="31551" h="69384" extrusionOk="0">
                  <a:moveTo>
                    <a:pt x="18852" y="1"/>
                  </a:moveTo>
                  <a:lnTo>
                    <a:pt x="18105" y="264"/>
                  </a:lnTo>
                  <a:lnTo>
                    <a:pt x="17314" y="440"/>
                  </a:lnTo>
                  <a:lnTo>
                    <a:pt x="16567" y="572"/>
                  </a:lnTo>
                  <a:lnTo>
                    <a:pt x="15776" y="616"/>
                  </a:lnTo>
                  <a:lnTo>
                    <a:pt x="14985" y="616"/>
                  </a:lnTo>
                  <a:lnTo>
                    <a:pt x="14194" y="528"/>
                  </a:lnTo>
                  <a:lnTo>
                    <a:pt x="13447" y="352"/>
                  </a:lnTo>
                  <a:lnTo>
                    <a:pt x="12700" y="133"/>
                  </a:lnTo>
                  <a:lnTo>
                    <a:pt x="12656" y="2681"/>
                  </a:lnTo>
                  <a:lnTo>
                    <a:pt x="12612" y="3824"/>
                  </a:lnTo>
                  <a:lnTo>
                    <a:pt x="12524" y="4922"/>
                  </a:lnTo>
                  <a:lnTo>
                    <a:pt x="12348" y="5933"/>
                  </a:lnTo>
                  <a:lnTo>
                    <a:pt x="12261" y="6372"/>
                  </a:lnTo>
                  <a:lnTo>
                    <a:pt x="12129" y="6856"/>
                  </a:lnTo>
                  <a:lnTo>
                    <a:pt x="11953" y="7295"/>
                  </a:lnTo>
                  <a:lnTo>
                    <a:pt x="11733" y="7690"/>
                  </a:lnTo>
                  <a:lnTo>
                    <a:pt x="11514" y="8086"/>
                  </a:lnTo>
                  <a:lnTo>
                    <a:pt x="11294" y="8481"/>
                  </a:lnTo>
                  <a:lnTo>
                    <a:pt x="10810" y="9097"/>
                  </a:lnTo>
                  <a:lnTo>
                    <a:pt x="10283" y="9668"/>
                  </a:lnTo>
                  <a:lnTo>
                    <a:pt x="9712" y="10195"/>
                  </a:lnTo>
                  <a:lnTo>
                    <a:pt x="9141" y="10722"/>
                  </a:lnTo>
                  <a:lnTo>
                    <a:pt x="7866" y="11733"/>
                  </a:lnTo>
                  <a:lnTo>
                    <a:pt x="6592" y="12656"/>
                  </a:lnTo>
                  <a:lnTo>
                    <a:pt x="5362" y="13622"/>
                  </a:lnTo>
                  <a:lnTo>
                    <a:pt x="4747" y="14106"/>
                  </a:lnTo>
                  <a:lnTo>
                    <a:pt x="4131" y="14589"/>
                  </a:lnTo>
                  <a:lnTo>
                    <a:pt x="3560" y="15160"/>
                  </a:lnTo>
                  <a:lnTo>
                    <a:pt x="3033" y="15732"/>
                  </a:lnTo>
                  <a:lnTo>
                    <a:pt x="2549" y="16303"/>
                  </a:lnTo>
                  <a:lnTo>
                    <a:pt x="2110" y="16962"/>
                  </a:lnTo>
                  <a:lnTo>
                    <a:pt x="1759" y="17489"/>
                  </a:lnTo>
                  <a:lnTo>
                    <a:pt x="1495" y="18061"/>
                  </a:lnTo>
                  <a:lnTo>
                    <a:pt x="1231" y="18632"/>
                  </a:lnTo>
                  <a:lnTo>
                    <a:pt x="1055" y="19203"/>
                  </a:lnTo>
                  <a:lnTo>
                    <a:pt x="836" y="19818"/>
                  </a:lnTo>
                  <a:lnTo>
                    <a:pt x="704" y="20433"/>
                  </a:lnTo>
                  <a:lnTo>
                    <a:pt x="484" y="21664"/>
                  </a:lnTo>
                  <a:lnTo>
                    <a:pt x="308" y="22938"/>
                  </a:lnTo>
                  <a:lnTo>
                    <a:pt x="221" y="24212"/>
                  </a:lnTo>
                  <a:lnTo>
                    <a:pt x="221" y="25530"/>
                  </a:lnTo>
                  <a:lnTo>
                    <a:pt x="177" y="26805"/>
                  </a:lnTo>
                  <a:lnTo>
                    <a:pt x="1" y="64770"/>
                  </a:lnTo>
                  <a:lnTo>
                    <a:pt x="45" y="64858"/>
                  </a:lnTo>
                  <a:lnTo>
                    <a:pt x="924" y="65385"/>
                  </a:lnTo>
                  <a:lnTo>
                    <a:pt x="1846" y="65868"/>
                  </a:lnTo>
                  <a:lnTo>
                    <a:pt x="2769" y="66352"/>
                  </a:lnTo>
                  <a:lnTo>
                    <a:pt x="3692" y="66791"/>
                  </a:lnTo>
                  <a:lnTo>
                    <a:pt x="4659" y="67187"/>
                  </a:lnTo>
                  <a:lnTo>
                    <a:pt x="5625" y="67582"/>
                  </a:lnTo>
                  <a:lnTo>
                    <a:pt x="6592" y="67934"/>
                  </a:lnTo>
                  <a:lnTo>
                    <a:pt x="7603" y="68241"/>
                  </a:lnTo>
                  <a:lnTo>
                    <a:pt x="8613" y="68505"/>
                  </a:lnTo>
                  <a:lnTo>
                    <a:pt x="9624" y="68724"/>
                  </a:lnTo>
                  <a:lnTo>
                    <a:pt x="10635" y="68944"/>
                  </a:lnTo>
                  <a:lnTo>
                    <a:pt x="11645" y="69076"/>
                  </a:lnTo>
                  <a:lnTo>
                    <a:pt x="12700" y="69208"/>
                  </a:lnTo>
                  <a:lnTo>
                    <a:pt x="13711" y="69296"/>
                  </a:lnTo>
                  <a:lnTo>
                    <a:pt x="14765" y="69384"/>
                  </a:lnTo>
                  <a:lnTo>
                    <a:pt x="15820" y="69384"/>
                  </a:lnTo>
                  <a:lnTo>
                    <a:pt x="16830" y="69340"/>
                  </a:lnTo>
                  <a:lnTo>
                    <a:pt x="17885" y="69296"/>
                  </a:lnTo>
                  <a:lnTo>
                    <a:pt x="18896" y="69208"/>
                  </a:lnTo>
                  <a:lnTo>
                    <a:pt x="19950" y="69076"/>
                  </a:lnTo>
                  <a:lnTo>
                    <a:pt x="20961" y="68900"/>
                  </a:lnTo>
                  <a:lnTo>
                    <a:pt x="21972" y="68724"/>
                  </a:lnTo>
                  <a:lnTo>
                    <a:pt x="22982" y="68461"/>
                  </a:lnTo>
                  <a:lnTo>
                    <a:pt x="23993" y="68197"/>
                  </a:lnTo>
                  <a:lnTo>
                    <a:pt x="25003" y="67890"/>
                  </a:lnTo>
                  <a:lnTo>
                    <a:pt x="25970" y="67538"/>
                  </a:lnTo>
                  <a:lnTo>
                    <a:pt x="26937" y="67143"/>
                  </a:lnTo>
                  <a:lnTo>
                    <a:pt x="27904" y="66747"/>
                  </a:lnTo>
                  <a:lnTo>
                    <a:pt x="28826" y="66308"/>
                  </a:lnTo>
                  <a:lnTo>
                    <a:pt x="29749" y="65824"/>
                  </a:lnTo>
                  <a:lnTo>
                    <a:pt x="30628" y="65341"/>
                  </a:lnTo>
                  <a:lnTo>
                    <a:pt x="31551" y="64770"/>
                  </a:lnTo>
                  <a:lnTo>
                    <a:pt x="31507" y="64770"/>
                  </a:lnTo>
                  <a:lnTo>
                    <a:pt x="31331" y="26805"/>
                  </a:lnTo>
                  <a:lnTo>
                    <a:pt x="31287" y="25530"/>
                  </a:lnTo>
                  <a:lnTo>
                    <a:pt x="31287" y="24212"/>
                  </a:lnTo>
                  <a:lnTo>
                    <a:pt x="31199" y="22938"/>
                  </a:lnTo>
                  <a:lnTo>
                    <a:pt x="31023" y="21664"/>
                  </a:lnTo>
                  <a:lnTo>
                    <a:pt x="30804" y="20433"/>
                  </a:lnTo>
                  <a:lnTo>
                    <a:pt x="30672" y="19818"/>
                  </a:lnTo>
                  <a:lnTo>
                    <a:pt x="30452" y="19203"/>
                  </a:lnTo>
                  <a:lnTo>
                    <a:pt x="30276" y="18632"/>
                  </a:lnTo>
                  <a:lnTo>
                    <a:pt x="30013" y="18061"/>
                  </a:lnTo>
                  <a:lnTo>
                    <a:pt x="29749" y="17489"/>
                  </a:lnTo>
                  <a:lnTo>
                    <a:pt x="29398" y="16962"/>
                  </a:lnTo>
                  <a:lnTo>
                    <a:pt x="28958" y="16303"/>
                  </a:lnTo>
                  <a:lnTo>
                    <a:pt x="28475" y="15732"/>
                  </a:lnTo>
                  <a:lnTo>
                    <a:pt x="27948" y="15160"/>
                  </a:lnTo>
                  <a:lnTo>
                    <a:pt x="27376" y="14589"/>
                  </a:lnTo>
                  <a:lnTo>
                    <a:pt x="26761" y="14106"/>
                  </a:lnTo>
                  <a:lnTo>
                    <a:pt x="26146" y="13622"/>
                  </a:lnTo>
                  <a:lnTo>
                    <a:pt x="24916" y="12656"/>
                  </a:lnTo>
                  <a:lnTo>
                    <a:pt x="23641" y="11733"/>
                  </a:lnTo>
                  <a:lnTo>
                    <a:pt x="22367" y="10722"/>
                  </a:lnTo>
                  <a:lnTo>
                    <a:pt x="21796" y="10195"/>
                  </a:lnTo>
                  <a:lnTo>
                    <a:pt x="21225" y="9668"/>
                  </a:lnTo>
                  <a:lnTo>
                    <a:pt x="20697" y="9097"/>
                  </a:lnTo>
                  <a:lnTo>
                    <a:pt x="20214" y="8481"/>
                  </a:lnTo>
                  <a:lnTo>
                    <a:pt x="19950" y="8086"/>
                  </a:lnTo>
                  <a:lnTo>
                    <a:pt x="19731" y="7690"/>
                  </a:lnTo>
                  <a:lnTo>
                    <a:pt x="19555" y="7295"/>
                  </a:lnTo>
                  <a:lnTo>
                    <a:pt x="19379" y="6856"/>
                  </a:lnTo>
                  <a:lnTo>
                    <a:pt x="19247" y="6372"/>
                  </a:lnTo>
                  <a:lnTo>
                    <a:pt x="19159" y="5933"/>
                  </a:lnTo>
                  <a:lnTo>
                    <a:pt x="18984" y="4922"/>
                  </a:lnTo>
                  <a:lnTo>
                    <a:pt x="18896" y="3824"/>
                  </a:lnTo>
                  <a:lnTo>
                    <a:pt x="18852" y="2681"/>
                  </a:lnTo>
                  <a:lnTo>
                    <a:pt x="18808" y="133"/>
                  </a:lnTo>
                  <a:lnTo>
                    <a:pt x="188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6791776" y="1134659"/>
              <a:ext cx="1363950" cy="2999470"/>
            </a:xfrm>
            <a:custGeom>
              <a:avLst/>
              <a:gdLst/>
              <a:ahLst/>
              <a:cxnLst/>
              <a:rect l="l" t="t" r="r" b="b"/>
              <a:pathLst>
                <a:path w="31551" h="69384" fill="none" extrusionOk="0">
                  <a:moveTo>
                    <a:pt x="18852" y="1"/>
                  </a:moveTo>
                  <a:lnTo>
                    <a:pt x="18852" y="1"/>
                  </a:lnTo>
                  <a:lnTo>
                    <a:pt x="18105" y="264"/>
                  </a:lnTo>
                  <a:lnTo>
                    <a:pt x="17314" y="440"/>
                  </a:lnTo>
                  <a:lnTo>
                    <a:pt x="16567" y="572"/>
                  </a:lnTo>
                  <a:lnTo>
                    <a:pt x="15776" y="616"/>
                  </a:lnTo>
                  <a:lnTo>
                    <a:pt x="14985" y="616"/>
                  </a:lnTo>
                  <a:lnTo>
                    <a:pt x="14194" y="528"/>
                  </a:lnTo>
                  <a:lnTo>
                    <a:pt x="13447" y="352"/>
                  </a:lnTo>
                  <a:lnTo>
                    <a:pt x="12700" y="133"/>
                  </a:lnTo>
                  <a:lnTo>
                    <a:pt x="12700" y="133"/>
                  </a:lnTo>
                  <a:lnTo>
                    <a:pt x="12700" y="133"/>
                  </a:lnTo>
                  <a:lnTo>
                    <a:pt x="12656" y="2681"/>
                  </a:lnTo>
                  <a:lnTo>
                    <a:pt x="12612" y="3824"/>
                  </a:lnTo>
                  <a:lnTo>
                    <a:pt x="12524" y="4922"/>
                  </a:lnTo>
                  <a:lnTo>
                    <a:pt x="12348" y="5933"/>
                  </a:lnTo>
                  <a:lnTo>
                    <a:pt x="12261" y="6372"/>
                  </a:lnTo>
                  <a:lnTo>
                    <a:pt x="12129" y="6856"/>
                  </a:lnTo>
                  <a:lnTo>
                    <a:pt x="11953" y="7295"/>
                  </a:lnTo>
                  <a:lnTo>
                    <a:pt x="11733" y="7690"/>
                  </a:lnTo>
                  <a:lnTo>
                    <a:pt x="11514" y="8086"/>
                  </a:lnTo>
                  <a:lnTo>
                    <a:pt x="11294" y="8481"/>
                  </a:lnTo>
                  <a:lnTo>
                    <a:pt x="11294" y="8481"/>
                  </a:lnTo>
                  <a:lnTo>
                    <a:pt x="10810" y="9097"/>
                  </a:lnTo>
                  <a:lnTo>
                    <a:pt x="10283" y="9668"/>
                  </a:lnTo>
                  <a:lnTo>
                    <a:pt x="9712" y="10195"/>
                  </a:lnTo>
                  <a:lnTo>
                    <a:pt x="9141" y="10722"/>
                  </a:lnTo>
                  <a:lnTo>
                    <a:pt x="7866" y="11733"/>
                  </a:lnTo>
                  <a:lnTo>
                    <a:pt x="6592" y="12656"/>
                  </a:lnTo>
                  <a:lnTo>
                    <a:pt x="5362" y="13622"/>
                  </a:lnTo>
                  <a:lnTo>
                    <a:pt x="4747" y="14106"/>
                  </a:lnTo>
                  <a:lnTo>
                    <a:pt x="4131" y="14589"/>
                  </a:lnTo>
                  <a:lnTo>
                    <a:pt x="3560" y="15160"/>
                  </a:lnTo>
                  <a:lnTo>
                    <a:pt x="3033" y="15732"/>
                  </a:lnTo>
                  <a:lnTo>
                    <a:pt x="2549" y="16303"/>
                  </a:lnTo>
                  <a:lnTo>
                    <a:pt x="2110" y="16962"/>
                  </a:lnTo>
                  <a:lnTo>
                    <a:pt x="2110" y="16962"/>
                  </a:lnTo>
                  <a:lnTo>
                    <a:pt x="1759" y="17489"/>
                  </a:lnTo>
                  <a:lnTo>
                    <a:pt x="1495" y="18061"/>
                  </a:lnTo>
                  <a:lnTo>
                    <a:pt x="1231" y="18632"/>
                  </a:lnTo>
                  <a:lnTo>
                    <a:pt x="1055" y="19203"/>
                  </a:lnTo>
                  <a:lnTo>
                    <a:pt x="836" y="19818"/>
                  </a:lnTo>
                  <a:lnTo>
                    <a:pt x="704" y="20433"/>
                  </a:lnTo>
                  <a:lnTo>
                    <a:pt x="484" y="21664"/>
                  </a:lnTo>
                  <a:lnTo>
                    <a:pt x="308" y="22938"/>
                  </a:lnTo>
                  <a:lnTo>
                    <a:pt x="221" y="24212"/>
                  </a:lnTo>
                  <a:lnTo>
                    <a:pt x="221" y="25530"/>
                  </a:lnTo>
                  <a:lnTo>
                    <a:pt x="177" y="26805"/>
                  </a:lnTo>
                  <a:lnTo>
                    <a:pt x="177" y="26805"/>
                  </a:lnTo>
                  <a:lnTo>
                    <a:pt x="1" y="64770"/>
                  </a:lnTo>
                  <a:lnTo>
                    <a:pt x="45" y="64858"/>
                  </a:lnTo>
                  <a:lnTo>
                    <a:pt x="45" y="64858"/>
                  </a:lnTo>
                  <a:lnTo>
                    <a:pt x="924" y="65385"/>
                  </a:lnTo>
                  <a:lnTo>
                    <a:pt x="1846" y="65868"/>
                  </a:lnTo>
                  <a:lnTo>
                    <a:pt x="2769" y="66352"/>
                  </a:lnTo>
                  <a:lnTo>
                    <a:pt x="3692" y="66791"/>
                  </a:lnTo>
                  <a:lnTo>
                    <a:pt x="4659" y="67187"/>
                  </a:lnTo>
                  <a:lnTo>
                    <a:pt x="5625" y="67582"/>
                  </a:lnTo>
                  <a:lnTo>
                    <a:pt x="6592" y="67934"/>
                  </a:lnTo>
                  <a:lnTo>
                    <a:pt x="7603" y="68241"/>
                  </a:lnTo>
                  <a:lnTo>
                    <a:pt x="8613" y="68505"/>
                  </a:lnTo>
                  <a:lnTo>
                    <a:pt x="9624" y="68724"/>
                  </a:lnTo>
                  <a:lnTo>
                    <a:pt x="10635" y="68944"/>
                  </a:lnTo>
                  <a:lnTo>
                    <a:pt x="11645" y="69076"/>
                  </a:lnTo>
                  <a:lnTo>
                    <a:pt x="12700" y="69208"/>
                  </a:lnTo>
                  <a:lnTo>
                    <a:pt x="13711" y="69296"/>
                  </a:lnTo>
                  <a:lnTo>
                    <a:pt x="14765" y="69384"/>
                  </a:lnTo>
                  <a:lnTo>
                    <a:pt x="15820" y="69384"/>
                  </a:lnTo>
                  <a:lnTo>
                    <a:pt x="15820" y="69384"/>
                  </a:lnTo>
                  <a:lnTo>
                    <a:pt x="16830" y="69340"/>
                  </a:lnTo>
                  <a:lnTo>
                    <a:pt x="17885" y="69296"/>
                  </a:lnTo>
                  <a:lnTo>
                    <a:pt x="18896" y="69208"/>
                  </a:lnTo>
                  <a:lnTo>
                    <a:pt x="19950" y="69076"/>
                  </a:lnTo>
                  <a:lnTo>
                    <a:pt x="20961" y="68900"/>
                  </a:lnTo>
                  <a:lnTo>
                    <a:pt x="21972" y="68724"/>
                  </a:lnTo>
                  <a:lnTo>
                    <a:pt x="22982" y="68461"/>
                  </a:lnTo>
                  <a:lnTo>
                    <a:pt x="23993" y="68197"/>
                  </a:lnTo>
                  <a:lnTo>
                    <a:pt x="25003" y="67890"/>
                  </a:lnTo>
                  <a:lnTo>
                    <a:pt x="25970" y="67538"/>
                  </a:lnTo>
                  <a:lnTo>
                    <a:pt x="26937" y="67143"/>
                  </a:lnTo>
                  <a:lnTo>
                    <a:pt x="27904" y="66747"/>
                  </a:lnTo>
                  <a:lnTo>
                    <a:pt x="28826" y="66308"/>
                  </a:lnTo>
                  <a:lnTo>
                    <a:pt x="29749" y="65824"/>
                  </a:lnTo>
                  <a:lnTo>
                    <a:pt x="30628" y="65341"/>
                  </a:lnTo>
                  <a:lnTo>
                    <a:pt x="31551" y="64770"/>
                  </a:lnTo>
                  <a:lnTo>
                    <a:pt x="31507" y="64770"/>
                  </a:lnTo>
                  <a:lnTo>
                    <a:pt x="31507" y="64770"/>
                  </a:lnTo>
                  <a:lnTo>
                    <a:pt x="31331" y="26805"/>
                  </a:lnTo>
                  <a:lnTo>
                    <a:pt x="31331" y="26805"/>
                  </a:lnTo>
                  <a:lnTo>
                    <a:pt x="31287" y="25530"/>
                  </a:lnTo>
                  <a:lnTo>
                    <a:pt x="31287" y="24212"/>
                  </a:lnTo>
                  <a:lnTo>
                    <a:pt x="31199" y="22938"/>
                  </a:lnTo>
                  <a:lnTo>
                    <a:pt x="31023" y="21664"/>
                  </a:lnTo>
                  <a:lnTo>
                    <a:pt x="30804" y="20433"/>
                  </a:lnTo>
                  <a:lnTo>
                    <a:pt x="30672" y="19818"/>
                  </a:lnTo>
                  <a:lnTo>
                    <a:pt x="30452" y="19203"/>
                  </a:lnTo>
                  <a:lnTo>
                    <a:pt x="30276" y="18632"/>
                  </a:lnTo>
                  <a:lnTo>
                    <a:pt x="30013" y="18061"/>
                  </a:lnTo>
                  <a:lnTo>
                    <a:pt x="29749" y="17489"/>
                  </a:lnTo>
                  <a:lnTo>
                    <a:pt x="29398" y="16962"/>
                  </a:lnTo>
                  <a:lnTo>
                    <a:pt x="29398" y="16962"/>
                  </a:lnTo>
                  <a:lnTo>
                    <a:pt x="28958" y="16303"/>
                  </a:lnTo>
                  <a:lnTo>
                    <a:pt x="28475" y="15732"/>
                  </a:lnTo>
                  <a:lnTo>
                    <a:pt x="27948" y="15160"/>
                  </a:lnTo>
                  <a:lnTo>
                    <a:pt x="27376" y="14589"/>
                  </a:lnTo>
                  <a:lnTo>
                    <a:pt x="26761" y="14106"/>
                  </a:lnTo>
                  <a:lnTo>
                    <a:pt x="26146" y="13622"/>
                  </a:lnTo>
                  <a:lnTo>
                    <a:pt x="24916" y="12656"/>
                  </a:lnTo>
                  <a:lnTo>
                    <a:pt x="23641" y="11733"/>
                  </a:lnTo>
                  <a:lnTo>
                    <a:pt x="22367" y="10722"/>
                  </a:lnTo>
                  <a:lnTo>
                    <a:pt x="21796" y="10195"/>
                  </a:lnTo>
                  <a:lnTo>
                    <a:pt x="21225" y="9668"/>
                  </a:lnTo>
                  <a:lnTo>
                    <a:pt x="20697" y="9097"/>
                  </a:lnTo>
                  <a:lnTo>
                    <a:pt x="20214" y="8481"/>
                  </a:lnTo>
                  <a:lnTo>
                    <a:pt x="20214" y="8481"/>
                  </a:lnTo>
                  <a:lnTo>
                    <a:pt x="19950" y="8086"/>
                  </a:lnTo>
                  <a:lnTo>
                    <a:pt x="19731" y="7690"/>
                  </a:lnTo>
                  <a:lnTo>
                    <a:pt x="19555" y="7295"/>
                  </a:lnTo>
                  <a:lnTo>
                    <a:pt x="19379" y="6856"/>
                  </a:lnTo>
                  <a:lnTo>
                    <a:pt x="19247" y="6372"/>
                  </a:lnTo>
                  <a:lnTo>
                    <a:pt x="19159" y="5933"/>
                  </a:lnTo>
                  <a:lnTo>
                    <a:pt x="18984" y="4922"/>
                  </a:lnTo>
                  <a:lnTo>
                    <a:pt x="18896" y="3824"/>
                  </a:lnTo>
                  <a:lnTo>
                    <a:pt x="18852" y="2681"/>
                  </a:lnTo>
                  <a:lnTo>
                    <a:pt x="18808" y="13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7570608" y="1134659"/>
              <a:ext cx="575651" cy="1115118"/>
            </a:xfrm>
            <a:custGeom>
              <a:avLst/>
              <a:gdLst/>
              <a:ahLst/>
              <a:cxnLst/>
              <a:rect l="l" t="t" r="r" b="b"/>
              <a:pathLst>
                <a:path w="13316" h="25795" extrusionOk="0">
                  <a:moveTo>
                    <a:pt x="836" y="1"/>
                  </a:moveTo>
                  <a:lnTo>
                    <a:pt x="89" y="264"/>
                  </a:lnTo>
                  <a:lnTo>
                    <a:pt x="45" y="396"/>
                  </a:lnTo>
                  <a:lnTo>
                    <a:pt x="1" y="2418"/>
                  </a:lnTo>
                  <a:lnTo>
                    <a:pt x="1" y="3428"/>
                  </a:lnTo>
                  <a:lnTo>
                    <a:pt x="45" y="4439"/>
                  </a:lnTo>
                  <a:lnTo>
                    <a:pt x="133" y="5405"/>
                  </a:lnTo>
                  <a:lnTo>
                    <a:pt x="308" y="6416"/>
                  </a:lnTo>
                  <a:lnTo>
                    <a:pt x="572" y="7383"/>
                  </a:lnTo>
                  <a:lnTo>
                    <a:pt x="704" y="7866"/>
                  </a:lnTo>
                  <a:lnTo>
                    <a:pt x="924" y="8306"/>
                  </a:lnTo>
                  <a:lnTo>
                    <a:pt x="1143" y="8789"/>
                  </a:lnTo>
                  <a:lnTo>
                    <a:pt x="1363" y="9184"/>
                  </a:lnTo>
                  <a:lnTo>
                    <a:pt x="1583" y="9580"/>
                  </a:lnTo>
                  <a:lnTo>
                    <a:pt x="1846" y="9975"/>
                  </a:lnTo>
                  <a:lnTo>
                    <a:pt x="2462" y="10634"/>
                  </a:lnTo>
                  <a:lnTo>
                    <a:pt x="3077" y="11294"/>
                  </a:lnTo>
                  <a:lnTo>
                    <a:pt x="3780" y="11865"/>
                  </a:lnTo>
                  <a:lnTo>
                    <a:pt x="4527" y="12392"/>
                  </a:lnTo>
                  <a:lnTo>
                    <a:pt x="5318" y="12875"/>
                  </a:lnTo>
                  <a:lnTo>
                    <a:pt x="6153" y="13359"/>
                  </a:lnTo>
                  <a:lnTo>
                    <a:pt x="6856" y="13842"/>
                  </a:lnTo>
                  <a:lnTo>
                    <a:pt x="7515" y="14326"/>
                  </a:lnTo>
                  <a:lnTo>
                    <a:pt x="8174" y="14853"/>
                  </a:lnTo>
                  <a:lnTo>
                    <a:pt x="8745" y="15468"/>
                  </a:lnTo>
                  <a:lnTo>
                    <a:pt x="9272" y="16039"/>
                  </a:lnTo>
                  <a:lnTo>
                    <a:pt x="9800" y="16698"/>
                  </a:lnTo>
                  <a:lnTo>
                    <a:pt x="10239" y="17357"/>
                  </a:lnTo>
                  <a:lnTo>
                    <a:pt x="10679" y="18061"/>
                  </a:lnTo>
                  <a:lnTo>
                    <a:pt x="11030" y="18807"/>
                  </a:lnTo>
                  <a:lnTo>
                    <a:pt x="11338" y="19554"/>
                  </a:lnTo>
                  <a:lnTo>
                    <a:pt x="11601" y="20345"/>
                  </a:lnTo>
                  <a:lnTo>
                    <a:pt x="11777" y="21136"/>
                  </a:lnTo>
                  <a:lnTo>
                    <a:pt x="11953" y="21927"/>
                  </a:lnTo>
                  <a:lnTo>
                    <a:pt x="12041" y="22762"/>
                  </a:lnTo>
                  <a:lnTo>
                    <a:pt x="12085" y="23597"/>
                  </a:lnTo>
                  <a:lnTo>
                    <a:pt x="12041" y="24432"/>
                  </a:lnTo>
                  <a:lnTo>
                    <a:pt x="12041" y="24696"/>
                  </a:lnTo>
                  <a:lnTo>
                    <a:pt x="12129" y="24959"/>
                  </a:lnTo>
                  <a:lnTo>
                    <a:pt x="12260" y="25179"/>
                  </a:lnTo>
                  <a:lnTo>
                    <a:pt x="12392" y="25355"/>
                  </a:lnTo>
                  <a:lnTo>
                    <a:pt x="12612" y="25530"/>
                  </a:lnTo>
                  <a:lnTo>
                    <a:pt x="12832" y="25662"/>
                  </a:lnTo>
                  <a:lnTo>
                    <a:pt x="13051" y="25750"/>
                  </a:lnTo>
                  <a:lnTo>
                    <a:pt x="13315" y="25794"/>
                  </a:lnTo>
                  <a:lnTo>
                    <a:pt x="13271" y="24652"/>
                  </a:lnTo>
                  <a:lnTo>
                    <a:pt x="13227" y="23465"/>
                  </a:lnTo>
                  <a:lnTo>
                    <a:pt x="13095" y="22323"/>
                  </a:lnTo>
                  <a:lnTo>
                    <a:pt x="12963" y="21180"/>
                  </a:lnTo>
                  <a:lnTo>
                    <a:pt x="12700" y="20082"/>
                  </a:lnTo>
                  <a:lnTo>
                    <a:pt x="12568" y="19511"/>
                  </a:lnTo>
                  <a:lnTo>
                    <a:pt x="12392" y="18983"/>
                  </a:lnTo>
                  <a:lnTo>
                    <a:pt x="12173" y="18456"/>
                  </a:lnTo>
                  <a:lnTo>
                    <a:pt x="11953" y="17929"/>
                  </a:lnTo>
                  <a:lnTo>
                    <a:pt x="11689" y="17445"/>
                  </a:lnTo>
                  <a:lnTo>
                    <a:pt x="11382" y="16962"/>
                  </a:lnTo>
                  <a:lnTo>
                    <a:pt x="10942" y="16303"/>
                  </a:lnTo>
                  <a:lnTo>
                    <a:pt x="10459" y="15732"/>
                  </a:lnTo>
                  <a:lnTo>
                    <a:pt x="9932" y="15160"/>
                  </a:lnTo>
                  <a:lnTo>
                    <a:pt x="9360" y="14589"/>
                  </a:lnTo>
                  <a:lnTo>
                    <a:pt x="8745" y="14106"/>
                  </a:lnTo>
                  <a:lnTo>
                    <a:pt x="8130" y="13622"/>
                  </a:lnTo>
                  <a:lnTo>
                    <a:pt x="6900" y="12656"/>
                  </a:lnTo>
                  <a:lnTo>
                    <a:pt x="5625" y="11733"/>
                  </a:lnTo>
                  <a:lnTo>
                    <a:pt x="4351" y="10722"/>
                  </a:lnTo>
                  <a:lnTo>
                    <a:pt x="3780" y="10195"/>
                  </a:lnTo>
                  <a:lnTo>
                    <a:pt x="3209" y="9668"/>
                  </a:lnTo>
                  <a:lnTo>
                    <a:pt x="2681" y="9097"/>
                  </a:lnTo>
                  <a:lnTo>
                    <a:pt x="2198" y="8481"/>
                  </a:lnTo>
                  <a:lnTo>
                    <a:pt x="1934" y="8086"/>
                  </a:lnTo>
                  <a:lnTo>
                    <a:pt x="1715" y="7690"/>
                  </a:lnTo>
                  <a:lnTo>
                    <a:pt x="1539" y="7295"/>
                  </a:lnTo>
                  <a:lnTo>
                    <a:pt x="1363" y="6856"/>
                  </a:lnTo>
                  <a:lnTo>
                    <a:pt x="1231" y="6372"/>
                  </a:lnTo>
                  <a:lnTo>
                    <a:pt x="1143" y="5933"/>
                  </a:lnTo>
                  <a:lnTo>
                    <a:pt x="968" y="4922"/>
                  </a:lnTo>
                  <a:lnTo>
                    <a:pt x="880" y="3824"/>
                  </a:lnTo>
                  <a:lnTo>
                    <a:pt x="836" y="2681"/>
                  </a:lnTo>
                  <a:lnTo>
                    <a:pt x="792" y="133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8108216" y="3488230"/>
              <a:ext cx="47510" cy="469262"/>
            </a:xfrm>
            <a:custGeom>
              <a:avLst/>
              <a:gdLst/>
              <a:ahLst/>
              <a:cxnLst/>
              <a:rect l="l" t="t" r="r" b="b"/>
              <a:pathLst>
                <a:path w="1099" h="10855" extrusionOk="0">
                  <a:moveTo>
                    <a:pt x="1011" y="1"/>
                  </a:moveTo>
                  <a:lnTo>
                    <a:pt x="791" y="89"/>
                  </a:lnTo>
                  <a:lnTo>
                    <a:pt x="615" y="176"/>
                  </a:lnTo>
                  <a:lnTo>
                    <a:pt x="440" y="308"/>
                  </a:lnTo>
                  <a:lnTo>
                    <a:pt x="264" y="440"/>
                  </a:lnTo>
                  <a:lnTo>
                    <a:pt x="176" y="616"/>
                  </a:lnTo>
                  <a:lnTo>
                    <a:pt x="88" y="836"/>
                  </a:lnTo>
                  <a:lnTo>
                    <a:pt x="0" y="1055"/>
                  </a:lnTo>
                  <a:lnTo>
                    <a:pt x="0" y="1319"/>
                  </a:lnTo>
                  <a:lnTo>
                    <a:pt x="220" y="10854"/>
                  </a:lnTo>
                  <a:lnTo>
                    <a:pt x="1099" y="10327"/>
                  </a:lnTo>
                  <a:lnTo>
                    <a:pt x="1055" y="10327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6793678" y="2141442"/>
              <a:ext cx="1354439" cy="1667857"/>
            </a:xfrm>
            <a:custGeom>
              <a:avLst/>
              <a:gdLst/>
              <a:ahLst/>
              <a:cxnLst/>
              <a:rect l="l" t="t" r="r" b="b"/>
              <a:pathLst>
                <a:path w="31331" h="38581" extrusionOk="0">
                  <a:moveTo>
                    <a:pt x="221" y="0"/>
                  </a:moveTo>
                  <a:lnTo>
                    <a:pt x="1" y="34055"/>
                  </a:lnTo>
                  <a:lnTo>
                    <a:pt x="880" y="34582"/>
                  </a:lnTo>
                  <a:lnTo>
                    <a:pt x="1802" y="35109"/>
                  </a:lnTo>
                  <a:lnTo>
                    <a:pt x="2681" y="35549"/>
                  </a:lnTo>
                  <a:lnTo>
                    <a:pt x="3648" y="35988"/>
                  </a:lnTo>
                  <a:lnTo>
                    <a:pt x="4571" y="36428"/>
                  </a:lnTo>
                  <a:lnTo>
                    <a:pt x="5537" y="36779"/>
                  </a:lnTo>
                  <a:lnTo>
                    <a:pt x="6504" y="37131"/>
                  </a:lnTo>
                  <a:lnTo>
                    <a:pt x="7515" y="37438"/>
                  </a:lnTo>
                  <a:lnTo>
                    <a:pt x="8525" y="37702"/>
                  </a:lnTo>
                  <a:lnTo>
                    <a:pt x="9536" y="37922"/>
                  </a:lnTo>
                  <a:lnTo>
                    <a:pt x="10547" y="38141"/>
                  </a:lnTo>
                  <a:lnTo>
                    <a:pt x="11557" y="38317"/>
                  </a:lnTo>
                  <a:lnTo>
                    <a:pt x="12568" y="38449"/>
                  </a:lnTo>
                  <a:lnTo>
                    <a:pt x="13623" y="38537"/>
                  </a:lnTo>
                  <a:lnTo>
                    <a:pt x="14633" y="38581"/>
                  </a:lnTo>
                  <a:lnTo>
                    <a:pt x="16699" y="38581"/>
                  </a:lnTo>
                  <a:lnTo>
                    <a:pt x="17753" y="38493"/>
                  </a:lnTo>
                  <a:lnTo>
                    <a:pt x="18764" y="38405"/>
                  </a:lnTo>
                  <a:lnTo>
                    <a:pt x="19774" y="38273"/>
                  </a:lnTo>
                  <a:lnTo>
                    <a:pt x="20829" y="38097"/>
                  </a:lnTo>
                  <a:lnTo>
                    <a:pt x="21840" y="37922"/>
                  </a:lnTo>
                  <a:lnTo>
                    <a:pt x="22850" y="37658"/>
                  </a:lnTo>
                  <a:lnTo>
                    <a:pt x="23817" y="37394"/>
                  </a:lnTo>
                  <a:lnTo>
                    <a:pt x="24828" y="37087"/>
                  </a:lnTo>
                  <a:lnTo>
                    <a:pt x="25794" y="36735"/>
                  </a:lnTo>
                  <a:lnTo>
                    <a:pt x="26761" y="36384"/>
                  </a:lnTo>
                  <a:lnTo>
                    <a:pt x="27684" y="35944"/>
                  </a:lnTo>
                  <a:lnTo>
                    <a:pt x="28651" y="35505"/>
                  </a:lnTo>
                  <a:lnTo>
                    <a:pt x="29529" y="35021"/>
                  </a:lnTo>
                  <a:lnTo>
                    <a:pt x="30452" y="34538"/>
                  </a:lnTo>
                  <a:lnTo>
                    <a:pt x="31331" y="34011"/>
                  </a:lnTo>
                  <a:lnTo>
                    <a:pt x="31111" y="88"/>
                  </a:lnTo>
                  <a:lnTo>
                    <a:pt x="30232" y="484"/>
                  </a:lnTo>
                  <a:lnTo>
                    <a:pt x="29354" y="835"/>
                  </a:lnTo>
                  <a:lnTo>
                    <a:pt x="28431" y="1187"/>
                  </a:lnTo>
                  <a:lnTo>
                    <a:pt x="27508" y="1494"/>
                  </a:lnTo>
                  <a:lnTo>
                    <a:pt x="26585" y="1802"/>
                  </a:lnTo>
                  <a:lnTo>
                    <a:pt x="25663" y="2066"/>
                  </a:lnTo>
                  <a:lnTo>
                    <a:pt x="24696" y="2329"/>
                  </a:lnTo>
                  <a:lnTo>
                    <a:pt x="23729" y="2505"/>
                  </a:lnTo>
                  <a:lnTo>
                    <a:pt x="22762" y="2725"/>
                  </a:lnTo>
                  <a:lnTo>
                    <a:pt x="21752" y="2901"/>
                  </a:lnTo>
                  <a:lnTo>
                    <a:pt x="20741" y="3032"/>
                  </a:lnTo>
                  <a:lnTo>
                    <a:pt x="19730" y="3164"/>
                  </a:lnTo>
                  <a:lnTo>
                    <a:pt x="18764" y="3252"/>
                  </a:lnTo>
                  <a:lnTo>
                    <a:pt x="17709" y="3296"/>
                  </a:lnTo>
                  <a:lnTo>
                    <a:pt x="16699" y="3340"/>
                  </a:lnTo>
                  <a:lnTo>
                    <a:pt x="14677" y="3340"/>
                  </a:lnTo>
                  <a:lnTo>
                    <a:pt x="13667" y="3296"/>
                  </a:lnTo>
                  <a:lnTo>
                    <a:pt x="12656" y="3208"/>
                  </a:lnTo>
                  <a:lnTo>
                    <a:pt x="11645" y="3120"/>
                  </a:lnTo>
                  <a:lnTo>
                    <a:pt x="10635" y="2988"/>
                  </a:lnTo>
                  <a:lnTo>
                    <a:pt x="9624" y="2857"/>
                  </a:lnTo>
                  <a:lnTo>
                    <a:pt x="8657" y="2681"/>
                  </a:lnTo>
                  <a:lnTo>
                    <a:pt x="7647" y="2461"/>
                  </a:lnTo>
                  <a:lnTo>
                    <a:pt x="6680" y="2241"/>
                  </a:lnTo>
                  <a:lnTo>
                    <a:pt x="5713" y="2022"/>
                  </a:lnTo>
                  <a:lnTo>
                    <a:pt x="4747" y="1714"/>
                  </a:lnTo>
                  <a:lnTo>
                    <a:pt x="3824" y="1451"/>
                  </a:lnTo>
                  <a:lnTo>
                    <a:pt x="2901" y="1099"/>
                  </a:lnTo>
                  <a:lnTo>
                    <a:pt x="1978" y="791"/>
                  </a:lnTo>
                  <a:lnTo>
                    <a:pt x="1099" y="396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6793678" y="2141442"/>
              <a:ext cx="1354439" cy="1667857"/>
            </a:xfrm>
            <a:custGeom>
              <a:avLst/>
              <a:gdLst/>
              <a:ahLst/>
              <a:cxnLst/>
              <a:rect l="l" t="t" r="r" b="b"/>
              <a:pathLst>
                <a:path w="31331" h="38581" fill="none" extrusionOk="0">
                  <a:moveTo>
                    <a:pt x="221" y="0"/>
                  </a:moveTo>
                  <a:lnTo>
                    <a:pt x="221" y="0"/>
                  </a:lnTo>
                  <a:lnTo>
                    <a:pt x="1099" y="396"/>
                  </a:lnTo>
                  <a:lnTo>
                    <a:pt x="1978" y="791"/>
                  </a:lnTo>
                  <a:lnTo>
                    <a:pt x="2901" y="1099"/>
                  </a:lnTo>
                  <a:lnTo>
                    <a:pt x="3824" y="1451"/>
                  </a:lnTo>
                  <a:lnTo>
                    <a:pt x="4747" y="1714"/>
                  </a:lnTo>
                  <a:lnTo>
                    <a:pt x="5713" y="2022"/>
                  </a:lnTo>
                  <a:lnTo>
                    <a:pt x="6680" y="2241"/>
                  </a:lnTo>
                  <a:lnTo>
                    <a:pt x="7647" y="2461"/>
                  </a:lnTo>
                  <a:lnTo>
                    <a:pt x="8657" y="2681"/>
                  </a:lnTo>
                  <a:lnTo>
                    <a:pt x="9624" y="2857"/>
                  </a:lnTo>
                  <a:lnTo>
                    <a:pt x="10635" y="2988"/>
                  </a:lnTo>
                  <a:lnTo>
                    <a:pt x="11645" y="3120"/>
                  </a:lnTo>
                  <a:lnTo>
                    <a:pt x="12656" y="3208"/>
                  </a:lnTo>
                  <a:lnTo>
                    <a:pt x="13667" y="3296"/>
                  </a:lnTo>
                  <a:lnTo>
                    <a:pt x="14677" y="3340"/>
                  </a:lnTo>
                  <a:lnTo>
                    <a:pt x="15688" y="3340"/>
                  </a:lnTo>
                  <a:lnTo>
                    <a:pt x="15688" y="3340"/>
                  </a:lnTo>
                  <a:lnTo>
                    <a:pt x="16699" y="3340"/>
                  </a:lnTo>
                  <a:lnTo>
                    <a:pt x="17709" y="3296"/>
                  </a:lnTo>
                  <a:lnTo>
                    <a:pt x="18764" y="3252"/>
                  </a:lnTo>
                  <a:lnTo>
                    <a:pt x="19730" y="3164"/>
                  </a:lnTo>
                  <a:lnTo>
                    <a:pt x="20741" y="3032"/>
                  </a:lnTo>
                  <a:lnTo>
                    <a:pt x="21752" y="2901"/>
                  </a:lnTo>
                  <a:lnTo>
                    <a:pt x="22762" y="2725"/>
                  </a:lnTo>
                  <a:lnTo>
                    <a:pt x="23729" y="2505"/>
                  </a:lnTo>
                  <a:lnTo>
                    <a:pt x="24696" y="2329"/>
                  </a:lnTo>
                  <a:lnTo>
                    <a:pt x="25663" y="2066"/>
                  </a:lnTo>
                  <a:lnTo>
                    <a:pt x="26585" y="1802"/>
                  </a:lnTo>
                  <a:lnTo>
                    <a:pt x="27508" y="1494"/>
                  </a:lnTo>
                  <a:lnTo>
                    <a:pt x="28431" y="1187"/>
                  </a:lnTo>
                  <a:lnTo>
                    <a:pt x="29354" y="835"/>
                  </a:lnTo>
                  <a:lnTo>
                    <a:pt x="30232" y="484"/>
                  </a:lnTo>
                  <a:lnTo>
                    <a:pt x="31111" y="88"/>
                  </a:lnTo>
                  <a:lnTo>
                    <a:pt x="31331" y="34011"/>
                  </a:lnTo>
                  <a:lnTo>
                    <a:pt x="31331" y="34011"/>
                  </a:lnTo>
                  <a:lnTo>
                    <a:pt x="30452" y="34538"/>
                  </a:lnTo>
                  <a:lnTo>
                    <a:pt x="29529" y="35021"/>
                  </a:lnTo>
                  <a:lnTo>
                    <a:pt x="28651" y="35505"/>
                  </a:lnTo>
                  <a:lnTo>
                    <a:pt x="27684" y="35944"/>
                  </a:lnTo>
                  <a:lnTo>
                    <a:pt x="26761" y="36384"/>
                  </a:lnTo>
                  <a:lnTo>
                    <a:pt x="25794" y="36735"/>
                  </a:lnTo>
                  <a:lnTo>
                    <a:pt x="24828" y="37087"/>
                  </a:lnTo>
                  <a:lnTo>
                    <a:pt x="23817" y="37394"/>
                  </a:lnTo>
                  <a:lnTo>
                    <a:pt x="22850" y="37658"/>
                  </a:lnTo>
                  <a:lnTo>
                    <a:pt x="21840" y="37922"/>
                  </a:lnTo>
                  <a:lnTo>
                    <a:pt x="20829" y="38097"/>
                  </a:lnTo>
                  <a:lnTo>
                    <a:pt x="19774" y="38273"/>
                  </a:lnTo>
                  <a:lnTo>
                    <a:pt x="18764" y="38405"/>
                  </a:lnTo>
                  <a:lnTo>
                    <a:pt x="17753" y="38493"/>
                  </a:lnTo>
                  <a:lnTo>
                    <a:pt x="16699" y="38581"/>
                  </a:lnTo>
                  <a:lnTo>
                    <a:pt x="15688" y="38581"/>
                  </a:lnTo>
                  <a:lnTo>
                    <a:pt x="15688" y="38581"/>
                  </a:lnTo>
                  <a:lnTo>
                    <a:pt x="14633" y="38581"/>
                  </a:lnTo>
                  <a:lnTo>
                    <a:pt x="13623" y="38537"/>
                  </a:lnTo>
                  <a:lnTo>
                    <a:pt x="12568" y="38449"/>
                  </a:lnTo>
                  <a:lnTo>
                    <a:pt x="11557" y="38317"/>
                  </a:lnTo>
                  <a:lnTo>
                    <a:pt x="10547" y="38141"/>
                  </a:lnTo>
                  <a:lnTo>
                    <a:pt x="9536" y="37922"/>
                  </a:lnTo>
                  <a:lnTo>
                    <a:pt x="8525" y="37702"/>
                  </a:lnTo>
                  <a:lnTo>
                    <a:pt x="7515" y="37438"/>
                  </a:lnTo>
                  <a:lnTo>
                    <a:pt x="6504" y="37131"/>
                  </a:lnTo>
                  <a:lnTo>
                    <a:pt x="5537" y="36779"/>
                  </a:lnTo>
                  <a:lnTo>
                    <a:pt x="4571" y="36428"/>
                  </a:lnTo>
                  <a:lnTo>
                    <a:pt x="3648" y="35988"/>
                  </a:lnTo>
                  <a:lnTo>
                    <a:pt x="2681" y="35549"/>
                  </a:lnTo>
                  <a:lnTo>
                    <a:pt x="1802" y="35109"/>
                  </a:lnTo>
                  <a:lnTo>
                    <a:pt x="880" y="34582"/>
                  </a:lnTo>
                  <a:lnTo>
                    <a:pt x="1" y="340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6788015" y="2128127"/>
              <a:ext cx="1371515" cy="1692584"/>
            </a:xfrm>
            <a:custGeom>
              <a:avLst/>
              <a:gdLst/>
              <a:ahLst/>
              <a:cxnLst/>
              <a:rect l="l" t="t" r="r" b="b"/>
              <a:pathLst>
                <a:path w="31726" h="39153" extrusionOk="0">
                  <a:moveTo>
                    <a:pt x="31462" y="1"/>
                  </a:moveTo>
                  <a:lnTo>
                    <a:pt x="31110" y="177"/>
                  </a:lnTo>
                  <a:lnTo>
                    <a:pt x="30276" y="528"/>
                  </a:lnTo>
                  <a:lnTo>
                    <a:pt x="29397" y="924"/>
                  </a:lnTo>
                  <a:lnTo>
                    <a:pt x="28518" y="1231"/>
                  </a:lnTo>
                  <a:lnTo>
                    <a:pt x="27595" y="1539"/>
                  </a:lnTo>
                  <a:lnTo>
                    <a:pt x="26672" y="1846"/>
                  </a:lnTo>
                  <a:lnTo>
                    <a:pt x="25750" y="2110"/>
                  </a:lnTo>
                  <a:lnTo>
                    <a:pt x="23860" y="2549"/>
                  </a:lnTo>
                  <a:lnTo>
                    <a:pt x="21883" y="2901"/>
                  </a:lnTo>
                  <a:lnTo>
                    <a:pt x="19905" y="3165"/>
                  </a:lnTo>
                  <a:lnTo>
                    <a:pt x="17928" y="3340"/>
                  </a:lnTo>
                  <a:lnTo>
                    <a:pt x="16917" y="3384"/>
                  </a:lnTo>
                  <a:lnTo>
                    <a:pt x="14808" y="3384"/>
                  </a:lnTo>
                  <a:lnTo>
                    <a:pt x="13798" y="3340"/>
                  </a:lnTo>
                  <a:lnTo>
                    <a:pt x="12787" y="3253"/>
                  </a:lnTo>
                  <a:lnTo>
                    <a:pt x="11820" y="3165"/>
                  </a:lnTo>
                  <a:lnTo>
                    <a:pt x="9799" y="2901"/>
                  </a:lnTo>
                  <a:lnTo>
                    <a:pt x="7822" y="2506"/>
                  </a:lnTo>
                  <a:lnTo>
                    <a:pt x="5932" y="2066"/>
                  </a:lnTo>
                  <a:lnTo>
                    <a:pt x="4965" y="1802"/>
                  </a:lnTo>
                  <a:lnTo>
                    <a:pt x="4043" y="1495"/>
                  </a:lnTo>
                  <a:lnTo>
                    <a:pt x="3120" y="1187"/>
                  </a:lnTo>
                  <a:lnTo>
                    <a:pt x="2241" y="836"/>
                  </a:lnTo>
                  <a:lnTo>
                    <a:pt x="1318" y="484"/>
                  </a:lnTo>
                  <a:lnTo>
                    <a:pt x="483" y="89"/>
                  </a:lnTo>
                  <a:lnTo>
                    <a:pt x="264" y="572"/>
                  </a:lnTo>
                  <a:lnTo>
                    <a:pt x="1142" y="968"/>
                  </a:lnTo>
                  <a:lnTo>
                    <a:pt x="2021" y="1319"/>
                  </a:lnTo>
                  <a:lnTo>
                    <a:pt x="2944" y="1671"/>
                  </a:lnTo>
                  <a:lnTo>
                    <a:pt x="3867" y="1978"/>
                  </a:lnTo>
                  <a:lnTo>
                    <a:pt x="4790" y="2286"/>
                  </a:lnTo>
                  <a:lnTo>
                    <a:pt x="5756" y="2549"/>
                  </a:lnTo>
                  <a:lnTo>
                    <a:pt x="6723" y="2813"/>
                  </a:lnTo>
                  <a:lnTo>
                    <a:pt x="7734" y="3033"/>
                  </a:lnTo>
                  <a:lnTo>
                    <a:pt x="8700" y="3253"/>
                  </a:lnTo>
                  <a:lnTo>
                    <a:pt x="9711" y="3428"/>
                  </a:lnTo>
                  <a:lnTo>
                    <a:pt x="10722" y="3560"/>
                  </a:lnTo>
                  <a:lnTo>
                    <a:pt x="11732" y="3692"/>
                  </a:lnTo>
                  <a:lnTo>
                    <a:pt x="12743" y="3780"/>
                  </a:lnTo>
                  <a:lnTo>
                    <a:pt x="13798" y="3868"/>
                  </a:lnTo>
                  <a:lnTo>
                    <a:pt x="14808" y="3912"/>
                  </a:lnTo>
                  <a:lnTo>
                    <a:pt x="15951" y="3912"/>
                  </a:lnTo>
                  <a:lnTo>
                    <a:pt x="17928" y="3868"/>
                  </a:lnTo>
                  <a:lnTo>
                    <a:pt x="19861" y="3736"/>
                  </a:lnTo>
                  <a:lnTo>
                    <a:pt x="21839" y="3472"/>
                  </a:lnTo>
                  <a:lnTo>
                    <a:pt x="23728" y="3121"/>
                  </a:lnTo>
                  <a:lnTo>
                    <a:pt x="25618" y="2681"/>
                  </a:lnTo>
                  <a:lnTo>
                    <a:pt x="27463" y="2154"/>
                  </a:lnTo>
                  <a:lnTo>
                    <a:pt x="29265" y="1539"/>
                  </a:lnTo>
                  <a:lnTo>
                    <a:pt x="30100" y="1187"/>
                  </a:lnTo>
                  <a:lnTo>
                    <a:pt x="30979" y="836"/>
                  </a:lnTo>
                  <a:lnTo>
                    <a:pt x="31198" y="34143"/>
                  </a:lnTo>
                  <a:lnTo>
                    <a:pt x="30319" y="34670"/>
                  </a:lnTo>
                  <a:lnTo>
                    <a:pt x="29441" y="35154"/>
                  </a:lnTo>
                  <a:lnTo>
                    <a:pt x="28562" y="35637"/>
                  </a:lnTo>
                  <a:lnTo>
                    <a:pt x="27639" y="36076"/>
                  </a:lnTo>
                  <a:lnTo>
                    <a:pt x="26716" y="36472"/>
                  </a:lnTo>
                  <a:lnTo>
                    <a:pt x="25750" y="36823"/>
                  </a:lnTo>
                  <a:lnTo>
                    <a:pt x="24783" y="37175"/>
                  </a:lnTo>
                  <a:lnTo>
                    <a:pt x="23816" y="37483"/>
                  </a:lnTo>
                  <a:lnTo>
                    <a:pt x="22849" y="37746"/>
                  </a:lnTo>
                  <a:lnTo>
                    <a:pt x="21839" y="37966"/>
                  </a:lnTo>
                  <a:lnTo>
                    <a:pt x="20828" y="38186"/>
                  </a:lnTo>
                  <a:lnTo>
                    <a:pt x="19861" y="38317"/>
                  </a:lnTo>
                  <a:lnTo>
                    <a:pt x="18851" y="38449"/>
                  </a:lnTo>
                  <a:lnTo>
                    <a:pt x="17840" y="38537"/>
                  </a:lnTo>
                  <a:lnTo>
                    <a:pt x="16830" y="38625"/>
                  </a:lnTo>
                  <a:lnTo>
                    <a:pt x="14720" y="38625"/>
                  </a:lnTo>
                  <a:lnTo>
                    <a:pt x="13710" y="38537"/>
                  </a:lnTo>
                  <a:lnTo>
                    <a:pt x="12699" y="38449"/>
                  </a:lnTo>
                  <a:lnTo>
                    <a:pt x="11688" y="38317"/>
                  </a:lnTo>
                  <a:lnTo>
                    <a:pt x="10678" y="38186"/>
                  </a:lnTo>
                  <a:lnTo>
                    <a:pt x="9667" y="37966"/>
                  </a:lnTo>
                  <a:lnTo>
                    <a:pt x="8700" y="37746"/>
                  </a:lnTo>
                  <a:lnTo>
                    <a:pt x="7690" y="37483"/>
                  </a:lnTo>
                  <a:lnTo>
                    <a:pt x="6723" y="37175"/>
                  </a:lnTo>
                  <a:lnTo>
                    <a:pt x="5756" y="36823"/>
                  </a:lnTo>
                  <a:lnTo>
                    <a:pt x="4790" y="36472"/>
                  </a:lnTo>
                  <a:lnTo>
                    <a:pt x="3867" y="36076"/>
                  </a:lnTo>
                  <a:lnTo>
                    <a:pt x="2944" y="35637"/>
                  </a:lnTo>
                  <a:lnTo>
                    <a:pt x="2021" y="35154"/>
                  </a:lnTo>
                  <a:lnTo>
                    <a:pt x="1142" y="34670"/>
                  </a:lnTo>
                  <a:lnTo>
                    <a:pt x="264" y="34143"/>
                  </a:lnTo>
                  <a:lnTo>
                    <a:pt x="0" y="34582"/>
                  </a:lnTo>
                  <a:lnTo>
                    <a:pt x="879" y="35110"/>
                  </a:lnTo>
                  <a:lnTo>
                    <a:pt x="1758" y="35637"/>
                  </a:lnTo>
                  <a:lnTo>
                    <a:pt x="2680" y="36120"/>
                  </a:lnTo>
                  <a:lnTo>
                    <a:pt x="3647" y="36560"/>
                  </a:lnTo>
                  <a:lnTo>
                    <a:pt x="4614" y="36955"/>
                  </a:lnTo>
                  <a:lnTo>
                    <a:pt x="5581" y="37351"/>
                  </a:lnTo>
                  <a:lnTo>
                    <a:pt x="6547" y="37658"/>
                  </a:lnTo>
                  <a:lnTo>
                    <a:pt x="7558" y="37966"/>
                  </a:lnTo>
                  <a:lnTo>
                    <a:pt x="8569" y="38274"/>
                  </a:lnTo>
                  <a:lnTo>
                    <a:pt x="9579" y="38493"/>
                  </a:lnTo>
                  <a:lnTo>
                    <a:pt x="10590" y="38713"/>
                  </a:lnTo>
                  <a:lnTo>
                    <a:pt x="11601" y="38845"/>
                  </a:lnTo>
                  <a:lnTo>
                    <a:pt x="12655" y="38977"/>
                  </a:lnTo>
                  <a:lnTo>
                    <a:pt x="13666" y="39064"/>
                  </a:lnTo>
                  <a:lnTo>
                    <a:pt x="14720" y="39152"/>
                  </a:lnTo>
                  <a:lnTo>
                    <a:pt x="16830" y="39152"/>
                  </a:lnTo>
                  <a:lnTo>
                    <a:pt x="17884" y="39064"/>
                  </a:lnTo>
                  <a:lnTo>
                    <a:pt x="18939" y="38977"/>
                  </a:lnTo>
                  <a:lnTo>
                    <a:pt x="19949" y="38845"/>
                  </a:lnTo>
                  <a:lnTo>
                    <a:pt x="21004" y="38669"/>
                  </a:lnTo>
                  <a:lnTo>
                    <a:pt x="22015" y="38493"/>
                  </a:lnTo>
                  <a:lnTo>
                    <a:pt x="23025" y="38230"/>
                  </a:lnTo>
                  <a:lnTo>
                    <a:pt x="24036" y="37966"/>
                  </a:lnTo>
                  <a:lnTo>
                    <a:pt x="25047" y="37658"/>
                  </a:lnTo>
                  <a:lnTo>
                    <a:pt x="26013" y="37307"/>
                  </a:lnTo>
                  <a:lnTo>
                    <a:pt x="26980" y="36911"/>
                  </a:lnTo>
                  <a:lnTo>
                    <a:pt x="27947" y="36516"/>
                  </a:lnTo>
                  <a:lnTo>
                    <a:pt x="28869" y="36076"/>
                  </a:lnTo>
                  <a:lnTo>
                    <a:pt x="29792" y="35593"/>
                  </a:lnTo>
                  <a:lnTo>
                    <a:pt x="30715" y="35066"/>
                  </a:lnTo>
                  <a:lnTo>
                    <a:pt x="31594" y="34539"/>
                  </a:lnTo>
                  <a:lnTo>
                    <a:pt x="31726" y="34451"/>
                  </a:lnTo>
                  <a:lnTo>
                    <a:pt x="31462" y="1"/>
                  </a:lnTo>
                  <a:close/>
                </a:path>
              </a:pathLst>
            </a:custGeom>
            <a:solidFill>
              <a:srgbClr val="0B0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6780407" y="1123289"/>
              <a:ext cx="1386732" cy="3022253"/>
            </a:xfrm>
            <a:custGeom>
              <a:avLst/>
              <a:gdLst/>
              <a:ahLst/>
              <a:cxnLst/>
              <a:rect l="l" t="t" r="r" b="b"/>
              <a:pathLst>
                <a:path w="32078" h="69911" extrusionOk="0">
                  <a:moveTo>
                    <a:pt x="18807" y="659"/>
                  </a:moveTo>
                  <a:lnTo>
                    <a:pt x="18851" y="3120"/>
                  </a:lnTo>
                  <a:lnTo>
                    <a:pt x="18895" y="4262"/>
                  </a:lnTo>
                  <a:lnTo>
                    <a:pt x="18983" y="5317"/>
                  </a:lnTo>
                  <a:lnTo>
                    <a:pt x="19159" y="6328"/>
                  </a:lnTo>
                  <a:lnTo>
                    <a:pt x="19290" y="6811"/>
                  </a:lnTo>
                  <a:lnTo>
                    <a:pt x="19422" y="7250"/>
                  </a:lnTo>
                  <a:lnTo>
                    <a:pt x="19598" y="7690"/>
                  </a:lnTo>
                  <a:lnTo>
                    <a:pt x="19774" y="8085"/>
                  </a:lnTo>
                  <a:lnTo>
                    <a:pt x="20037" y="8525"/>
                  </a:lnTo>
                  <a:lnTo>
                    <a:pt x="20257" y="8876"/>
                  </a:lnTo>
                  <a:lnTo>
                    <a:pt x="20741" y="9491"/>
                  </a:lnTo>
                  <a:lnTo>
                    <a:pt x="21268" y="10063"/>
                  </a:lnTo>
                  <a:lnTo>
                    <a:pt x="21795" y="10590"/>
                  </a:lnTo>
                  <a:lnTo>
                    <a:pt x="22366" y="11117"/>
                  </a:lnTo>
                  <a:lnTo>
                    <a:pt x="23553" y="12084"/>
                  </a:lnTo>
                  <a:lnTo>
                    <a:pt x="24783" y="12963"/>
                  </a:lnTo>
                  <a:lnTo>
                    <a:pt x="26057" y="13929"/>
                  </a:lnTo>
                  <a:lnTo>
                    <a:pt x="26717" y="14457"/>
                  </a:lnTo>
                  <a:lnTo>
                    <a:pt x="27332" y="14940"/>
                  </a:lnTo>
                  <a:lnTo>
                    <a:pt x="27903" y="15511"/>
                  </a:lnTo>
                  <a:lnTo>
                    <a:pt x="28474" y="16083"/>
                  </a:lnTo>
                  <a:lnTo>
                    <a:pt x="29001" y="16698"/>
                  </a:lnTo>
                  <a:lnTo>
                    <a:pt x="29441" y="17357"/>
                  </a:lnTo>
                  <a:lnTo>
                    <a:pt x="29792" y="17928"/>
                  </a:lnTo>
                  <a:lnTo>
                    <a:pt x="30056" y="18455"/>
                  </a:lnTo>
                  <a:lnTo>
                    <a:pt x="30320" y="19070"/>
                  </a:lnTo>
                  <a:lnTo>
                    <a:pt x="30495" y="19642"/>
                  </a:lnTo>
                  <a:lnTo>
                    <a:pt x="30715" y="20257"/>
                  </a:lnTo>
                  <a:lnTo>
                    <a:pt x="30847" y="20872"/>
                  </a:lnTo>
                  <a:lnTo>
                    <a:pt x="31067" y="22146"/>
                  </a:lnTo>
                  <a:lnTo>
                    <a:pt x="31199" y="23421"/>
                  </a:lnTo>
                  <a:lnTo>
                    <a:pt x="31286" y="24651"/>
                  </a:lnTo>
                  <a:lnTo>
                    <a:pt x="31330" y="25881"/>
                  </a:lnTo>
                  <a:lnTo>
                    <a:pt x="31330" y="27068"/>
                  </a:lnTo>
                  <a:lnTo>
                    <a:pt x="31506" y="64945"/>
                  </a:lnTo>
                  <a:lnTo>
                    <a:pt x="30627" y="65428"/>
                  </a:lnTo>
                  <a:lnTo>
                    <a:pt x="29748" y="65956"/>
                  </a:lnTo>
                  <a:lnTo>
                    <a:pt x="28826" y="66395"/>
                  </a:lnTo>
                  <a:lnTo>
                    <a:pt x="27903" y="66834"/>
                  </a:lnTo>
                  <a:lnTo>
                    <a:pt x="26980" y="67230"/>
                  </a:lnTo>
                  <a:lnTo>
                    <a:pt x="26013" y="67581"/>
                  </a:lnTo>
                  <a:lnTo>
                    <a:pt x="25047" y="67933"/>
                  </a:lnTo>
                  <a:lnTo>
                    <a:pt x="24080" y="68240"/>
                  </a:lnTo>
                  <a:lnTo>
                    <a:pt x="23113" y="68504"/>
                  </a:lnTo>
                  <a:lnTo>
                    <a:pt x="22103" y="68724"/>
                  </a:lnTo>
                  <a:lnTo>
                    <a:pt x="21136" y="68900"/>
                  </a:lnTo>
                  <a:lnTo>
                    <a:pt x="20125" y="69075"/>
                  </a:lnTo>
                  <a:lnTo>
                    <a:pt x="19115" y="69207"/>
                  </a:lnTo>
                  <a:lnTo>
                    <a:pt x="18104" y="69295"/>
                  </a:lnTo>
                  <a:lnTo>
                    <a:pt x="17093" y="69339"/>
                  </a:lnTo>
                  <a:lnTo>
                    <a:pt x="16083" y="69383"/>
                  </a:lnTo>
                  <a:lnTo>
                    <a:pt x="15028" y="69383"/>
                  </a:lnTo>
                  <a:lnTo>
                    <a:pt x="14018" y="69295"/>
                  </a:lnTo>
                  <a:lnTo>
                    <a:pt x="13007" y="69207"/>
                  </a:lnTo>
                  <a:lnTo>
                    <a:pt x="11996" y="69075"/>
                  </a:lnTo>
                  <a:lnTo>
                    <a:pt x="10986" y="68944"/>
                  </a:lnTo>
                  <a:lnTo>
                    <a:pt x="9975" y="68724"/>
                  </a:lnTo>
                  <a:lnTo>
                    <a:pt x="8964" y="68504"/>
                  </a:lnTo>
                  <a:lnTo>
                    <a:pt x="7998" y="68240"/>
                  </a:lnTo>
                  <a:lnTo>
                    <a:pt x="6987" y="67933"/>
                  </a:lnTo>
                  <a:lnTo>
                    <a:pt x="6020" y="67625"/>
                  </a:lnTo>
                  <a:lnTo>
                    <a:pt x="5097" y="67230"/>
                  </a:lnTo>
                  <a:lnTo>
                    <a:pt x="4131" y="66834"/>
                  </a:lnTo>
                  <a:lnTo>
                    <a:pt x="3208" y="66439"/>
                  </a:lnTo>
                  <a:lnTo>
                    <a:pt x="2285" y="65956"/>
                  </a:lnTo>
                  <a:lnTo>
                    <a:pt x="1406" y="65472"/>
                  </a:lnTo>
                  <a:lnTo>
                    <a:pt x="528" y="64945"/>
                  </a:lnTo>
                  <a:lnTo>
                    <a:pt x="703" y="27068"/>
                  </a:lnTo>
                  <a:lnTo>
                    <a:pt x="703" y="25881"/>
                  </a:lnTo>
                  <a:lnTo>
                    <a:pt x="747" y="24651"/>
                  </a:lnTo>
                  <a:lnTo>
                    <a:pt x="835" y="23421"/>
                  </a:lnTo>
                  <a:lnTo>
                    <a:pt x="967" y="22146"/>
                  </a:lnTo>
                  <a:lnTo>
                    <a:pt x="1187" y="20872"/>
                  </a:lnTo>
                  <a:lnTo>
                    <a:pt x="1318" y="20257"/>
                  </a:lnTo>
                  <a:lnTo>
                    <a:pt x="1538" y="19642"/>
                  </a:lnTo>
                  <a:lnTo>
                    <a:pt x="1714" y="19070"/>
                  </a:lnTo>
                  <a:lnTo>
                    <a:pt x="1978" y="18455"/>
                  </a:lnTo>
                  <a:lnTo>
                    <a:pt x="2241" y="17928"/>
                  </a:lnTo>
                  <a:lnTo>
                    <a:pt x="2593" y="17357"/>
                  </a:lnTo>
                  <a:lnTo>
                    <a:pt x="3032" y="16698"/>
                  </a:lnTo>
                  <a:lnTo>
                    <a:pt x="3560" y="16083"/>
                  </a:lnTo>
                  <a:lnTo>
                    <a:pt x="4131" y="15511"/>
                  </a:lnTo>
                  <a:lnTo>
                    <a:pt x="4702" y="14940"/>
                  </a:lnTo>
                  <a:lnTo>
                    <a:pt x="5317" y="14457"/>
                  </a:lnTo>
                  <a:lnTo>
                    <a:pt x="5976" y="13929"/>
                  </a:lnTo>
                  <a:lnTo>
                    <a:pt x="7251" y="12963"/>
                  </a:lnTo>
                  <a:lnTo>
                    <a:pt x="8481" y="12084"/>
                  </a:lnTo>
                  <a:lnTo>
                    <a:pt x="9667" y="11117"/>
                  </a:lnTo>
                  <a:lnTo>
                    <a:pt x="10239" y="10590"/>
                  </a:lnTo>
                  <a:lnTo>
                    <a:pt x="10766" y="10063"/>
                  </a:lnTo>
                  <a:lnTo>
                    <a:pt x="11293" y="9491"/>
                  </a:lnTo>
                  <a:lnTo>
                    <a:pt x="11777" y="8876"/>
                  </a:lnTo>
                  <a:lnTo>
                    <a:pt x="11996" y="8525"/>
                  </a:lnTo>
                  <a:lnTo>
                    <a:pt x="12216" y="8129"/>
                  </a:lnTo>
                  <a:lnTo>
                    <a:pt x="12436" y="7690"/>
                  </a:lnTo>
                  <a:lnTo>
                    <a:pt x="12611" y="7250"/>
                  </a:lnTo>
                  <a:lnTo>
                    <a:pt x="12743" y="6811"/>
                  </a:lnTo>
                  <a:lnTo>
                    <a:pt x="12831" y="6372"/>
                  </a:lnTo>
                  <a:lnTo>
                    <a:pt x="13007" y="5361"/>
                  </a:lnTo>
                  <a:lnTo>
                    <a:pt x="13139" y="4306"/>
                  </a:lnTo>
                  <a:lnTo>
                    <a:pt x="13183" y="3208"/>
                  </a:lnTo>
                  <a:lnTo>
                    <a:pt x="13227" y="791"/>
                  </a:lnTo>
                  <a:lnTo>
                    <a:pt x="13886" y="967"/>
                  </a:lnTo>
                  <a:lnTo>
                    <a:pt x="14589" y="1055"/>
                  </a:lnTo>
                  <a:lnTo>
                    <a:pt x="15336" y="1143"/>
                  </a:lnTo>
                  <a:lnTo>
                    <a:pt x="16039" y="1143"/>
                  </a:lnTo>
                  <a:lnTo>
                    <a:pt x="16742" y="1099"/>
                  </a:lnTo>
                  <a:lnTo>
                    <a:pt x="17445" y="1011"/>
                  </a:lnTo>
                  <a:lnTo>
                    <a:pt x="18148" y="879"/>
                  </a:lnTo>
                  <a:lnTo>
                    <a:pt x="18807" y="659"/>
                  </a:lnTo>
                  <a:close/>
                  <a:moveTo>
                    <a:pt x="19115" y="0"/>
                  </a:moveTo>
                  <a:lnTo>
                    <a:pt x="19027" y="44"/>
                  </a:lnTo>
                  <a:lnTo>
                    <a:pt x="18280" y="264"/>
                  </a:lnTo>
                  <a:lnTo>
                    <a:pt x="17533" y="440"/>
                  </a:lnTo>
                  <a:lnTo>
                    <a:pt x="16786" y="571"/>
                  </a:lnTo>
                  <a:lnTo>
                    <a:pt x="16039" y="615"/>
                  </a:lnTo>
                  <a:lnTo>
                    <a:pt x="15248" y="615"/>
                  </a:lnTo>
                  <a:lnTo>
                    <a:pt x="14501" y="527"/>
                  </a:lnTo>
                  <a:lnTo>
                    <a:pt x="13754" y="352"/>
                  </a:lnTo>
                  <a:lnTo>
                    <a:pt x="13007" y="176"/>
                  </a:lnTo>
                  <a:lnTo>
                    <a:pt x="12875" y="176"/>
                  </a:lnTo>
                  <a:lnTo>
                    <a:pt x="12743" y="220"/>
                  </a:lnTo>
                  <a:lnTo>
                    <a:pt x="12699" y="308"/>
                  </a:lnTo>
                  <a:lnTo>
                    <a:pt x="12699" y="396"/>
                  </a:lnTo>
                  <a:lnTo>
                    <a:pt x="12699" y="483"/>
                  </a:lnTo>
                  <a:lnTo>
                    <a:pt x="12655" y="2944"/>
                  </a:lnTo>
                  <a:lnTo>
                    <a:pt x="12611" y="4087"/>
                  </a:lnTo>
                  <a:lnTo>
                    <a:pt x="12524" y="5097"/>
                  </a:lnTo>
                  <a:lnTo>
                    <a:pt x="12348" y="6108"/>
                  </a:lnTo>
                  <a:lnTo>
                    <a:pt x="12260" y="6547"/>
                  </a:lnTo>
                  <a:lnTo>
                    <a:pt x="12128" y="6987"/>
                  </a:lnTo>
                  <a:lnTo>
                    <a:pt x="11952" y="7426"/>
                  </a:lnTo>
                  <a:lnTo>
                    <a:pt x="11777" y="7822"/>
                  </a:lnTo>
                  <a:lnTo>
                    <a:pt x="11557" y="8217"/>
                  </a:lnTo>
                  <a:lnTo>
                    <a:pt x="11337" y="8569"/>
                  </a:lnTo>
                  <a:lnTo>
                    <a:pt x="10854" y="9140"/>
                  </a:lnTo>
                  <a:lnTo>
                    <a:pt x="10370" y="9711"/>
                  </a:lnTo>
                  <a:lnTo>
                    <a:pt x="9843" y="10238"/>
                  </a:lnTo>
                  <a:lnTo>
                    <a:pt x="9316" y="10722"/>
                  </a:lnTo>
                  <a:lnTo>
                    <a:pt x="8129" y="11644"/>
                  </a:lnTo>
                  <a:lnTo>
                    <a:pt x="6943" y="12523"/>
                  </a:lnTo>
                  <a:lnTo>
                    <a:pt x="5625" y="13534"/>
                  </a:lnTo>
                  <a:lnTo>
                    <a:pt x="4966" y="14061"/>
                  </a:lnTo>
                  <a:lnTo>
                    <a:pt x="4350" y="14589"/>
                  </a:lnTo>
                  <a:lnTo>
                    <a:pt x="3735" y="15160"/>
                  </a:lnTo>
                  <a:lnTo>
                    <a:pt x="3164" y="15731"/>
                  </a:lnTo>
                  <a:lnTo>
                    <a:pt x="2637" y="16390"/>
                  </a:lnTo>
                  <a:lnTo>
                    <a:pt x="2153" y="17093"/>
                  </a:lnTo>
                  <a:lnTo>
                    <a:pt x="1802" y="17664"/>
                  </a:lnTo>
                  <a:lnTo>
                    <a:pt x="1494" y="18236"/>
                  </a:lnTo>
                  <a:lnTo>
                    <a:pt x="1231" y="18851"/>
                  </a:lnTo>
                  <a:lnTo>
                    <a:pt x="1011" y="19466"/>
                  </a:lnTo>
                  <a:lnTo>
                    <a:pt x="835" y="20081"/>
                  </a:lnTo>
                  <a:lnTo>
                    <a:pt x="659" y="20740"/>
                  </a:lnTo>
                  <a:lnTo>
                    <a:pt x="571" y="21399"/>
                  </a:lnTo>
                  <a:lnTo>
                    <a:pt x="440" y="22015"/>
                  </a:lnTo>
                  <a:lnTo>
                    <a:pt x="308" y="23333"/>
                  </a:lnTo>
                  <a:lnTo>
                    <a:pt x="220" y="24607"/>
                  </a:lnTo>
                  <a:lnTo>
                    <a:pt x="176" y="25881"/>
                  </a:lnTo>
                  <a:lnTo>
                    <a:pt x="176" y="27068"/>
                  </a:lnTo>
                  <a:lnTo>
                    <a:pt x="0" y="65033"/>
                  </a:lnTo>
                  <a:lnTo>
                    <a:pt x="44" y="65165"/>
                  </a:lnTo>
                  <a:lnTo>
                    <a:pt x="88" y="65209"/>
                  </a:lnTo>
                  <a:lnTo>
                    <a:pt x="176" y="65340"/>
                  </a:lnTo>
                  <a:lnTo>
                    <a:pt x="1055" y="65868"/>
                  </a:lnTo>
                  <a:lnTo>
                    <a:pt x="1978" y="66395"/>
                  </a:lnTo>
                  <a:lnTo>
                    <a:pt x="2900" y="66834"/>
                  </a:lnTo>
                  <a:lnTo>
                    <a:pt x="3823" y="67274"/>
                  </a:lnTo>
                  <a:lnTo>
                    <a:pt x="4790" y="67713"/>
                  </a:lnTo>
                  <a:lnTo>
                    <a:pt x="5757" y="68065"/>
                  </a:lnTo>
                  <a:lnTo>
                    <a:pt x="6767" y="68416"/>
                  </a:lnTo>
                  <a:lnTo>
                    <a:pt x="7778" y="68724"/>
                  </a:lnTo>
                  <a:lnTo>
                    <a:pt x="8789" y="68987"/>
                  </a:lnTo>
                  <a:lnTo>
                    <a:pt x="9799" y="69251"/>
                  </a:lnTo>
                  <a:lnTo>
                    <a:pt x="10810" y="69427"/>
                  </a:lnTo>
                  <a:lnTo>
                    <a:pt x="11864" y="69603"/>
                  </a:lnTo>
                  <a:lnTo>
                    <a:pt x="12875" y="69734"/>
                  </a:lnTo>
                  <a:lnTo>
                    <a:pt x="13930" y="69822"/>
                  </a:lnTo>
                  <a:lnTo>
                    <a:pt x="14984" y="69910"/>
                  </a:lnTo>
                  <a:lnTo>
                    <a:pt x="16083" y="69910"/>
                  </a:lnTo>
                  <a:lnTo>
                    <a:pt x="17093" y="69866"/>
                  </a:lnTo>
                  <a:lnTo>
                    <a:pt x="18148" y="69822"/>
                  </a:lnTo>
                  <a:lnTo>
                    <a:pt x="19203" y="69734"/>
                  </a:lnTo>
                  <a:lnTo>
                    <a:pt x="20213" y="69603"/>
                  </a:lnTo>
                  <a:lnTo>
                    <a:pt x="21268" y="69427"/>
                  </a:lnTo>
                  <a:lnTo>
                    <a:pt x="22278" y="69207"/>
                  </a:lnTo>
                  <a:lnTo>
                    <a:pt x="23333" y="68987"/>
                  </a:lnTo>
                  <a:lnTo>
                    <a:pt x="24344" y="68724"/>
                  </a:lnTo>
                  <a:lnTo>
                    <a:pt x="25354" y="68372"/>
                  </a:lnTo>
                  <a:lnTo>
                    <a:pt x="26321" y="68065"/>
                  </a:lnTo>
                  <a:lnTo>
                    <a:pt x="27288" y="67669"/>
                  </a:lnTo>
                  <a:lnTo>
                    <a:pt x="28254" y="67230"/>
                  </a:lnTo>
                  <a:lnTo>
                    <a:pt x="29221" y="66790"/>
                  </a:lnTo>
                  <a:lnTo>
                    <a:pt x="30144" y="66307"/>
                  </a:lnTo>
                  <a:lnTo>
                    <a:pt x="31067" y="65824"/>
                  </a:lnTo>
                  <a:lnTo>
                    <a:pt x="31946" y="65252"/>
                  </a:lnTo>
                  <a:lnTo>
                    <a:pt x="31989" y="65209"/>
                  </a:lnTo>
                  <a:lnTo>
                    <a:pt x="32033" y="65121"/>
                  </a:lnTo>
                  <a:lnTo>
                    <a:pt x="32077" y="65077"/>
                  </a:lnTo>
                  <a:lnTo>
                    <a:pt x="32033" y="64989"/>
                  </a:lnTo>
                  <a:lnTo>
                    <a:pt x="32033" y="64901"/>
                  </a:lnTo>
                  <a:lnTo>
                    <a:pt x="31858" y="27068"/>
                  </a:lnTo>
                  <a:lnTo>
                    <a:pt x="31858" y="25881"/>
                  </a:lnTo>
                  <a:lnTo>
                    <a:pt x="31814" y="24607"/>
                  </a:lnTo>
                  <a:lnTo>
                    <a:pt x="31726" y="23333"/>
                  </a:lnTo>
                  <a:lnTo>
                    <a:pt x="31594" y="22015"/>
                  </a:lnTo>
                  <a:lnTo>
                    <a:pt x="31462" y="21399"/>
                  </a:lnTo>
                  <a:lnTo>
                    <a:pt x="31330" y="20740"/>
                  </a:lnTo>
                  <a:lnTo>
                    <a:pt x="31199" y="20081"/>
                  </a:lnTo>
                  <a:lnTo>
                    <a:pt x="31023" y="19466"/>
                  </a:lnTo>
                  <a:lnTo>
                    <a:pt x="30803" y="18851"/>
                  </a:lnTo>
                  <a:lnTo>
                    <a:pt x="30539" y="18236"/>
                  </a:lnTo>
                  <a:lnTo>
                    <a:pt x="30232" y="17664"/>
                  </a:lnTo>
                  <a:lnTo>
                    <a:pt x="29880" y="17093"/>
                  </a:lnTo>
                  <a:lnTo>
                    <a:pt x="29397" y="16390"/>
                  </a:lnTo>
                  <a:lnTo>
                    <a:pt x="28870" y="15731"/>
                  </a:lnTo>
                  <a:lnTo>
                    <a:pt x="28298" y="15160"/>
                  </a:lnTo>
                  <a:lnTo>
                    <a:pt x="27683" y="14589"/>
                  </a:lnTo>
                  <a:lnTo>
                    <a:pt x="27068" y="14061"/>
                  </a:lnTo>
                  <a:lnTo>
                    <a:pt x="26409" y="13534"/>
                  </a:lnTo>
                  <a:lnTo>
                    <a:pt x="25091" y="12523"/>
                  </a:lnTo>
                  <a:lnTo>
                    <a:pt x="23904" y="11644"/>
                  </a:lnTo>
                  <a:lnTo>
                    <a:pt x="22718" y="10722"/>
                  </a:lnTo>
                  <a:lnTo>
                    <a:pt x="22191" y="10238"/>
                  </a:lnTo>
                  <a:lnTo>
                    <a:pt x="21663" y="9711"/>
                  </a:lnTo>
                  <a:lnTo>
                    <a:pt x="21136" y="9140"/>
                  </a:lnTo>
                  <a:lnTo>
                    <a:pt x="20697" y="8569"/>
                  </a:lnTo>
                  <a:lnTo>
                    <a:pt x="20477" y="8217"/>
                  </a:lnTo>
                  <a:lnTo>
                    <a:pt x="20257" y="7822"/>
                  </a:lnTo>
                  <a:lnTo>
                    <a:pt x="20081" y="7426"/>
                  </a:lnTo>
                  <a:lnTo>
                    <a:pt x="19906" y="6987"/>
                  </a:lnTo>
                  <a:lnTo>
                    <a:pt x="19774" y="6547"/>
                  </a:lnTo>
                  <a:lnTo>
                    <a:pt x="19686" y="6108"/>
                  </a:lnTo>
                  <a:lnTo>
                    <a:pt x="19510" y="5097"/>
                  </a:lnTo>
                  <a:lnTo>
                    <a:pt x="19422" y="4087"/>
                  </a:lnTo>
                  <a:lnTo>
                    <a:pt x="19378" y="2944"/>
                  </a:lnTo>
                  <a:lnTo>
                    <a:pt x="19334" y="483"/>
                  </a:lnTo>
                  <a:lnTo>
                    <a:pt x="19334" y="396"/>
                  </a:lnTo>
                  <a:lnTo>
                    <a:pt x="19334" y="352"/>
                  </a:lnTo>
                  <a:lnTo>
                    <a:pt x="19378" y="264"/>
                  </a:lnTo>
                  <a:lnTo>
                    <a:pt x="19334" y="176"/>
                  </a:lnTo>
                  <a:lnTo>
                    <a:pt x="19290" y="88"/>
                  </a:lnTo>
                  <a:lnTo>
                    <a:pt x="19203" y="44"/>
                  </a:lnTo>
                  <a:lnTo>
                    <a:pt x="191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7407242" y="3235594"/>
              <a:ext cx="22869" cy="83607"/>
            </a:xfrm>
            <a:custGeom>
              <a:avLst/>
              <a:gdLst/>
              <a:ahLst/>
              <a:cxnLst/>
              <a:rect l="l" t="t" r="r" b="b"/>
              <a:pathLst>
                <a:path w="529" h="1934" extrusionOk="0">
                  <a:moveTo>
                    <a:pt x="265" y="0"/>
                  </a:moveTo>
                  <a:lnTo>
                    <a:pt x="133" y="44"/>
                  </a:lnTo>
                  <a:lnTo>
                    <a:pt x="45" y="88"/>
                  </a:lnTo>
                  <a:lnTo>
                    <a:pt x="1" y="176"/>
                  </a:lnTo>
                  <a:lnTo>
                    <a:pt x="1" y="264"/>
                  </a:lnTo>
                  <a:lnTo>
                    <a:pt x="1" y="1670"/>
                  </a:lnTo>
                  <a:lnTo>
                    <a:pt x="1" y="1758"/>
                  </a:lnTo>
                  <a:lnTo>
                    <a:pt x="45" y="1846"/>
                  </a:lnTo>
                  <a:lnTo>
                    <a:pt x="133" y="1934"/>
                  </a:lnTo>
                  <a:lnTo>
                    <a:pt x="352" y="1934"/>
                  </a:lnTo>
                  <a:lnTo>
                    <a:pt x="440" y="1846"/>
                  </a:lnTo>
                  <a:lnTo>
                    <a:pt x="484" y="1758"/>
                  </a:lnTo>
                  <a:lnTo>
                    <a:pt x="528" y="1670"/>
                  </a:lnTo>
                  <a:lnTo>
                    <a:pt x="528" y="264"/>
                  </a:lnTo>
                  <a:lnTo>
                    <a:pt x="484" y="176"/>
                  </a:lnTo>
                  <a:lnTo>
                    <a:pt x="440" y="88"/>
                  </a:lnTo>
                  <a:lnTo>
                    <a:pt x="352" y="44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7517435" y="3235594"/>
              <a:ext cx="22825" cy="83607"/>
            </a:xfrm>
            <a:custGeom>
              <a:avLst/>
              <a:gdLst/>
              <a:ahLst/>
              <a:cxnLst/>
              <a:rect l="l" t="t" r="r" b="b"/>
              <a:pathLst>
                <a:path w="528" h="1934" extrusionOk="0">
                  <a:moveTo>
                    <a:pt x="264" y="0"/>
                  </a:moveTo>
                  <a:lnTo>
                    <a:pt x="176" y="44"/>
                  </a:lnTo>
                  <a:lnTo>
                    <a:pt x="88" y="88"/>
                  </a:lnTo>
                  <a:lnTo>
                    <a:pt x="44" y="176"/>
                  </a:lnTo>
                  <a:lnTo>
                    <a:pt x="0" y="264"/>
                  </a:lnTo>
                  <a:lnTo>
                    <a:pt x="0" y="1670"/>
                  </a:lnTo>
                  <a:lnTo>
                    <a:pt x="44" y="1758"/>
                  </a:lnTo>
                  <a:lnTo>
                    <a:pt x="88" y="1846"/>
                  </a:lnTo>
                  <a:lnTo>
                    <a:pt x="176" y="1934"/>
                  </a:lnTo>
                  <a:lnTo>
                    <a:pt x="352" y="1934"/>
                  </a:lnTo>
                  <a:lnTo>
                    <a:pt x="440" y="1846"/>
                  </a:lnTo>
                  <a:lnTo>
                    <a:pt x="528" y="1758"/>
                  </a:lnTo>
                  <a:lnTo>
                    <a:pt x="528" y="1670"/>
                  </a:lnTo>
                  <a:lnTo>
                    <a:pt x="528" y="264"/>
                  </a:lnTo>
                  <a:lnTo>
                    <a:pt x="528" y="176"/>
                  </a:lnTo>
                  <a:lnTo>
                    <a:pt x="440" y="88"/>
                  </a:lnTo>
                  <a:lnTo>
                    <a:pt x="352" y="44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7336993" y="3383743"/>
              <a:ext cx="273559" cy="70335"/>
            </a:xfrm>
            <a:custGeom>
              <a:avLst/>
              <a:gdLst/>
              <a:ahLst/>
              <a:cxnLst/>
              <a:rect l="l" t="t" r="r" b="b"/>
              <a:pathLst>
                <a:path w="6328" h="1627" extrusionOk="0">
                  <a:moveTo>
                    <a:pt x="5976" y="1"/>
                  </a:moveTo>
                  <a:lnTo>
                    <a:pt x="5888" y="45"/>
                  </a:lnTo>
                  <a:lnTo>
                    <a:pt x="5581" y="265"/>
                  </a:lnTo>
                  <a:lnTo>
                    <a:pt x="5273" y="484"/>
                  </a:lnTo>
                  <a:lnTo>
                    <a:pt x="4965" y="660"/>
                  </a:lnTo>
                  <a:lnTo>
                    <a:pt x="4614" y="792"/>
                  </a:lnTo>
                  <a:lnTo>
                    <a:pt x="4262" y="924"/>
                  </a:lnTo>
                  <a:lnTo>
                    <a:pt x="3911" y="1012"/>
                  </a:lnTo>
                  <a:lnTo>
                    <a:pt x="3559" y="1055"/>
                  </a:lnTo>
                  <a:lnTo>
                    <a:pt x="3164" y="1099"/>
                  </a:lnTo>
                  <a:lnTo>
                    <a:pt x="2812" y="1099"/>
                  </a:lnTo>
                  <a:lnTo>
                    <a:pt x="2461" y="1055"/>
                  </a:lnTo>
                  <a:lnTo>
                    <a:pt x="2065" y="968"/>
                  </a:lnTo>
                  <a:lnTo>
                    <a:pt x="1714" y="880"/>
                  </a:lnTo>
                  <a:lnTo>
                    <a:pt x="1362" y="748"/>
                  </a:lnTo>
                  <a:lnTo>
                    <a:pt x="1055" y="572"/>
                  </a:lnTo>
                  <a:lnTo>
                    <a:pt x="703" y="396"/>
                  </a:lnTo>
                  <a:lnTo>
                    <a:pt x="439" y="177"/>
                  </a:lnTo>
                  <a:lnTo>
                    <a:pt x="308" y="133"/>
                  </a:lnTo>
                  <a:lnTo>
                    <a:pt x="132" y="133"/>
                  </a:lnTo>
                  <a:lnTo>
                    <a:pt x="44" y="221"/>
                  </a:lnTo>
                  <a:lnTo>
                    <a:pt x="0" y="308"/>
                  </a:lnTo>
                  <a:lnTo>
                    <a:pt x="0" y="396"/>
                  </a:lnTo>
                  <a:lnTo>
                    <a:pt x="44" y="528"/>
                  </a:lnTo>
                  <a:lnTo>
                    <a:pt x="88" y="572"/>
                  </a:lnTo>
                  <a:lnTo>
                    <a:pt x="439" y="836"/>
                  </a:lnTo>
                  <a:lnTo>
                    <a:pt x="791" y="1012"/>
                  </a:lnTo>
                  <a:lnTo>
                    <a:pt x="1143" y="1187"/>
                  </a:lnTo>
                  <a:lnTo>
                    <a:pt x="1494" y="1363"/>
                  </a:lnTo>
                  <a:lnTo>
                    <a:pt x="1890" y="1451"/>
                  </a:lnTo>
                  <a:lnTo>
                    <a:pt x="2285" y="1539"/>
                  </a:lnTo>
                  <a:lnTo>
                    <a:pt x="2680" y="1583"/>
                  </a:lnTo>
                  <a:lnTo>
                    <a:pt x="3076" y="1627"/>
                  </a:lnTo>
                  <a:lnTo>
                    <a:pt x="3208" y="1627"/>
                  </a:lnTo>
                  <a:lnTo>
                    <a:pt x="3603" y="1583"/>
                  </a:lnTo>
                  <a:lnTo>
                    <a:pt x="3999" y="1539"/>
                  </a:lnTo>
                  <a:lnTo>
                    <a:pt x="4438" y="1451"/>
                  </a:lnTo>
                  <a:lnTo>
                    <a:pt x="4790" y="1319"/>
                  </a:lnTo>
                  <a:lnTo>
                    <a:pt x="5185" y="1143"/>
                  </a:lnTo>
                  <a:lnTo>
                    <a:pt x="5537" y="924"/>
                  </a:lnTo>
                  <a:lnTo>
                    <a:pt x="5888" y="704"/>
                  </a:lnTo>
                  <a:lnTo>
                    <a:pt x="6240" y="440"/>
                  </a:lnTo>
                  <a:lnTo>
                    <a:pt x="6284" y="396"/>
                  </a:lnTo>
                  <a:lnTo>
                    <a:pt x="6328" y="265"/>
                  </a:lnTo>
                  <a:lnTo>
                    <a:pt x="6328" y="177"/>
                  </a:lnTo>
                  <a:lnTo>
                    <a:pt x="6240" y="89"/>
                  </a:lnTo>
                  <a:lnTo>
                    <a:pt x="6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8091097" y="2504272"/>
              <a:ext cx="193800" cy="395122"/>
            </a:xfrm>
            <a:custGeom>
              <a:avLst/>
              <a:gdLst/>
              <a:ahLst/>
              <a:cxnLst/>
              <a:rect l="l" t="t" r="r" b="b"/>
              <a:pathLst>
                <a:path w="4483" h="9140" extrusionOk="0">
                  <a:moveTo>
                    <a:pt x="1934" y="0"/>
                  </a:moveTo>
                  <a:lnTo>
                    <a:pt x="1802" y="44"/>
                  </a:lnTo>
                  <a:lnTo>
                    <a:pt x="1670" y="132"/>
                  </a:lnTo>
                  <a:lnTo>
                    <a:pt x="1583" y="264"/>
                  </a:lnTo>
                  <a:lnTo>
                    <a:pt x="1539" y="440"/>
                  </a:lnTo>
                  <a:lnTo>
                    <a:pt x="1539" y="703"/>
                  </a:lnTo>
                  <a:lnTo>
                    <a:pt x="1539" y="1362"/>
                  </a:lnTo>
                  <a:lnTo>
                    <a:pt x="1539" y="1670"/>
                  </a:lnTo>
                  <a:lnTo>
                    <a:pt x="1539" y="1978"/>
                  </a:lnTo>
                  <a:lnTo>
                    <a:pt x="1011" y="2329"/>
                  </a:lnTo>
                  <a:lnTo>
                    <a:pt x="748" y="2549"/>
                  </a:lnTo>
                  <a:lnTo>
                    <a:pt x="528" y="2768"/>
                  </a:lnTo>
                  <a:lnTo>
                    <a:pt x="308" y="3032"/>
                  </a:lnTo>
                  <a:lnTo>
                    <a:pt x="176" y="3296"/>
                  </a:lnTo>
                  <a:lnTo>
                    <a:pt x="89" y="3559"/>
                  </a:lnTo>
                  <a:lnTo>
                    <a:pt x="89" y="3867"/>
                  </a:lnTo>
                  <a:lnTo>
                    <a:pt x="220" y="4087"/>
                  </a:lnTo>
                  <a:lnTo>
                    <a:pt x="352" y="4262"/>
                  </a:lnTo>
                  <a:lnTo>
                    <a:pt x="572" y="4394"/>
                  </a:lnTo>
                  <a:lnTo>
                    <a:pt x="792" y="4438"/>
                  </a:lnTo>
                  <a:lnTo>
                    <a:pt x="440" y="4746"/>
                  </a:lnTo>
                  <a:lnTo>
                    <a:pt x="176" y="5053"/>
                  </a:lnTo>
                  <a:lnTo>
                    <a:pt x="89" y="5273"/>
                  </a:lnTo>
                  <a:lnTo>
                    <a:pt x="1" y="5537"/>
                  </a:lnTo>
                  <a:lnTo>
                    <a:pt x="1" y="5756"/>
                  </a:lnTo>
                  <a:lnTo>
                    <a:pt x="45" y="6020"/>
                  </a:lnTo>
                  <a:lnTo>
                    <a:pt x="133" y="6240"/>
                  </a:lnTo>
                  <a:lnTo>
                    <a:pt x="264" y="6416"/>
                  </a:lnTo>
                  <a:lnTo>
                    <a:pt x="440" y="6591"/>
                  </a:lnTo>
                  <a:lnTo>
                    <a:pt x="660" y="6723"/>
                  </a:lnTo>
                  <a:lnTo>
                    <a:pt x="923" y="6855"/>
                  </a:lnTo>
                  <a:lnTo>
                    <a:pt x="1231" y="6855"/>
                  </a:lnTo>
                  <a:lnTo>
                    <a:pt x="1099" y="6943"/>
                  </a:lnTo>
                  <a:lnTo>
                    <a:pt x="967" y="7031"/>
                  </a:lnTo>
                  <a:lnTo>
                    <a:pt x="923" y="7207"/>
                  </a:lnTo>
                  <a:lnTo>
                    <a:pt x="836" y="7382"/>
                  </a:lnTo>
                  <a:lnTo>
                    <a:pt x="792" y="7602"/>
                  </a:lnTo>
                  <a:lnTo>
                    <a:pt x="704" y="7866"/>
                  </a:lnTo>
                  <a:lnTo>
                    <a:pt x="616" y="8085"/>
                  </a:lnTo>
                  <a:lnTo>
                    <a:pt x="616" y="8349"/>
                  </a:lnTo>
                  <a:lnTo>
                    <a:pt x="660" y="8569"/>
                  </a:lnTo>
                  <a:lnTo>
                    <a:pt x="748" y="8744"/>
                  </a:lnTo>
                  <a:lnTo>
                    <a:pt x="880" y="8920"/>
                  </a:lnTo>
                  <a:lnTo>
                    <a:pt x="1055" y="9008"/>
                  </a:lnTo>
                  <a:lnTo>
                    <a:pt x="1275" y="9096"/>
                  </a:lnTo>
                  <a:lnTo>
                    <a:pt x="1495" y="9140"/>
                  </a:lnTo>
                  <a:lnTo>
                    <a:pt x="1758" y="9096"/>
                  </a:lnTo>
                  <a:lnTo>
                    <a:pt x="1978" y="9008"/>
                  </a:lnTo>
                  <a:lnTo>
                    <a:pt x="2417" y="8788"/>
                  </a:lnTo>
                  <a:lnTo>
                    <a:pt x="2813" y="8481"/>
                  </a:lnTo>
                  <a:lnTo>
                    <a:pt x="3252" y="8173"/>
                  </a:lnTo>
                  <a:lnTo>
                    <a:pt x="3736" y="7778"/>
                  </a:lnTo>
                  <a:lnTo>
                    <a:pt x="3911" y="7558"/>
                  </a:lnTo>
                  <a:lnTo>
                    <a:pt x="4131" y="7338"/>
                  </a:lnTo>
                  <a:lnTo>
                    <a:pt x="4263" y="7119"/>
                  </a:lnTo>
                  <a:lnTo>
                    <a:pt x="4395" y="6855"/>
                  </a:lnTo>
                  <a:lnTo>
                    <a:pt x="4439" y="6635"/>
                  </a:lnTo>
                  <a:lnTo>
                    <a:pt x="4483" y="6372"/>
                  </a:lnTo>
                  <a:lnTo>
                    <a:pt x="4439" y="6152"/>
                  </a:lnTo>
                  <a:lnTo>
                    <a:pt x="4351" y="5932"/>
                  </a:lnTo>
                  <a:lnTo>
                    <a:pt x="4263" y="5756"/>
                  </a:lnTo>
                  <a:lnTo>
                    <a:pt x="4131" y="5581"/>
                  </a:lnTo>
                  <a:lnTo>
                    <a:pt x="3911" y="5449"/>
                  </a:lnTo>
                  <a:lnTo>
                    <a:pt x="3692" y="5361"/>
                  </a:lnTo>
                  <a:lnTo>
                    <a:pt x="3692" y="5317"/>
                  </a:lnTo>
                  <a:lnTo>
                    <a:pt x="3955" y="4746"/>
                  </a:lnTo>
                  <a:lnTo>
                    <a:pt x="4087" y="4438"/>
                  </a:lnTo>
                  <a:lnTo>
                    <a:pt x="4175" y="4175"/>
                  </a:lnTo>
                  <a:lnTo>
                    <a:pt x="4219" y="3867"/>
                  </a:lnTo>
                  <a:lnTo>
                    <a:pt x="4175" y="3559"/>
                  </a:lnTo>
                  <a:lnTo>
                    <a:pt x="4043" y="3296"/>
                  </a:lnTo>
                  <a:lnTo>
                    <a:pt x="3868" y="3032"/>
                  </a:lnTo>
                  <a:lnTo>
                    <a:pt x="3780" y="2944"/>
                  </a:lnTo>
                  <a:lnTo>
                    <a:pt x="3648" y="2856"/>
                  </a:lnTo>
                  <a:lnTo>
                    <a:pt x="3868" y="2505"/>
                  </a:lnTo>
                  <a:lnTo>
                    <a:pt x="4043" y="2153"/>
                  </a:lnTo>
                  <a:lnTo>
                    <a:pt x="4175" y="1758"/>
                  </a:lnTo>
                  <a:lnTo>
                    <a:pt x="4175" y="1582"/>
                  </a:lnTo>
                  <a:lnTo>
                    <a:pt x="4175" y="1406"/>
                  </a:lnTo>
                  <a:lnTo>
                    <a:pt x="4087" y="1055"/>
                  </a:lnTo>
                  <a:lnTo>
                    <a:pt x="3911" y="835"/>
                  </a:lnTo>
                  <a:lnTo>
                    <a:pt x="3736" y="615"/>
                  </a:lnTo>
                  <a:lnTo>
                    <a:pt x="3516" y="440"/>
                  </a:lnTo>
                  <a:lnTo>
                    <a:pt x="3252" y="352"/>
                  </a:lnTo>
                  <a:lnTo>
                    <a:pt x="2945" y="264"/>
                  </a:lnTo>
                  <a:lnTo>
                    <a:pt x="2637" y="220"/>
                  </a:lnTo>
                  <a:lnTo>
                    <a:pt x="2374" y="176"/>
                  </a:lnTo>
                  <a:lnTo>
                    <a:pt x="2242" y="88"/>
                  </a:lnTo>
                  <a:lnTo>
                    <a:pt x="20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8155683" y="2356079"/>
              <a:ext cx="91215" cy="142529"/>
            </a:xfrm>
            <a:custGeom>
              <a:avLst/>
              <a:gdLst/>
              <a:ahLst/>
              <a:cxnLst/>
              <a:rect l="l" t="t" r="r" b="b"/>
              <a:pathLst>
                <a:path w="2110" h="3297" extrusionOk="0">
                  <a:moveTo>
                    <a:pt x="923" y="1"/>
                  </a:moveTo>
                  <a:lnTo>
                    <a:pt x="704" y="45"/>
                  </a:lnTo>
                  <a:lnTo>
                    <a:pt x="484" y="133"/>
                  </a:lnTo>
                  <a:lnTo>
                    <a:pt x="308" y="264"/>
                  </a:lnTo>
                  <a:lnTo>
                    <a:pt x="176" y="396"/>
                  </a:lnTo>
                  <a:lnTo>
                    <a:pt x="89" y="572"/>
                  </a:lnTo>
                  <a:lnTo>
                    <a:pt x="45" y="1011"/>
                  </a:lnTo>
                  <a:lnTo>
                    <a:pt x="1" y="1407"/>
                  </a:lnTo>
                  <a:lnTo>
                    <a:pt x="1" y="2198"/>
                  </a:lnTo>
                  <a:lnTo>
                    <a:pt x="1" y="2945"/>
                  </a:lnTo>
                  <a:lnTo>
                    <a:pt x="45" y="3165"/>
                  </a:lnTo>
                  <a:lnTo>
                    <a:pt x="89" y="3252"/>
                  </a:lnTo>
                  <a:lnTo>
                    <a:pt x="176" y="3296"/>
                  </a:lnTo>
                  <a:lnTo>
                    <a:pt x="264" y="3252"/>
                  </a:lnTo>
                  <a:lnTo>
                    <a:pt x="660" y="2989"/>
                  </a:lnTo>
                  <a:lnTo>
                    <a:pt x="1011" y="2681"/>
                  </a:lnTo>
                  <a:lnTo>
                    <a:pt x="1363" y="2374"/>
                  </a:lnTo>
                  <a:lnTo>
                    <a:pt x="1670" y="2022"/>
                  </a:lnTo>
                  <a:lnTo>
                    <a:pt x="1934" y="1627"/>
                  </a:lnTo>
                  <a:lnTo>
                    <a:pt x="2022" y="1451"/>
                  </a:lnTo>
                  <a:lnTo>
                    <a:pt x="2066" y="1231"/>
                  </a:lnTo>
                  <a:lnTo>
                    <a:pt x="2110" y="1011"/>
                  </a:lnTo>
                  <a:lnTo>
                    <a:pt x="2110" y="792"/>
                  </a:lnTo>
                  <a:lnTo>
                    <a:pt x="2066" y="616"/>
                  </a:lnTo>
                  <a:lnTo>
                    <a:pt x="1978" y="440"/>
                  </a:lnTo>
                  <a:lnTo>
                    <a:pt x="1802" y="264"/>
                  </a:lnTo>
                  <a:lnTo>
                    <a:pt x="1627" y="133"/>
                  </a:lnTo>
                  <a:lnTo>
                    <a:pt x="1407" y="45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8079728" y="2498565"/>
              <a:ext cx="205170" cy="218484"/>
            </a:xfrm>
            <a:custGeom>
              <a:avLst/>
              <a:gdLst/>
              <a:ahLst/>
              <a:cxnLst/>
              <a:rect l="l" t="t" r="r" b="b"/>
              <a:pathLst>
                <a:path w="4746" h="5054" extrusionOk="0">
                  <a:moveTo>
                    <a:pt x="2637" y="0"/>
                  </a:moveTo>
                  <a:lnTo>
                    <a:pt x="1933" y="44"/>
                  </a:lnTo>
                  <a:lnTo>
                    <a:pt x="1846" y="88"/>
                  </a:lnTo>
                  <a:lnTo>
                    <a:pt x="1758" y="132"/>
                  </a:lnTo>
                  <a:lnTo>
                    <a:pt x="1714" y="220"/>
                  </a:lnTo>
                  <a:lnTo>
                    <a:pt x="1670" y="352"/>
                  </a:lnTo>
                  <a:lnTo>
                    <a:pt x="1714" y="440"/>
                  </a:lnTo>
                  <a:lnTo>
                    <a:pt x="1802" y="528"/>
                  </a:lnTo>
                  <a:lnTo>
                    <a:pt x="1890" y="572"/>
                  </a:lnTo>
                  <a:lnTo>
                    <a:pt x="1977" y="572"/>
                  </a:lnTo>
                  <a:lnTo>
                    <a:pt x="2637" y="528"/>
                  </a:lnTo>
                  <a:lnTo>
                    <a:pt x="2944" y="528"/>
                  </a:lnTo>
                  <a:lnTo>
                    <a:pt x="3252" y="572"/>
                  </a:lnTo>
                  <a:lnTo>
                    <a:pt x="3559" y="660"/>
                  </a:lnTo>
                  <a:lnTo>
                    <a:pt x="3823" y="791"/>
                  </a:lnTo>
                  <a:lnTo>
                    <a:pt x="3999" y="967"/>
                  </a:lnTo>
                  <a:lnTo>
                    <a:pt x="4131" y="1187"/>
                  </a:lnTo>
                  <a:lnTo>
                    <a:pt x="4218" y="1363"/>
                  </a:lnTo>
                  <a:lnTo>
                    <a:pt x="4218" y="1582"/>
                  </a:lnTo>
                  <a:lnTo>
                    <a:pt x="4218" y="1758"/>
                  </a:lnTo>
                  <a:lnTo>
                    <a:pt x="4174" y="1978"/>
                  </a:lnTo>
                  <a:lnTo>
                    <a:pt x="4043" y="2329"/>
                  </a:lnTo>
                  <a:lnTo>
                    <a:pt x="3867" y="2637"/>
                  </a:lnTo>
                  <a:lnTo>
                    <a:pt x="3691" y="2900"/>
                  </a:lnTo>
                  <a:lnTo>
                    <a:pt x="3471" y="3164"/>
                  </a:lnTo>
                  <a:lnTo>
                    <a:pt x="3252" y="3428"/>
                  </a:lnTo>
                  <a:lnTo>
                    <a:pt x="2988" y="3647"/>
                  </a:lnTo>
                  <a:lnTo>
                    <a:pt x="2680" y="3867"/>
                  </a:lnTo>
                  <a:lnTo>
                    <a:pt x="2417" y="4043"/>
                  </a:lnTo>
                  <a:lnTo>
                    <a:pt x="2109" y="4219"/>
                  </a:lnTo>
                  <a:lnTo>
                    <a:pt x="1802" y="4351"/>
                  </a:lnTo>
                  <a:lnTo>
                    <a:pt x="1362" y="4482"/>
                  </a:lnTo>
                  <a:lnTo>
                    <a:pt x="879" y="4482"/>
                  </a:lnTo>
                  <a:lnTo>
                    <a:pt x="747" y="4394"/>
                  </a:lnTo>
                  <a:lnTo>
                    <a:pt x="615" y="4307"/>
                  </a:lnTo>
                  <a:lnTo>
                    <a:pt x="571" y="4175"/>
                  </a:lnTo>
                  <a:lnTo>
                    <a:pt x="527" y="4087"/>
                  </a:lnTo>
                  <a:lnTo>
                    <a:pt x="527" y="3955"/>
                  </a:lnTo>
                  <a:lnTo>
                    <a:pt x="571" y="3691"/>
                  </a:lnTo>
                  <a:lnTo>
                    <a:pt x="703" y="3472"/>
                  </a:lnTo>
                  <a:lnTo>
                    <a:pt x="835" y="3340"/>
                  </a:lnTo>
                  <a:lnTo>
                    <a:pt x="1186" y="2944"/>
                  </a:lnTo>
                  <a:lnTo>
                    <a:pt x="1582" y="2637"/>
                  </a:lnTo>
                  <a:lnTo>
                    <a:pt x="1977" y="2373"/>
                  </a:lnTo>
                  <a:lnTo>
                    <a:pt x="2461" y="2197"/>
                  </a:lnTo>
                  <a:lnTo>
                    <a:pt x="2549" y="2153"/>
                  </a:lnTo>
                  <a:lnTo>
                    <a:pt x="2593" y="2066"/>
                  </a:lnTo>
                  <a:lnTo>
                    <a:pt x="2637" y="1978"/>
                  </a:lnTo>
                  <a:lnTo>
                    <a:pt x="2637" y="1846"/>
                  </a:lnTo>
                  <a:lnTo>
                    <a:pt x="2549" y="1758"/>
                  </a:lnTo>
                  <a:lnTo>
                    <a:pt x="2461" y="1714"/>
                  </a:lnTo>
                  <a:lnTo>
                    <a:pt x="2373" y="1670"/>
                  </a:lnTo>
                  <a:lnTo>
                    <a:pt x="2285" y="1714"/>
                  </a:lnTo>
                  <a:lnTo>
                    <a:pt x="1758" y="1934"/>
                  </a:lnTo>
                  <a:lnTo>
                    <a:pt x="1274" y="2197"/>
                  </a:lnTo>
                  <a:lnTo>
                    <a:pt x="791" y="2593"/>
                  </a:lnTo>
                  <a:lnTo>
                    <a:pt x="439" y="2988"/>
                  </a:lnTo>
                  <a:lnTo>
                    <a:pt x="176" y="3384"/>
                  </a:lnTo>
                  <a:lnTo>
                    <a:pt x="0" y="3735"/>
                  </a:lnTo>
                  <a:lnTo>
                    <a:pt x="0" y="3911"/>
                  </a:lnTo>
                  <a:lnTo>
                    <a:pt x="0" y="4087"/>
                  </a:lnTo>
                  <a:lnTo>
                    <a:pt x="0" y="4263"/>
                  </a:lnTo>
                  <a:lnTo>
                    <a:pt x="88" y="4394"/>
                  </a:lnTo>
                  <a:lnTo>
                    <a:pt x="220" y="4658"/>
                  </a:lnTo>
                  <a:lnTo>
                    <a:pt x="439" y="4834"/>
                  </a:lnTo>
                  <a:lnTo>
                    <a:pt x="703" y="4966"/>
                  </a:lnTo>
                  <a:lnTo>
                    <a:pt x="1011" y="5010"/>
                  </a:lnTo>
                  <a:lnTo>
                    <a:pt x="1143" y="5054"/>
                  </a:lnTo>
                  <a:lnTo>
                    <a:pt x="1362" y="5010"/>
                  </a:lnTo>
                  <a:lnTo>
                    <a:pt x="1626" y="4966"/>
                  </a:lnTo>
                  <a:lnTo>
                    <a:pt x="1977" y="4834"/>
                  </a:lnTo>
                  <a:lnTo>
                    <a:pt x="2329" y="4702"/>
                  </a:lnTo>
                  <a:lnTo>
                    <a:pt x="2680" y="4526"/>
                  </a:lnTo>
                  <a:lnTo>
                    <a:pt x="2988" y="4307"/>
                  </a:lnTo>
                  <a:lnTo>
                    <a:pt x="3296" y="4043"/>
                  </a:lnTo>
                  <a:lnTo>
                    <a:pt x="3603" y="3779"/>
                  </a:lnTo>
                  <a:lnTo>
                    <a:pt x="3867" y="3516"/>
                  </a:lnTo>
                  <a:lnTo>
                    <a:pt x="4131" y="3208"/>
                  </a:lnTo>
                  <a:lnTo>
                    <a:pt x="4306" y="2900"/>
                  </a:lnTo>
                  <a:lnTo>
                    <a:pt x="4526" y="2505"/>
                  </a:lnTo>
                  <a:lnTo>
                    <a:pt x="4614" y="2285"/>
                  </a:lnTo>
                  <a:lnTo>
                    <a:pt x="4702" y="2066"/>
                  </a:lnTo>
                  <a:lnTo>
                    <a:pt x="4746" y="1802"/>
                  </a:lnTo>
                  <a:lnTo>
                    <a:pt x="4746" y="1494"/>
                  </a:lnTo>
                  <a:lnTo>
                    <a:pt x="4702" y="1231"/>
                  </a:lnTo>
                  <a:lnTo>
                    <a:pt x="4614" y="967"/>
                  </a:lnTo>
                  <a:lnTo>
                    <a:pt x="4438" y="660"/>
                  </a:lnTo>
                  <a:lnTo>
                    <a:pt x="4131" y="396"/>
                  </a:lnTo>
                  <a:lnTo>
                    <a:pt x="3779" y="176"/>
                  </a:lnTo>
                  <a:lnTo>
                    <a:pt x="3384" y="44"/>
                  </a:lnTo>
                  <a:lnTo>
                    <a:pt x="2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8074021" y="2623932"/>
              <a:ext cx="214680" cy="199506"/>
            </a:xfrm>
            <a:custGeom>
              <a:avLst/>
              <a:gdLst/>
              <a:ahLst/>
              <a:cxnLst/>
              <a:rect l="l" t="t" r="r" b="b"/>
              <a:pathLst>
                <a:path w="4966" h="4615" extrusionOk="0">
                  <a:moveTo>
                    <a:pt x="3999" y="0"/>
                  </a:moveTo>
                  <a:lnTo>
                    <a:pt x="3911" y="44"/>
                  </a:lnTo>
                  <a:lnTo>
                    <a:pt x="3823" y="132"/>
                  </a:lnTo>
                  <a:lnTo>
                    <a:pt x="3779" y="220"/>
                  </a:lnTo>
                  <a:lnTo>
                    <a:pt x="3779" y="308"/>
                  </a:lnTo>
                  <a:lnTo>
                    <a:pt x="3823" y="396"/>
                  </a:lnTo>
                  <a:lnTo>
                    <a:pt x="3911" y="484"/>
                  </a:lnTo>
                  <a:lnTo>
                    <a:pt x="3999" y="528"/>
                  </a:lnTo>
                  <a:lnTo>
                    <a:pt x="4175" y="616"/>
                  </a:lnTo>
                  <a:lnTo>
                    <a:pt x="4306" y="791"/>
                  </a:lnTo>
                  <a:lnTo>
                    <a:pt x="4394" y="967"/>
                  </a:lnTo>
                  <a:lnTo>
                    <a:pt x="4438" y="1187"/>
                  </a:lnTo>
                  <a:lnTo>
                    <a:pt x="4394" y="1407"/>
                  </a:lnTo>
                  <a:lnTo>
                    <a:pt x="4350" y="1626"/>
                  </a:lnTo>
                  <a:lnTo>
                    <a:pt x="4219" y="1890"/>
                  </a:lnTo>
                  <a:lnTo>
                    <a:pt x="4087" y="2154"/>
                  </a:lnTo>
                  <a:lnTo>
                    <a:pt x="3691" y="2681"/>
                  </a:lnTo>
                  <a:lnTo>
                    <a:pt x="3296" y="3120"/>
                  </a:lnTo>
                  <a:lnTo>
                    <a:pt x="2769" y="3516"/>
                  </a:lnTo>
                  <a:lnTo>
                    <a:pt x="2241" y="3823"/>
                  </a:lnTo>
                  <a:lnTo>
                    <a:pt x="1978" y="3955"/>
                  </a:lnTo>
                  <a:lnTo>
                    <a:pt x="1758" y="4043"/>
                  </a:lnTo>
                  <a:lnTo>
                    <a:pt x="1538" y="4087"/>
                  </a:lnTo>
                  <a:lnTo>
                    <a:pt x="1362" y="4087"/>
                  </a:lnTo>
                  <a:lnTo>
                    <a:pt x="1055" y="3999"/>
                  </a:lnTo>
                  <a:lnTo>
                    <a:pt x="835" y="3823"/>
                  </a:lnTo>
                  <a:lnTo>
                    <a:pt x="615" y="3604"/>
                  </a:lnTo>
                  <a:lnTo>
                    <a:pt x="528" y="3340"/>
                  </a:lnTo>
                  <a:lnTo>
                    <a:pt x="528" y="3032"/>
                  </a:lnTo>
                  <a:lnTo>
                    <a:pt x="615" y="2769"/>
                  </a:lnTo>
                  <a:lnTo>
                    <a:pt x="791" y="2505"/>
                  </a:lnTo>
                  <a:lnTo>
                    <a:pt x="1011" y="2373"/>
                  </a:lnTo>
                  <a:lnTo>
                    <a:pt x="1099" y="2285"/>
                  </a:lnTo>
                  <a:lnTo>
                    <a:pt x="1143" y="2198"/>
                  </a:lnTo>
                  <a:lnTo>
                    <a:pt x="1187" y="2110"/>
                  </a:lnTo>
                  <a:lnTo>
                    <a:pt x="1143" y="1978"/>
                  </a:lnTo>
                  <a:lnTo>
                    <a:pt x="1055" y="1934"/>
                  </a:lnTo>
                  <a:lnTo>
                    <a:pt x="967" y="1846"/>
                  </a:lnTo>
                  <a:lnTo>
                    <a:pt x="879" y="1846"/>
                  </a:lnTo>
                  <a:lnTo>
                    <a:pt x="791" y="1890"/>
                  </a:lnTo>
                  <a:lnTo>
                    <a:pt x="571" y="2022"/>
                  </a:lnTo>
                  <a:lnTo>
                    <a:pt x="396" y="2154"/>
                  </a:lnTo>
                  <a:lnTo>
                    <a:pt x="264" y="2329"/>
                  </a:lnTo>
                  <a:lnTo>
                    <a:pt x="132" y="2549"/>
                  </a:lnTo>
                  <a:lnTo>
                    <a:pt x="44" y="2725"/>
                  </a:lnTo>
                  <a:lnTo>
                    <a:pt x="0" y="2988"/>
                  </a:lnTo>
                  <a:lnTo>
                    <a:pt x="0" y="3208"/>
                  </a:lnTo>
                  <a:lnTo>
                    <a:pt x="0" y="3428"/>
                  </a:lnTo>
                  <a:lnTo>
                    <a:pt x="88" y="3648"/>
                  </a:lnTo>
                  <a:lnTo>
                    <a:pt x="176" y="3867"/>
                  </a:lnTo>
                  <a:lnTo>
                    <a:pt x="308" y="4087"/>
                  </a:lnTo>
                  <a:lnTo>
                    <a:pt x="440" y="4219"/>
                  </a:lnTo>
                  <a:lnTo>
                    <a:pt x="659" y="4395"/>
                  </a:lnTo>
                  <a:lnTo>
                    <a:pt x="835" y="4482"/>
                  </a:lnTo>
                  <a:lnTo>
                    <a:pt x="1055" y="4570"/>
                  </a:lnTo>
                  <a:lnTo>
                    <a:pt x="1275" y="4614"/>
                  </a:lnTo>
                  <a:lnTo>
                    <a:pt x="1450" y="4614"/>
                  </a:lnTo>
                  <a:lnTo>
                    <a:pt x="1758" y="4570"/>
                  </a:lnTo>
                  <a:lnTo>
                    <a:pt x="2022" y="4526"/>
                  </a:lnTo>
                  <a:lnTo>
                    <a:pt x="2505" y="4307"/>
                  </a:lnTo>
                  <a:lnTo>
                    <a:pt x="3076" y="3955"/>
                  </a:lnTo>
                  <a:lnTo>
                    <a:pt x="3647" y="3516"/>
                  </a:lnTo>
                  <a:lnTo>
                    <a:pt x="4131" y="2988"/>
                  </a:lnTo>
                  <a:lnTo>
                    <a:pt x="4526" y="2417"/>
                  </a:lnTo>
                  <a:lnTo>
                    <a:pt x="4658" y="2198"/>
                  </a:lnTo>
                  <a:lnTo>
                    <a:pt x="4834" y="1890"/>
                  </a:lnTo>
                  <a:lnTo>
                    <a:pt x="4922" y="1538"/>
                  </a:lnTo>
                  <a:lnTo>
                    <a:pt x="4966" y="1187"/>
                  </a:lnTo>
                  <a:lnTo>
                    <a:pt x="4878" y="835"/>
                  </a:lnTo>
                  <a:lnTo>
                    <a:pt x="4834" y="660"/>
                  </a:lnTo>
                  <a:lnTo>
                    <a:pt x="4746" y="484"/>
                  </a:lnTo>
                  <a:lnTo>
                    <a:pt x="4614" y="308"/>
                  </a:lnTo>
                  <a:lnTo>
                    <a:pt x="4482" y="176"/>
                  </a:lnTo>
                  <a:lnTo>
                    <a:pt x="4306" y="8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8098706" y="2726517"/>
              <a:ext cx="201409" cy="195702"/>
            </a:xfrm>
            <a:custGeom>
              <a:avLst/>
              <a:gdLst/>
              <a:ahLst/>
              <a:cxnLst/>
              <a:rect l="l" t="t" r="r" b="b"/>
              <a:pathLst>
                <a:path w="4659" h="4527" extrusionOk="0">
                  <a:moveTo>
                    <a:pt x="3779" y="0"/>
                  </a:moveTo>
                  <a:lnTo>
                    <a:pt x="3692" y="44"/>
                  </a:lnTo>
                  <a:lnTo>
                    <a:pt x="3648" y="132"/>
                  </a:lnTo>
                  <a:lnTo>
                    <a:pt x="3604" y="264"/>
                  </a:lnTo>
                  <a:lnTo>
                    <a:pt x="3648" y="352"/>
                  </a:lnTo>
                  <a:lnTo>
                    <a:pt x="3692" y="440"/>
                  </a:lnTo>
                  <a:lnTo>
                    <a:pt x="3779" y="484"/>
                  </a:lnTo>
                  <a:lnTo>
                    <a:pt x="3955" y="615"/>
                  </a:lnTo>
                  <a:lnTo>
                    <a:pt x="4043" y="747"/>
                  </a:lnTo>
                  <a:lnTo>
                    <a:pt x="4087" y="967"/>
                  </a:lnTo>
                  <a:lnTo>
                    <a:pt x="4131" y="1143"/>
                  </a:lnTo>
                  <a:lnTo>
                    <a:pt x="4087" y="1406"/>
                  </a:lnTo>
                  <a:lnTo>
                    <a:pt x="3999" y="1626"/>
                  </a:lnTo>
                  <a:lnTo>
                    <a:pt x="3779" y="2022"/>
                  </a:lnTo>
                  <a:lnTo>
                    <a:pt x="3384" y="2549"/>
                  </a:lnTo>
                  <a:lnTo>
                    <a:pt x="2945" y="3032"/>
                  </a:lnTo>
                  <a:lnTo>
                    <a:pt x="2417" y="3428"/>
                  </a:lnTo>
                  <a:lnTo>
                    <a:pt x="1846" y="3779"/>
                  </a:lnTo>
                  <a:lnTo>
                    <a:pt x="1626" y="3867"/>
                  </a:lnTo>
                  <a:lnTo>
                    <a:pt x="1363" y="3955"/>
                  </a:lnTo>
                  <a:lnTo>
                    <a:pt x="923" y="3955"/>
                  </a:lnTo>
                  <a:lnTo>
                    <a:pt x="791" y="3911"/>
                  </a:lnTo>
                  <a:lnTo>
                    <a:pt x="660" y="3735"/>
                  </a:lnTo>
                  <a:lnTo>
                    <a:pt x="572" y="3560"/>
                  </a:lnTo>
                  <a:lnTo>
                    <a:pt x="528" y="3384"/>
                  </a:lnTo>
                  <a:lnTo>
                    <a:pt x="528" y="3164"/>
                  </a:lnTo>
                  <a:lnTo>
                    <a:pt x="572" y="2944"/>
                  </a:lnTo>
                  <a:lnTo>
                    <a:pt x="660" y="2681"/>
                  </a:lnTo>
                  <a:lnTo>
                    <a:pt x="879" y="2241"/>
                  </a:lnTo>
                  <a:lnTo>
                    <a:pt x="923" y="2153"/>
                  </a:lnTo>
                  <a:lnTo>
                    <a:pt x="879" y="2022"/>
                  </a:lnTo>
                  <a:lnTo>
                    <a:pt x="835" y="1934"/>
                  </a:lnTo>
                  <a:lnTo>
                    <a:pt x="747" y="1890"/>
                  </a:lnTo>
                  <a:lnTo>
                    <a:pt x="660" y="1846"/>
                  </a:lnTo>
                  <a:lnTo>
                    <a:pt x="572" y="1846"/>
                  </a:lnTo>
                  <a:lnTo>
                    <a:pt x="484" y="1934"/>
                  </a:lnTo>
                  <a:lnTo>
                    <a:pt x="396" y="1978"/>
                  </a:lnTo>
                  <a:lnTo>
                    <a:pt x="176" y="2505"/>
                  </a:lnTo>
                  <a:lnTo>
                    <a:pt x="88" y="2813"/>
                  </a:lnTo>
                  <a:lnTo>
                    <a:pt x="0" y="3120"/>
                  </a:lnTo>
                  <a:lnTo>
                    <a:pt x="0" y="3472"/>
                  </a:lnTo>
                  <a:lnTo>
                    <a:pt x="132" y="3823"/>
                  </a:lnTo>
                  <a:lnTo>
                    <a:pt x="264" y="4131"/>
                  </a:lnTo>
                  <a:lnTo>
                    <a:pt x="528" y="4350"/>
                  </a:lnTo>
                  <a:lnTo>
                    <a:pt x="791" y="4482"/>
                  </a:lnTo>
                  <a:lnTo>
                    <a:pt x="1143" y="4526"/>
                  </a:lnTo>
                  <a:lnTo>
                    <a:pt x="1363" y="4482"/>
                  </a:lnTo>
                  <a:lnTo>
                    <a:pt x="1582" y="4438"/>
                  </a:lnTo>
                  <a:lnTo>
                    <a:pt x="1846" y="4350"/>
                  </a:lnTo>
                  <a:lnTo>
                    <a:pt x="2110" y="4219"/>
                  </a:lnTo>
                  <a:lnTo>
                    <a:pt x="2725" y="3867"/>
                  </a:lnTo>
                  <a:lnTo>
                    <a:pt x="3296" y="3428"/>
                  </a:lnTo>
                  <a:lnTo>
                    <a:pt x="3779" y="2900"/>
                  </a:lnTo>
                  <a:lnTo>
                    <a:pt x="4219" y="2329"/>
                  </a:lnTo>
                  <a:lnTo>
                    <a:pt x="4351" y="2066"/>
                  </a:lnTo>
                  <a:lnTo>
                    <a:pt x="4483" y="1802"/>
                  </a:lnTo>
                  <a:lnTo>
                    <a:pt x="4614" y="1494"/>
                  </a:lnTo>
                  <a:lnTo>
                    <a:pt x="4658" y="1187"/>
                  </a:lnTo>
                  <a:lnTo>
                    <a:pt x="4614" y="791"/>
                  </a:lnTo>
                  <a:lnTo>
                    <a:pt x="4483" y="484"/>
                  </a:lnTo>
                  <a:lnTo>
                    <a:pt x="4263" y="176"/>
                  </a:lnTo>
                  <a:lnTo>
                    <a:pt x="4131" y="88"/>
                  </a:lnTo>
                  <a:lnTo>
                    <a:pt x="39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8136705" y="2350373"/>
              <a:ext cx="115900" cy="163409"/>
            </a:xfrm>
            <a:custGeom>
              <a:avLst/>
              <a:gdLst/>
              <a:ahLst/>
              <a:cxnLst/>
              <a:rect l="l" t="t" r="r" b="b"/>
              <a:pathLst>
                <a:path w="2681" h="3780" extrusionOk="0">
                  <a:moveTo>
                    <a:pt x="1626" y="1"/>
                  </a:moveTo>
                  <a:lnTo>
                    <a:pt x="1450" y="45"/>
                  </a:lnTo>
                  <a:lnTo>
                    <a:pt x="1099" y="133"/>
                  </a:lnTo>
                  <a:lnTo>
                    <a:pt x="791" y="265"/>
                  </a:lnTo>
                  <a:lnTo>
                    <a:pt x="528" y="484"/>
                  </a:lnTo>
                  <a:lnTo>
                    <a:pt x="88" y="924"/>
                  </a:lnTo>
                  <a:lnTo>
                    <a:pt x="44" y="1012"/>
                  </a:lnTo>
                  <a:lnTo>
                    <a:pt x="0" y="1143"/>
                  </a:lnTo>
                  <a:lnTo>
                    <a:pt x="44" y="1231"/>
                  </a:lnTo>
                  <a:lnTo>
                    <a:pt x="88" y="1319"/>
                  </a:lnTo>
                  <a:lnTo>
                    <a:pt x="176" y="1363"/>
                  </a:lnTo>
                  <a:lnTo>
                    <a:pt x="396" y="1363"/>
                  </a:lnTo>
                  <a:lnTo>
                    <a:pt x="484" y="1275"/>
                  </a:lnTo>
                  <a:lnTo>
                    <a:pt x="835" y="924"/>
                  </a:lnTo>
                  <a:lnTo>
                    <a:pt x="1055" y="748"/>
                  </a:lnTo>
                  <a:lnTo>
                    <a:pt x="1275" y="616"/>
                  </a:lnTo>
                  <a:lnTo>
                    <a:pt x="1494" y="572"/>
                  </a:lnTo>
                  <a:lnTo>
                    <a:pt x="1714" y="572"/>
                  </a:lnTo>
                  <a:lnTo>
                    <a:pt x="1890" y="616"/>
                  </a:lnTo>
                  <a:lnTo>
                    <a:pt x="2066" y="748"/>
                  </a:lnTo>
                  <a:lnTo>
                    <a:pt x="2109" y="836"/>
                  </a:lnTo>
                  <a:lnTo>
                    <a:pt x="2153" y="968"/>
                  </a:lnTo>
                  <a:lnTo>
                    <a:pt x="2153" y="1231"/>
                  </a:lnTo>
                  <a:lnTo>
                    <a:pt x="2022" y="1495"/>
                  </a:lnTo>
                  <a:lnTo>
                    <a:pt x="1890" y="1759"/>
                  </a:lnTo>
                  <a:lnTo>
                    <a:pt x="1582" y="2198"/>
                  </a:lnTo>
                  <a:lnTo>
                    <a:pt x="1231" y="2594"/>
                  </a:lnTo>
                  <a:lnTo>
                    <a:pt x="835" y="2945"/>
                  </a:lnTo>
                  <a:lnTo>
                    <a:pt x="440" y="3297"/>
                  </a:lnTo>
                  <a:lnTo>
                    <a:pt x="352" y="3384"/>
                  </a:lnTo>
                  <a:lnTo>
                    <a:pt x="352" y="3472"/>
                  </a:lnTo>
                  <a:lnTo>
                    <a:pt x="352" y="3560"/>
                  </a:lnTo>
                  <a:lnTo>
                    <a:pt x="396" y="3648"/>
                  </a:lnTo>
                  <a:lnTo>
                    <a:pt x="484" y="3736"/>
                  </a:lnTo>
                  <a:lnTo>
                    <a:pt x="572" y="3780"/>
                  </a:lnTo>
                  <a:lnTo>
                    <a:pt x="747" y="3736"/>
                  </a:lnTo>
                  <a:lnTo>
                    <a:pt x="1187" y="3384"/>
                  </a:lnTo>
                  <a:lnTo>
                    <a:pt x="1626" y="2945"/>
                  </a:lnTo>
                  <a:lnTo>
                    <a:pt x="1978" y="2550"/>
                  </a:lnTo>
                  <a:lnTo>
                    <a:pt x="2329" y="2066"/>
                  </a:lnTo>
                  <a:lnTo>
                    <a:pt x="2505" y="1715"/>
                  </a:lnTo>
                  <a:lnTo>
                    <a:pt x="2593" y="1539"/>
                  </a:lnTo>
                  <a:lnTo>
                    <a:pt x="2637" y="1319"/>
                  </a:lnTo>
                  <a:lnTo>
                    <a:pt x="2681" y="1100"/>
                  </a:lnTo>
                  <a:lnTo>
                    <a:pt x="2681" y="836"/>
                  </a:lnTo>
                  <a:lnTo>
                    <a:pt x="2593" y="616"/>
                  </a:lnTo>
                  <a:lnTo>
                    <a:pt x="2505" y="440"/>
                  </a:lnTo>
                  <a:lnTo>
                    <a:pt x="2373" y="265"/>
                  </a:lnTo>
                  <a:lnTo>
                    <a:pt x="2197" y="177"/>
                  </a:lnTo>
                  <a:lnTo>
                    <a:pt x="2022" y="89"/>
                  </a:lnTo>
                  <a:lnTo>
                    <a:pt x="1846" y="45"/>
                  </a:lnTo>
                  <a:lnTo>
                    <a:pt x="1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7868852" y="3636422"/>
              <a:ext cx="20923" cy="20923"/>
            </a:xfrm>
            <a:custGeom>
              <a:avLst/>
              <a:gdLst/>
              <a:ahLst/>
              <a:cxnLst/>
              <a:rect l="l" t="t" r="r" b="b"/>
              <a:pathLst>
                <a:path w="484" h="484" extrusionOk="0">
                  <a:moveTo>
                    <a:pt x="220" y="0"/>
                  </a:moveTo>
                  <a:lnTo>
                    <a:pt x="88" y="44"/>
                  </a:lnTo>
                  <a:lnTo>
                    <a:pt x="1" y="132"/>
                  </a:lnTo>
                  <a:lnTo>
                    <a:pt x="1" y="308"/>
                  </a:lnTo>
                  <a:lnTo>
                    <a:pt x="88" y="396"/>
                  </a:lnTo>
                  <a:lnTo>
                    <a:pt x="132" y="439"/>
                  </a:lnTo>
                  <a:lnTo>
                    <a:pt x="220" y="483"/>
                  </a:lnTo>
                  <a:lnTo>
                    <a:pt x="308" y="483"/>
                  </a:lnTo>
                  <a:lnTo>
                    <a:pt x="440" y="396"/>
                  </a:lnTo>
                  <a:lnTo>
                    <a:pt x="484" y="264"/>
                  </a:lnTo>
                  <a:lnTo>
                    <a:pt x="440" y="132"/>
                  </a:lnTo>
                  <a:lnTo>
                    <a:pt x="352" y="44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7842265" y="3651596"/>
              <a:ext cx="15217" cy="15260"/>
            </a:xfrm>
            <a:custGeom>
              <a:avLst/>
              <a:gdLst/>
              <a:ahLst/>
              <a:cxnLst/>
              <a:rect l="l" t="t" r="r" b="b"/>
              <a:pathLst>
                <a:path w="352" h="353" extrusionOk="0">
                  <a:moveTo>
                    <a:pt x="88" y="1"/>
                  </a:moveTo>
                  <a:lnTo>
                    <a:pt x="0" y="88"/>
                  </a:lnTo>
                  <a:lnTo>
                    <a:pt x="0" y="220"/>
                  </a:lnTo>
                  <a:lnTo>
                    <a:pt x="44" y="308"/>
                  </a:lnTo>
                  <a:lnTo>
                    <a:pt x="88" y="308"/>
                  </a:lnTo>
                  <a:lnTo>
                    <a:pt x="176" y="352"/>
                  </a:lnTo>
                  <a:lnTo>
                    <a:pt x="220" y="352"/>
                  </a:lnTo>
                  <a:lnTo>
                    <a:pt x="308" y="264"/>
                  </a:lnTo>
                  <a:lnTo>
                    <a:pt x="352" y="176"/>
                  </a:lnTo>
                  <a:lnTo>
                    <a:pt x="352" y="88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7904949" y="3533837"/>
              <a:ext cx="188094" cy="106389"/>
            </a:xfrm>
            <a:custGeom>
              <a:avLst/>
              <a:gdLst/>
              <a:ahLst/>
              <a:cxnLst/>
              <a:rect l="l" t="t" r="r" b="b"/>
              <a:pathLst>
                <a:path w="4351" h="2461" extrusionOk="0">
                  <a:moveTo>
                    <a:pt x="3999" y="0"/>
                  </a:moveTo>
                  <a:lnTo>
                    <a:pt x="3779" y="44"/>
                  </a:lnTo>
                  <a:lnTo>
                    <a:pt x="3648" y="132"/>
                  </a:lnTo>
                  <a:lnTo>
                    <a:pt x="3076" y="440"/>
                  </a:lnTo>
                  <a:lnTo>
                    <a:pt x="879" y="1582"/>
                  </a:lnTo>
                  <a:lnTo>
                    <a:pt x="308" y="1890"/>
                  </a:lnTo>
                  <a:lnTo>
                    <a:pt x="88" y="2022"/>
                  </a:lnTo>
                  <a:lnTo>
                    <a:pt x="44" y="2109"/>
                  </a:lnTo>
                  <a:lnTo>
                    <a:pt x="0" y="2241"/>
                  </a:lnTo>
                  <a:lnTo>
                    <a:pt x="44" y="2373"/>
                  </a:lnTo>
                  <a:lnTo>
                    <a:pt x="88" y="2417"/>
                  </a:lnTo>
                  <a:lnTo>
                    <a:pt x="132" y="2461"/>
                  </a:lnTo>
                  <a:lnTo>
                    <a:pt x="352" y="2461"/>
                  </a:lnTo>
                  <a:lnTo>
                    <a:pt x="616" y="2417"/>
                  </a:lnTo>
                  <a:lnTo>
                    <a:pt x="1099" y="2241"/>
                  </a:lnTo>
                  <a:lnTo>
                    <a:pt x="1582" y="2022"/>
                  </a:lnTo>
                  <a:lnTo>
                    <a:pt x="2505" y="1582"/>
                  </a:lnTo>
                  <a:lnTo>
                    <a:pt x="3516" y="1099"/>
                  </a:lnTo>
                  <a:lnTo>
                    <a:pt x="3955" y="835"/>
                  </a:lnTo>
                  <a:lnTo>
                    <a:pt x="4175" y="703"/>
                  </a:lnTo>
                  <a:lnTo>
                    <a:pt x="4263" y="615"/>
                  </a:lnTo>
                  <a:lnTo>
                    <a:pt x="4307" y="484"/>
                  </a:lnTo>
                  <a:lnTo>
                    <a:pt x="4351" y="308"/>
                  </a:lnTo>
                  <a:lnTo>
                    <a:pt x="4307" y="132"/>
                  </a:lnTo>
                  <a:lnTo>
                    <a:pt x="4175" y="44"/>
                  </a:lnTo>
                  <a:lnTo>
                    <a:pt x="4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6556259" y="2439686"/>
              <a:ext cx="672486" cy="710485"/>
            </a:xfrm>
            <a:custGeom>
              <a:avLst/>
              <a:gdLst/>
              <a:ahLst/>
              <a:cxnLst/>
              <a:rect l="l" t="t" r="r" b="b"/>
              <a:pathLst>
                <a:path w="15556" h="16435" extrusionOk="0">
                  <a:moveTo>
                    <a:pt x="7778" y="0"/>
                  </a:moveTo>
                  <a:lnTo>
                    <a:pt x="6987" y="44"/>
                  </a:lnTo>
                  <a:lnTo>
                    <a:pt x="6196" y="176"/>
                  </a:lnTo>
                  <a:lnTo>
                    <a:pt x="5449" y="396"/>
                  </a:lnTo>
                  <a:lnTo>
                    <a:pt x="4746" y="659"/>
                  </a:lnTo>
                  <a:lnTo>
                    <a:pt x="4087" y="1011"/>
                  </a:lnTo>
                  <a:lnTo>
                    <a:pt x="3428" y="1406"/>
                  </a:lnTo>
                  <a:lnTo>
                    <a:pt x="2812" y="1890"/>
                  </a:lnTo>
                  <a:lnTo>
                    <a:pt x="2285" y="2417"/>
                  </a:lnTo>
                  <a:lnTo>
                    <a:pt x="1758" y="2988"/>
                  </a:lnTo>
                  <a:lnTo>
                    <a:pt x="1318" y="3603"/>
                  </a:lnTo>
                  <a:lnTo>
                    <a:pt x="923" y="4306"/>
                  </a:lnTo>
                  <a:lnTo>
                    <a:pt x="615" y="5009"/>
                  </a:lnTo>
                  <a:lnTo>
                    <a:pt x="352" y="5756"/>
                  </a:lnTo>
                  <a:lnTo>
                    <a:pt x="176" y="6547"/>
                  </a:lnTo>
                  <a:lnTo>
                    <a:pt x="44" y="7382"/>
                  </a:lnTo>
                  <a:lnTo>
                    <a:pt x="0" y="8217"/>
                  </a:lnTo>
                  <a:lnTo>
                    <a:pt x="44" y="9052"/>
                  </a:lnTo>
                  <a:lnTo>
                    <a:pt x="176" y="9887"/>
                  </a:lnTo>
                  <a:lnTo>
                    <a:pt x="352" y="10678"/>
                  </a:lnTo>
                  <a:lnTo>
                    <a:pt x="615" y="11425"/>
                  </a:lnTo>
                  <a:lnTo>
                    <a:pt x="923" y="12128"/>
                  </a:lnTo>
                  <a:lnTo>
                    <a:pt x="1318" y="12787"/>
                  </a:lnTo>
                  <a:lnTo>
                    <a:pt x="1758" y="13446"/>
                  </a:lnTo>
                  <a:lnTo>
                    <a:pt x="2285" y="14017"/>
                  </a:lnTo>
                  <a:lnTo>
                    <a:pt x="2812" y="14545"/>
                  </a:lnTo>
                  <a:lnTo>
                    <a:pt x="3428" y="15028"/>
                  </a:lnTo>
                  <a:lnTo>
                    <a:pt x="4087" y="15424"/>
                  </a:lnTo>
                  <a:lnTo>
                    <a:pt x="4746" y="15775"/>
                  </a:lnTo>
                  <a:lnTo>
                    <a:pt x="5449" y="16039"/>
                  </a:lnTo>
                  <a:lnTo>
                    <a:pt x="6196" y="16258"/>
                  </a:lnTo>
                  <a:lnTo>
                    <a:pt x="6987" y="16390"/>
                  </a:lnTo>
                  <a:lnTo>
                    <a:pt x="7778" y="16434"/>
                  </a:lnTo>
                  <a:lnTo>
                    <a:pt x="8569" y="16390"/>
                  </a:lnTo>
                  <a:lnTo>
                    <a:pt x="9316" y="16258"/>
                  </a:lnTo>
                  <a:lnTo>
                    <a:pt x="10063" y="16039"/>
                  </a:lnTo>
                  <a:lnTo>
                    <a:pt x="10810" y="15775"/>
                  </a:lnTo>
                  <a:lnTo>
                    <a:pt x="11469" y="15424"/>
                  </a:lnTo>
                  <a:lnTo>
                    <a:pt x="12128" y="15028"/>
                  </a:lnTo>
                  <a:lnTo>
                    <a:pt x="12699" y="14545"/>
                  </a:lnTo>
                  <a:lnTo>
                    <a:pt x="13270" y="14017"/>
                  </a:lnTo>
                  <a:lnTo>
                    <a:pt x="13754" y="13446"/>
                  </a:lnTo>
                  <a:lnTo>
                    <a:pt x="14193" y="12787"/>
                  </a:lnTo>
                  <a:lnTo>
                    <a:pt x="14589" y="12128"/>
                  </a:lnTo>
                  <a:lnTo>
                    <a:pt x="14940" y="11425"/>
                  </a:lnTo>
                  <a:lnTo>
                    <a:pt x="15204" y="10678"/>
                  </a:lnTo>
                  <a:lnTo>
                    <a:pt x="15380" y="9887"/>
                  </a:lnTo>
                  <a:lnTo>
                    <a:pt x="15511" y="9052"/>
                  </a:lnTo>
                  <a:lnTo>
                    <a:pt x="15555" y="8217"/>
                  </a:lnTo>
                  <a:lnTo>
                    <a:pt x="15511" y="7382"/>
                  </a:lnTo>
                  <a:lnTo>
                    <a:pt x="15380" y="6547"/>
                  </a:lnTo>
                  <a:lnTo>
                    <a:pt x="15204" y="5756"/>
                  </a:lnTo>
                  <a:lnTo>
                    <a:pt x="14940" y="5009"/>
                  </a:lnTo>
                  <a:lnTo>
                    <a:pt x="14589" y="4306"/>
                  </a:lnTo>
                  <a:lnTo>
                    <a:pt x="14193" y="3603"/>
                  </a:lnTo>
                  <a:lnTo>
                    <a:pt x="13754" y="2988"/>
                  </a:lnTo>
                  <a:lnTo>
                    <a:pt x="13270" y="2417"/>
                  </a:lnTo>
                  <a:lnTo>
                    <a:pt x="12699" y="1890"/>
                  </a:lnTo>
                  <a:lnTo>
                    <a:pt x="12128" y="1406"/>
                  </a:lnTo>
                  <a:lnTo>
                    <a:pt x="11469" y="1011"/>
                  </a:lnTo>
                  <a:lnTo>
                    <a:pt x="10810" y="659"/>
                  </a:lnTo>
                  <a:lnTo>
                    <a:pt x="10063" y="396"/>
                  </a:lnTo>
                  <a:lnTo>
                    <a:pt x="9316" y="176"/>
                  </a:lnTo>
                  <a:lnTo>
                    <a:pt x="8569" y="44"/>
                  </a:lnTo>
                  <a:lnTo>
                    <a:pt x="77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6544847" y="2428273"/>
              <a:ext cx="693409" cy="733267"/>
            </a:xfrm>
            <a:custGeom>
              <a:avLst/>
              <a:gdLst/>
              <a:ahLst/>
              <a:cxnLst/>
              <a:rect l="l" t="t" r="r" b="b"/>
              <a:pathLst>
                <a:path w="16040" h="16962" extrusionOk="0">
                  <a:moveTo>
                    <a:pt x="8042" y="528"/>
                  </a:moveTo>
                  <a:lnTo>
                    <a:pt x="8789" y="572"/>
                  </a:lnTo>
                  <a:lnTo>
                    <a:pt x="9536" y="704"/>
                  </a:lnTo>
                  <a:lnTo>
                    <a:pt x="10283" y="879"/>
                  </a:lnTo>
                  <a:lnTo>
                    <a:pt x="10942" y="1143"/>
                  </a:lnTo>
                  <a:lnTo>
                    <a:pt x="11601" y="1495"/>
                  </a:lnTo>
                  <a:lnTo>
                    <a:pt x="12216" y="1890"/>
                  </a:lnTo>
                  <a:lnTo>
                    <a:pt x="12787" y="2329"/>
                  </a:lnTo>
                  <a:lnTo>
                    <a:pt x="13359" y="2857"/>
                  </a:lnTo>
                  <a:lnTo>
                    <a:pt x="13842" y="3428"/>
                  </a:lnTo>
                  <a:lnTo>
                    <a:pt x="14238" y="4043"/>
                  </a:lnTo>
                  <a:lnTo>
                    <a:pt x="14633" y="4702"/>
                  </a:lnTo>
                  <a:lnTo>
                    <a:pt x="14941" y="5405"/>
                  </a:lnTo>
                  <a:lnTo>
                    <a:pt x="15204" y="6108"/>
                  </a:lnTo>
                  <a:lnTo>
                    <a:pt x="15380" y="6899"/>
                  </a:lnTo>
                  <a:lnTo>
                    <a:pt x="15512" y="7646"/>
                  </a:lnTo>
                  <a:lnTo>
                    <a:pt x="15556" y="8481"/>
                  </a:lnTo>
                  <a:lnTo>
                    <a:pt x="15512" y="9272"/>
                  </a:lnTo>
                  <a:lnTo>
                    <a:pt x="15380" y="10063"/>
                  </a:lnTo>
                  <a:lnTo>
                    <a:pt x="15204" y="10854"/>
                  </a:lnTo>
                  <a:lnTo>
                    <a:pt x="14941" y="11557"/>
                  </a:lnTo>
                  <a:lnTo>
                    <a:pt x="14633" y="12260"/>
                  </a:lnTo>
                  <a:lnTo>
                    <a:pt x="14238" y="12919"/>
                  </a:lnTo>
                  <a:lnTo>
                    <a:pt x="13842" y="13534"/>
                  </a:lnTo>
                  <a:lnTo>
                    <a:pt x="13359" y="14106"/>
                  </a:lnTo>
                  <a:lnTo>
                    <a:pt x="12787" y="14633"/>
                  </a:lnTo>
                  <a:lnTo>
                    <a:pt x="12216" y="15072"/>
                  </a:lnTo>
                  <a:lnTo>
                    <a:pt x="11601" y="15468"/>
                  </a:lnTo>
                  <a:lnTo>
                    <a:pt x="10942" y="15819"/>
                  </a:lnTo>
                  <a:lnTo>
                    <a:pt x="10283" y="16083"/>
                  </a:lnTo>
                  <a:lnTo>
                    <a:pt x="9536" y="16259"/>
                  </a:lnTo>
                  <a:lnTo>
                    <a:pt x="8789" y="16391"/>
                  </a:lnTo>
                  <a:lnTo>
                    <a:pt x="8042" y="16435"/>
                  </a:lnTo>
                  <a:lnTo>
                    <a:pt x="7251" y="16391"/>
                  </a:lnTo>
                  <a:lnTo>
                    <a:pt x="6504" y="16259"/>
                  </a:lnTo>
                  <a:lnTo>
                    <a:pt x="5801" y="16083"/>
                  </a:lnTo>
                  <a:lnTo>
                    <a:pt x="5098" y="15819"/>
                  </a:lnTo>
                  <a:lnTo>
                    <a:pt x="4439" y="15468"/>
                  </a:lnTo>
                  <a:lnTo>
                    <a:pt x="3823" y="15072"/>
                  </a:lnTo>
                  <a:lnTo>
                    <a:pt x="3252" y="14633"/>
                  </a:lnTo>
                  <a:lnTo>
                    <a:pt x="2725" y="14106"/>
                  </a:lnTo>
                  <a:lnTo>
                    <a:pt x="2242" y="13534"/>
                  </a:lnTo>
                  <a:lnTo>
                    <a:pt x="1802" y="12919"/>
                  </a:lnTo>
                  <a:lnTo>
                    <a:pt x="1451" y="12260"/>
                  </a:lnTo>
                  <a:lnTo>
                    <a:pt x="1099" y="11557"/>
                  </a:lnTo>
                  <a:lnTo>
                    <a:pt x="879" y="10854"/>
                  </a:lnTo>
                  <a:lnTo>
                    <a:pt x="660" y="10063"/>
                  </a:lnTo>
                  <a:lnTo>
                    <a:pt x="572" y="9272"/>
                  </a:lnTo>
                  <a:lnTo>
                    <a:pt x="528" y="8481"/>
                  </a:lnTo>
                  <a:lnTo>
                    <a:pt x="572" y="7646"/>
                  </a:lnTo>
                  <a:lnTo>
                    <a:pt x="660" y="6899"/>
                  </a:lnTo>
                  <a:lnTo>
                    <a:pt x="879" y="6108"/>
                  </a:lnTo>
                  <a:lnTo>
                    <a:pt x="1099" y="5405"/>
                  </a:lnTo>
                  <a:lnTo>
                    <a:pt x="1451" y="4702"/>
                  </a:lnTo>
                  <a:lnTo>
                    <a:pt x="1802" y="4043"/>
                  </a:lnTo>
                  <a:lnTo>
                    <a:pt x="2242" y="3428"/>
                  </a:lnTo>
                  <a:lnTo>
                    <a:pt x="2725" y="2857"/>
                  </a:lnTo>
                  <a:lnTo>
                    <a:pt x="3252" y="2329"/>
                  </a:lnTo>
                  <a:lnTo>
                    <a:pt x="3823" y="1890"/>
                  </a:lnTo>
                  <a:lnTo>
                    <a:pt x="4439" y="1495"/>
                  </a:lnTo>
                  <a:lnTo>
                    <a:pt x="5098" y="1143"/>
                  </a:lnTo>
                  <a:lnTo>
                    <a:pt x="5801" y="879"/>
                  </a:lnTo>
                  <a:lnTo>
                    <a:pt x="6504" y="704"/>
                  </a:lnTo>
                  <a:lnTo>
                    <a:pt x="7251" y="572"/>
                  </a:lnTo>
                  <a:lnTo>
                    <a:pt x="8042" y="528"/>
                  </a:lnTo>
                  <a:close/>
                  <a:moveTo>
                    <a:pt x="8042" y="1"/>
                  </a:moveTo>
                  <a:lnTo>
                    <a:pt x="7207" y="45"/>
                  </a:lnTo>
                  <a:lnTo>
                    <a:pt x="6416" y="176"/>
                  </a:lnTo>
                  <a:lnTo>
                    <a:pt x="5669" y="396"/>
                  </a:lnTo>
                  <a:lnTo>
                    <a:pt x="4922" y="660"/>
                  </a:lnTo>
                  <a:lnTo>
                    <a:pt x="4219" y="1055"/>
                  </a:lnTo>
                  <a:lnTo>
                    <a:pt x="3560" y="1451"/>
                  </a:lnTo>
                  <a:lnTo>
                    <a:pt x="2945" y="1934"/>
                  </a:lnTo>
                  <a:lnTo>
                    <a:pt x="2373" y="2505"/>
                  </a:lnTo>
                  <a:lnTo>
                    <a:pt x="1846" y="3076"/>
                  </a:lnTo>
                  <a:lnTo>
                    <a:pt x="1363" y="3736"/>
                  </a:lnTo>
                  <a:lnTo>
                    <a:pt x="967" y="4439"/>
                  </a:lnTo>
                  <a:lnTo>
                    <a:pt x="660" y="5186"/>
                  </a:lnTo>
                  <a:lnTo>
                    <a:pt x="352" y="5977"/>
                  </a:lnTo>
                  <a:lnTo>
                    <a:pt x="176" y="6767"/>
                  </a:lnTo>
                  <a:lnTo>
                    <a:pt x="44" y="7602"/>
                  </a:lnTo>
                  <a:lnTo>
                    <a:pt x="1" y="8481"/>
                  </a:lnTo>
                  <a:lnTo>
                    <a:pt x="44" y="9360"/>
                  </a:lnTo>
                  <a:lnTo>
                    <a:pt x="176" y="10195"/>
                  </a:lnTo>
                  <a:lnTo>
                    <a:pt x="352" y="10986"/>
                  </a:lnTo>
                  <a:lnTo>
                    <a:pt x="660" y="11777"/>
                  </a:lnTo>
                  <a:lnTo>
                    <a:pt x="967" y="12524"/>
                  </a:lnTo>
                  <a:lnTo>
                    <a:pt x="1363" y="13227"/>
                  </a:lnTo>
                  <a:lnTo>
                    <a:pt x="1846" y="13842"/>
                  </a:lnTo>
                  <a:lnTo>
                    <a:pt x="2373" y="14457"/>
                  </a:lnTo>
                  <a:lnTo>
                    <a:pt x="2945" y="15028"/>
                  </a:lnTo>
                  <a:lnTo>
                    <a:pt x="3560" y="15512"/>
                  </a:lnTo>
                  <a:lnTo>
                    <a:pt x="4219" y="15907"/>
                  </a:lnTo>
                  <a:lnTo>
                    <a:pt x="4922" y="16259"/>
                  </a:lnTo>
                  <a:lnTo>
                    <a:pt x="5669" y="16566"/>
                  </a:lnTo>
                  <a:lnTo>
                    <a:pt x="6416" y="16786"/>
                  </a:lnTo>
                  <a:lnTo>
                    <a:pt x="7207" y="16918"/>
                  </a:lnTo>
                  <a:lnTo>
                    <a:pt x="8042" y="16962"/>
                  </a:lnTo>
                  <a:lnTo>
                    <a:pt x="8833" y="16918"/>
                  </a:lnTo>
                  <a:lnTo>
                    <a:pt x="9668" y="16786"/>
                  </a:lnTo>
                  <a:lnTo>
                    <a:pt x="10415" y="16566"/>
                  </a:lnTo>
                  <a:lnTo>
                    <a:pt x="11162" y="16259"/>
                  </a:lnTo>
                  <a:lnTo>
                    <a:pt x="11865" y="15907"/>
                  </a:lnTo>
                  <a:lnTo>
                    <a:pt x="12524" y="15512"/>
                  </a:lnTo>
                  <a:lnTo>
                    <a:pt x="13139" y="15028"/>
                  </a:lnTo>
                  <a:lnTo>
                    <a:pt x="13710" y="14457"/>
                  </a:lnTo>
                  <a:lnTo>
                    <a:pt x="14238" y="13842"/>
                  </a:lnTo>
                  <a:lnTo>
                    <a:pt x="14677" y="13227"/>
                  </a:lnTo>
                  <a:lnTo>
                    <a:pt x="15072" y="12524"/>
                  </a:lnTo>
                  <a:lnTo>
                    <a:pt x="15424" y="11777"/>
                  </a:lnTo>
                  <a:lnTo>
                    <a:pt x="15688" y="10986"/>
                  </a:lnTo>
                  <a:lnTo>
                    <a:pt x="15907" y="10195"/>
                  </a:lnTo>
                  <a:lnTo>
                    <a:pt x="15995" y="9360"/>
                  </a:lnTo>
                  <a:lnTo>
                    <a:pt x="16039" y="8481"/>
                  </a:lnTo>
                  <a:lnTo>
                    <a:pt x="15995" y="7602"/>
                  </a:lnTo>
                  <a:lnTo>
                    <a:pt x="15907" y="6767"/>
                  </a:lnTo>
                  <a:lnTo>
                    <a:pt x="15688" y="5977"/>
                  </a:lnTo>
                  <a:lnTo>
                    <a:pt x="15424" y="5186"/>
                  </a:lnTo>
                  <a:lnTo>
                    <a:pt x="15072" y="4439"/>
                  </a:lnTo>
                  <a:lnTo>
                    <a:pt x="14677" y="3736"/>
                  </a:lnTo>
                  <a:lnTo>
                    <a:pt x="14238" y="3076"/>
                  </a:lnTo>
                  <a:lnTo>
                    <a:pt x="13710" y="2505"/>
                  </a:lnTo>
                  <a:lnTo>
                    <a:pt x="13139" y="1934"/>
                  </a:lnTo>
                  <a:lnTo>
                    <a:pt x="12524" y="1451"/>
                  </a:lnTo>
                  <a:lnTo>
                    <a:pt x="11865" y="1055"/>
                  </a:lnTo>
                  <a:lnTo>
                    <a:pt x="11162" y="660"/>
                  </a:lnTo>
                  <a:lnTo>
                    <a:pt x="10415" y="396"/>
                  </a:lnTo>
                  <a:lnTo>
                    <a:pt x="9668" y="176"/>
                  </a:lnTo>
                  <a:lnTo>
                    <a:pt x="8833" y="45"/>
                  </a:lnTo>
                  <a:lnTo>
                    <a:pt x="80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6898165" y="2848080"/>
              <a:ext cx="133019" cy="49412"/>
            </a:xfrm>
            <a:custGeom>
              <a:avLst/>
              <a:gdLst/>
              <a:ahLst/>
              <a:cxnLst/>
              <a:rect l="l" t="t" r="r" b="b"/>
              <a:pathLst>
                <a:path w="3077" h="1143" extrusionOk="0">
                  <a:moveTo>
                    <a:pt x="2725" y="1"/>
                  </a:moveTo>
                  <a:lnTo>
                    <a:pt x="2637" y="88"/>
                  </a:lnTo>
                  <a:lnTo>
                    <a:pt x="2417" y="308"/>
                  </a:lnTo>
                  <a:lnTo>
                    <a:pt x="2110" y="484"/>
                  </a:lnTo>
                  <a:lnTo>
                    <a:pt x="1846" y="572"/>
                  </a:lnTo>
                  <a:lnTo>
                    <a:pt x="1539" y="616"/>
                  </a:lnTo>
                  <a:lnTo>
                    <a:pt x="1275" y="616"/>
                  </a:lnTo>
                  <a:lnTo>
                    <a:pt x="967" y="528"/>
                  </a:lnTo>
                  <a:lnTo>
                    <a:pt x="704" y="352"/>
                  </a:lnTo>
                  <a:lnTo>
                    <a:pt x="484" y="132"/>
                  </a:lnTo>
                  <a:lnTo>
                    <a:pt x="396" y="88"/>
                  </a:lnTo>
                  <a:lnTo>
                    <a:pt x="264" y="44"/>
                  </a:lnTo>
                  <a:lnTo>
                    <a:pt x="176" y="88"/>
                  </a:lnTo>
                  <a:lnTo>
                    <a:pt x="88" y="132"/>
                  </a:lnTo>
                  <a:lnTo>
                    <a:pt x="45" y="220"/>
                  </a:lnTo>
                  <a:lnTo>
                    <a:pt x="1" y="308"/>
                  </a:lnTo>
                  <a:lnTo>
                    <a:pt x="45" y="396"/>
                  </a:lnTo>
                  <a:lnTo>
                    <a:pt x="88" y="484"/>
                  </a:lnTo>
                  <a:lnTo>
                    <a:pt x="396" y="748"/>
                  </a:lnTo>
                  <a:lnTo>
                    <a:pt x="748" y="967"/>
                  </a:lnTo>
                  <a:lnTo>
                    <a:pt x="1143" y="1099"/>
                  </a:lnTo>
                  <a:lnTo>
                    <a:pt x="1539" y="1143"/>
                  </a:lnTo>
                  <a:lnTo>
                    <a:pt x="1583" y="1143"/>
                  </a:lnTo>
                  <a:lnTo>
                    <a:pt x="1978" y="1099"/>
                  </a:lnTo>
                  <a:lnTo>
                    <a:pt x="2330" y="923"/>
                  </a:lnTo>
                  <a:lnTo>
                    <a:pt x="2725" y="704"/>
                  </a:lnTo>
                  <a:lnTo>
                    <a:pt x="3033" y="396"/>
                  </a:lnTo>
                  <a:lnTo>
                    <a:pt x="3077" y="308"/>
                  </a:lnTo>
                  <a:lnTo>
                    <a:pt x="3077" y="220"/>
                  </a:lnTo>
                  <a:lnTo>
                    <a:pt x="3077" y="132"/>
                  </a:lnTo>
                  <a:lnTo>
                    <a:pt x="2989" y="44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6976066" y="2762614"/>
              <a:ext cx="108291" cy="49412"/>
            </a:xfrm>
            <a:custGeom>
              <a:avLst/>
              <a:gdLst/>
              <a:ahLst/>
              <a:cxnLst/>
              <a:rect l="l" t="t" r="r" b="b"/>
              <a:pathLst>
                <a:path w="2505" h="1143" extrusionOk="0">
                  <a:moveTo>
                    <a:pt x="2285" y="0"/>
                  </a:moveTo>
                  <a:lnTo>
                    <a:pt x="2197" y="44"/>
                  </a:lnTo>
                  <a:lnTo>
                    <a:pt x="2109" y="88"/>
                  </a:lnTo>
                  <a:lnTo>
                    <a:pt x="2022" y="176"/>
                  </a:lnTo>
                  <a:lnTo>
                    <a:pt x="1890" y="352"/>
                  </a:lnTo>
                  <a:lnTo>
                    <a:pt x="1714" y="484"/>
                  </a:lnTo>
                  <a:lnTo>
                    <a:pt x="1494" y="615"/>
                  </a:lnTo>
                  <a:lnTo>
                    <a:pt x="1055" y="615"/>
                  </a:lnTo>
                  <a:lnTo>
                    <a:pt x="835" y="527"/>
                  </a:lnTo>
                  <a:lnTo>
                    <a:pt x="615" y="396"/>
                  </a:lnTo>
                  <a:lnTo>
                    <a:pt x="484" y="220"/>
                  </a:lnTo>
                  <a:lnTo>
                    <a:pt x="396" y="132"/>
                  </a:lnTo>
                  <a:lnTo>
                    <a:pt x="308" y="88"/>
                  </a:lnTo>
                  <a:lnTo>
                    <a:pt x="220" y="88"/>
                  </a:lnTo>
                  <a:lnTo>
                    <a:pt x="132" y="132"/>
                  </a:lnTo>
                  <a:lnTo>
                    <a:pt x="44" y="176"/>
                  </a:lnTo>
                  <a:lnTo>
                    <a:pt x="0" y="264"/>
                  </a:lnTo>
                  <a:lnTo>
                    <a:pt x="0" y="352"/>
                  </a:lnTo>
                  <a:lnTo>
                    <a:pt x="44" y="484"/>
                  </a:lnTo>
                  <a:lnTo>
                    <a:pt x="264" y="747"/>
                  </a:lnTo>
                  <a:lnTo>
                    <a:pt x="571" y="967"/>
                  </a:lnTo>
                  <a:lnTo>
                    <a:pt x="879" y="1099"/>
                  </a:lnTo>
                  <a:lnTo>
                    <a:pt x="1231" y="1143"/>
                  </a:lnTo>
                  <a:lnTo>
                    <a:pt x="1275" y="1143"/>
                  </a:lnTo>
                  <a:lnTo>
                    <a:pt x="1670" y="1099"/>
                  </a:lnTo>
                  <a:lnTo>
                    <a:pt x="1978" y="923"/>
                  </a:lnTo>
                  <a:lnTo>
                    <a:pt x="2285" y="703"/>
                  </a:lnTo>
                  <a:lnTo>
                    <a:pt x="2505" y="396"/>
                  </a:lnTo>
                  <a:lnTo>
                    <a:pt x="2505" y="308"/>
                  </a:lnTo>
                  <a:lnTo>
                    <a:pt x="2505" y="220"/>
                  </a:lnTo>
                  <a:lnTo>
                    <a:pt x="2461" y="132"/>
                  </a:lnTo>
                  <a:lnTo>
                    <a:pt x="2373" y="44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6844992" y="2762614"/>
              <a:ext cx="110193" cy="49412"/>
            </a:xfrm>
            <a:custGeom>
              <a:avLst/>
              <a:gdLst/>
              <a:ahLst/>
              <a:cxnLst/>
              <a:rect l="l" t="t" r="r" b="b"/>
              <a:pathLst>
                <a:path w="2549" h="1143" extrusionOk="0">
                  <a:moveTo>
                    <a:pt x="2285" y="0"/>
                  </a:moveTo>
                  <a:lnTo>
                    <a:pt x="2197" y="44"/>
                  </a:lnTo>
                  <a:lnTo>
                    <a:pt x="2109" y="88"/>
                  </a:lnTo>
                  <a:lnTo>
                    <a:pt x="2066" y="176"/>
                  </a:lnTo>
                  <a:lnTo>
                    <a:pt x="1934" y="352"/>
                  </a:lnTo>
                  <a:lnTo>
                    <a:pt x="1714" y="484"/>
                  </a:lnTo>
                  <a:lnTo>
                    <a:pt x="1494" y="615"/>
                  </a:lnTo>
                  <a:lnTo>
                    <a:pt x="1055" y="615"/>
                  </a:lnTo>
                  <a:lnTo>
                    <a:pt x="835" y="527"/>
                  </a:lnTo>
                  <a:lnTo>
                    <a:pt x="615" y="396"/>
                  </a:lnTo>
                  <a:lnTo>
                    <a:pt x="484" y="220"/>
                  </a:lnTo>
                  <a:lnTo>
                    <a:pt x="440" y="132"/>
                  </a:lnTo>
                  <a:lnTo>
                    <a:pt x="352" y="88"/>
                  </a:lnTo>
                  <a:lnTo>
                    <a:pt x="220" y="88"/>
                  </a:lnTo>
                  <a:lnTo>
                    <a:pt x="132" y="132"/>
                  </a:lnTo>
                  <a:lnTo>
                    <a:pt x="44" y="176"/>
                  </a:lnTo>
                  <a:lnTo>
                    <a:pt x="0" y="264"/>
                  </a:lnTo>
                  <a:lnTo>
                    <a:pt x="0" y="352"/>
                  </a:lnTo>
                  <a:lnTo>
                    <a:pt x="44" y="484"/>
                  </a:lnTo>
                  <a:lnTo>
                    <a:pt x="264" y="747"/>
                  </a:lnTo>
                  <a:lnTo>
                    <a:pt x="571" y="967"/>
                  </a:lnTo>
                  <a:lnTo>
                    <a:pt x="879" y="1099"/>
                  </a:lnTo>
                  <a:lnTo>
                    <a:pt x="1275" y="1143"/>
                  </a:lnTo>
                  <a:lnTo>
                    <a:pt x="1318" y="1143"/>
                  </a:lnTo>
                  <a:lnTo>
                    <a:pt x="1670" y="1099"/>
                  </a:lnTo>
                  <a:lnTo>
                    <a:pt x="2022" y="923"/>
                  </a:lnTo>
                  <a:lnTo>
                    <a:pt x="2285" y="703"/>
                  </a:lnTo>
                  <a:lnTo>
                    <a:pt x="2505" y="396"/>
                  </a:lnTo>
                  <a:lnTo>
                    <a:pt x="2549" y="308"/>
                  </a:lnTo>
                  <a:lnTo>
                    <a:pt x="2505" y="220"/>
                  </a:lnTo>
                  <a:lnTo>
                    <a:pt x="2461" y="132"/>
                  </a:lnTo>
                  <a:lnTo>
                    <a:pt x="2417" y="44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6258016" y="1936273"/>
              <a:ext cx="267896" cy="322971"/>
            </a:xfrm>
            <a:custGeom>
              <a:avLst/>
              <a:gdLst/>
              <a:ahLst/>
              <a:cxnLst/>
              <a:rect l="l" t="t" r="r" b="b"/>
              <a:pathLst>
                <a:path w="6197" h="7471" extrusionOk="0">
                  <a:moveTo>
                    <a:pt x="1407" y="1"/>
                  </a:moveTo>
                  <a:lnTo>
                    <a:pt x="1231" y="45"/>
                  </a:lnTo>
                  <a:lnTo>
                    <a:pt x="1055" y="89"/>
                  </a:lnTo>
                  <a:lnTo>
                    <a:pt x="879" y="221"/>
                  </a:lnTo>
                  <a:lnTo>
                    <a:pt x="703" y="352"/>
                  </a:lnTo>
                  <a:lnTo>
                    <a:pt x="528" y="484"/>
                  </a:lnTo>
                  <a:lnTo>
                    <a:pt x="352" y="704"/>
                  </a:lnTo>
                  <a:lnTo>
                    <a:pt x="132" y="1055"/>
                  </a:lnTo>
                  <a:lnTo>
                    <a:pt x="44" y="1451"/>
                  </a:lnTo>
                  <a:lnTo>
                    <a:pt x="0" y="1846"/>
                  </a:lnTo>
                  <a:lnTo>
                    <a:pt x="44" y="2242"/>
                  </a:lnTo>
                  <a:lnTo>
                    <a:pt x="176" y="2593"/>
                  </a:lnTo>
                  <a:lnTo>
                    <a:pt x="308" y="2989"/>
                  </a:lnTo>
                  <a:lnTo>
                    <a:pt x="528" y="3340"/>
                  </a:lnTo>
                  <a:lnTo>
                    <a:pt x="747" y="3648"/>
                  </a:lnTo>
                  <a:lnTo>
                    <a:pt x="1538" y="4615"/>
                  </a:lnTo>
                  <a:lnTo>
                    <a:pt x="2373" y="5493"/>
                  </a:lnTo>
                  <a:lnTo>
                    <a:pt x="4087" y="7295"/>
                  </a:lnTo>
                  <a:lnTo>
                    <a:pt x="4263" y="7427"/>
                  </a:lnTo>
                  <a:lnTo>
                    <a:pt x="4482" y="7471"/>
                  </a:lnTo>
                  <a:lnTo>
                    <a:pt x="4658" y="7427"/>
                  </a:lnTo>
                  <a:lnTo>
                    <a:pt x="4834" y="7339"/>
                  </a:lnTo>
                  <a:lnTo>
                    <a:pt x="4966" y="7163"/>
                  </a:lnTo>
                  <a:lnTo>
                    <a:pt x="5054" y="6987"/>
                  </a:lnTo>
                  <a:lnTo>
                    <a:pt x="5098" y="6768"/>
                  </a:lnTo>
                  <a:lnTo>
                    <a:pt x="5010" y="6592"/>
                  </a:lnTo>
                  <a:lnTo>
                    <a:pt x="5142" y="6372"/>
                  </a:lnTo>
                  <a:lnTo>
                    <a:pt x="5317" y="5977"/>
                  </a:lnTo>
                  <a:lnTo>
                    <a:pt x="5537" y="5581"/>
                  </a:lnTo>
                  <a:lnTo>
                    <a:pt x="6020" y="4834"/>
                  </a:lnTo>
                  <a:lnTo>
                    <a:pt x="6108" y="4659"/>
                  </a:lnTo>
                  <a:lnTo>
                    <a:pt x="6108" y="4439"/>
                  </a:lnTo>
                  <a:lnTo>
                    <a:pt x="6152" y="4263"/>
                  </a:lnTo>
                  <a:lnTo>
                    <a:pt x="6196" y="4087"/>
                  </a:lnTo>
                  <a:lnTo>
                    <a:pt x="6152" y="3912"/>
                  </a:lnTo>
                  <a:lnTo>
                    <a:pt x="6064" y="3692"/>
                  </a:lnTo>
                  <a:lnTo>
                    <a:pt x="5581" y="3121"/>
                  </a:lnTo>
                  <a:lnTo>
                    <a:pt x="5010" y="2418"/>
                  </a:lnTo>
                  <a:lnTo>
                    <a:pt x="4263" y="1583"/>
                  </a:lnTo>
                  <a:lnTo>
                    <a:pt x="3867" y="1231"/>
                  </a:lnTo>
                  <a:lnTo>
                    <a:pt x="3472" y="880"/>
                  </a:lnTo>
                  <a:lnTo>
                    <a:pt x="3076" y="572"/>
                  </a:lnTo>
                  <a:lnTo>
                    <a:pt x="2637" y="308"/>
                  </a:lnTo>
                  <a:lnTo>
                    <a:pt x="2241" y="89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6501141" y="2046466"/>
              <a:ext cx="345797" cy="174779"/>
            </a:xfrm>
            <a:custGeom>
              <a:avLst/>
              <a:gdLst/>
              <a:ahLst/>
              <a:cxnLst/>
              <a:rect l="l" t="t" r="r" b="b"/>
              <a:pathLst>
                <a:path w="7999" h="4043" extrusionOk="0">
                  <a:moveTo>
                    <a:pt x="2725" y="0"/>
                  </a:moveTo>
                  <a:lnTo>
                    <a:pt x="1978" y="44"/>
                  </a:lnTo>
                  <a:lnTo>
                    <a:pt x="1759" y="88"/>
                  </a:lnTo>
                  <a:lnTo>
                    <a:pt x="1583" y="176"/>
                  </a:lnTo>
                  <a:lnTo>
                    <a:pt x="1495" y="308"/>
                  </a:lnTo>
                  <a:lnTo>
                    <a:pt x="1407" y="484"/>
                  </a:lnTo>
                  <a:lnTo>
                    <a:pt x="1231" y="616"/>
                  </a:lnTo>
                  <a:lnTo>
                    <a:pt x="1143" y="791"/>
                  </a:lnTo>
                  <a:lnTo>
                    <a:pt x="880" y="1626"/>
                  </a:lnTo>
                  <a:lnTo>
                    <a:pt x="704" y="2066"/>
                  </a:lnTo>
                  <a:lnTo>
                    <a:pt x="528" y="2461"/>
                  </a:lnTo>
                  <a:lnTo>
                    <a:pt x="440" y="2681"/>
                  </a:lnTo>
                  <a:lnTo>
                    <a:pt x="265" y="2769"/>
                  </a:lnTo>
                  <a:lnTo>
                    <a:pt x="133" y="2901"/>
                  </a:lnTo>
                  <a:lnTo>
                    <a:pt x="45" y="3076"/>
                  </a:lnTo>
                  <a:lnTo>
                    <a:pt x="1" y="3296"/>
                  </a:lnTo>
                  <a:lnTo>
                    <a:pt x="45" y="3472"/>
                  </a:lnTo>
                  <a:lnTo>
                    <a:pt x="133" y="3648"/>
                  </a:lnTo>
                  <a:lnTo>
                    <a:pt x="308" y="3779"/>
                  </a:lnTo>
                  <a:lnTo>
                    <a:pt x="528" y="3823"/>
                  </a:lnTo>
                  <a:lnTo>
                    <a:pt x="2989" y="3999"/>
                  </a:lnTo>
                  <a:lnTo>
                    <a:pt x="4219" y="4043"/>
                  </a:lnTo>
                  <a:lnTo>
                    <a:pt x="5450" y="4043"/>
                  </a:lnTo>
                  <a:lnTo>
                    <a:pt x="5845" y="3999"/>
                  </a:lnTo>
                  <a:lnTo>
                    <a:pt x="6241" y="3955"/>
                  </a:lnTo>
                  <a:lnTo>
                    <a:pt x="6592" y="3823"/>
                  </a:lnTo>
                  <a:lnTo>
                    <a:pt x="6988" y="3648"/>
                  </a:lnTo>
                  <a:lnTo>
                    <a:pt x="7295" y="3428"/>
                  </a:lnTo>
                  <a:lnTo>
                    <a:pt x="7603" y="3164"/>
                  </a:lnTo>
                  <a:lnTo>
                    <a:pt x="7822" y="2813"/>
                  </a:lnTo>
                  <a:lnTo>
                    <a:pt x="7954" y="2417"/>
                  </a:lnTo>
                  <a:lnTo>
                    <a:pt x="7998" y="2197"/>
                  </a:lnTo>
                  <a:lnTo>
                    <a:pt x="7998" y="1934"/>
                  </a:lnTo>
                  <a:lnTo>
                    <a:pt x="7998" y="1714"/>
                  </a:lnTo>
                  <a:lnTo>
                    <a:pt x="7954" y="1538"/>
                  </a:lnTo>
                  <a:lnTo>
                    <a:pt x="7910" y="1319"/>
                  </a:lnTo>
                  <a:lnTo>
                    <a:pt x="7778" y="1143"/>
                  </a:lnTo>
                  <a:lnTo>
                    <a:pt x="7691" y="1011"/>
                  </a:lnTo>
                  <a:lnTo>
                    <a:pt x="7559" y="879"/>
                  </a:lnTo>
                  <a:lnTo>
                    <a:pt x="7207" y="616"/>
                  </a:lnTo>
                  <a:lnTo>
                    <a:pt x="6768" y="440"/>
                  </a:lnTo>
                  <a:lnTo>
                    <a:pt x="6328" y="264"/>
                  </a:lnTo>
                  <a:lnTo>
                    <a:pt x="5801" y="176"/>
                  </a:lnTo>
                  <a:lnTo>
                    <a:pt x="5274" y="88"/>
                  </a:lnTo>
                  <a:lnTo>
                    <a:pt x="4747" y="44"/>
                  </a:lnTo>
                  <a:lnTo>
                    <a:pt x="36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6360600" y="1898317"/>
              <a:ext cx="311559" cy="676290"/>
            </a:xfrm>
            <a:custGeom>
              <a:avLst/>
              <a:gdLst/>
              <a:ahLst/>
              <a:cxnLst/>
              <a:rect l="l" t="t" r="r" b="b"/>
              <a:pathLst>
                <a:path w="7207" h="15644" extrusionOk="0">
                  <a:moveTo>
                    <a:pt x="6899" y="0"/>
                  </a:moveTo>
                  <a:lnTo>
                    <a:pt x="6811" y="44"/>
                  </a:lnTo>
                  <a:lnTo>
                    <a:pt x="6723" y="132"/>
                  </a:lnTo>
                  <a:lnTo>
                    <a:pt x="6152" y="967"/>
                  </a:lnTo>
                  <a:lnTo>
                    <a:pt x="5537" y="1846"/>
                  </a:lnTo>
                  <a:lnTo>
                    <a:pt x="5010" y="2724"/>
                  </a:lnTo>
                  <a:lnTo>
                    <a:pt x="4438" y="3603"/>
                  </a:lnTo>
                  <a:lnTo>
                    <a:pt x="3955" y="4526"/>
                  </a:lnTo>
                  <a:lnTo>
                    <a:pt x="3472" y="5449"/>
                  </a:lnTo>
                  <a:lnTo>
                    <a:pt x="2988" y="6415"/>
                  </a:lnTo>
                  <a:lnTo>
                    <a:pt x="2549" y="7382"/>
                  </a:lnTo>
                  <a:lnTo>
                    <a:pt x="2153" y="8349"/>
                  </a:lnTo>
                  <a:lnTo>
                    <a:pt x="1758" y="9316"/>
                  </a:lnTo>
                  <a:lnTo>
                    <a:pt x="1406" y="10282"/>
                  </a:lnTo>
                  <a:lnTo>
                    <a:pt x="1055" y="11293"/>
                  </a:lnTo>
                  <a:lnTo>
                    <a:pt x="747" y="12304"/>
                  </a:lnTo>
                  <a:lnTo>
                    <a:pt x="484" y="13314"/>
                  </a:lnTo>
                  <a:lnTo>
                    <a:pt x="220" y="14325"/>
                  </a:lnTo>
                  <a:lnTo>
                    <a:pt x="0" y="15335"/>
                  </a:lnTo>
                  <a:lnTo>
                    <a:pt x="0" y="15423"/>
                  </a:lnTo>
                  <a:lnTo>
                    <a:pt x="44" y="15511"/>
                  </a:lnTo>
                  <a:lnTo>
                    <a:pt x="132" y="15599"/>
                  </a:lnTo>
                  <a:lnTo>
                    <a:pt x="220" y="15643"/>
                  </a:lnTo>
                  <a:lnTo>
                    <a:pt x="352" y="15643"/>
                  </a:lnTo>
                  <a:lnTo>
                    <a:pt x="396" y="15599"/>
                  </a:lnTo>
                  <a:lnTo>
                    <a:pt x="484" y="15511"/>
                  </a:lnTo>
                  <a:lnTo>
                    <a:pt x="528" y="15423"/>
                  </a:lnTo>
                  <a:lnTo>
                    <a:pt x="747" y="14413"/>
                  </a:lnTo>
                  <a:lnTo>
                    <a:pt x="967" y="13446"/>
                  </a:lnTo>
                  <a:lnTo>
                    <a:pt x="1231" y="12435"/>
                  </a:lnTo>
                  <a:lnTo>
                    <a:pt x="1538" y="11425"/>
                  </a:lnTo>
                  <a:lnTo>
                    <a:pt x="1890" y="10458"/>
                  </a:lnTo>
                  <a:lnTo>
                    <a:pt x="2241" y="9491"/>
                  </a:lnTo>
                  <a:lnTo>
                    <a:pt x="2637" y="8525"/>
                  </a:lnTo>
                  <a:lnTo>
                    <a:pt x="3032" y="7558"/>
                  </a:lnTo>
                  <a:lnTo>
                    <a:pt x="3472" y="6635"/>
                  </a:lnTo>
                  <a:lnTo>
                    <a:pt x="3911" y="5712"/>
                  </a:lnTo>
                  <a:lnTo>
                    <a:pt x="4394" y="4790"/>
                  </a:lnTo>
                  <a:lnTo>
                    <a:pt x="4878" y="3867"/>
                  </a:lnTo>
                  <a:lnTo>
                    <a:pt x="5449" y="2988"/>
                  </a:lnTo>
                  <a:lnTo>
                    <a:pt x="5976" y="2109"/>
                  </a:lnTo>
                  <a:lnTo>
                    <a:pt x="6547" y="1274"/>
                  </a:lnTo>
                  <a:lnTo>
                    <a:pt x="7163" y="439"/>
                  </a:lnTo>
                  <a:lnTo>
                    <a:pt x="7207" y="308"/>
                  </a:lnTo>
                  <a:lnTo>
                    <a:pt x="7207" y="220"/>
                  </a:lnTo>
                  <a:lnTo>
                    <a:pt x="7163" y="132"/>
                  </a:lnTo>
                  <a:lnTo>
                    <a:pt x="7119" y="44"/>
                  </a:lnTo>
                  <a:lnTo>
                    <a:pt x="70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6352992" y="2038857"/>
              <a:ext cx="150095" cy="163409"/>
            </a:xfrm>
            <a:custGeom>
              <a:avLst/>
              <a:gdLst/>
              <a:ahLst/>
              <a:cxnLst/>
              <a:rect l="l" t="t" r="r" b="b"/>
              <a:pathLst>
                <a:path w="3472" h="3780" extrusionOk="0">
                  <a:moveTo>
                    <a:pt x="176" y="1"/>
                  </a:moveTo>
                  <a:lnTo>
                    <a:pt x="88" y="45"/>
                  </a:lnTo>
                  <a:lnTo>
                    <a:pt x="0" y="132"/>
                  </a:lnTo>
                  <a:lnTo>
                    <a:pt x="0" y="220"/>
                  </a:lnTo>
                  <a:lnTo>
                    <a:pt x="0" y="352"/>
                  </a:lnTo>
                  <a:lnTo>
                    <a:pt x="44" y="440"/>
                  </a:lnTo>
                  <a:lnTo>
                    <a:pt x="3032" y="3692"/>
                  </a:lnTo>
                  <a:lnTo>
                    <a:pt x="3120" y="3780"/>
                  </a:lnTo>
                  <a:lnTo>
                    <a:pt x="3296" y="3780"/>
                  </a:lnTo>
                  <a:lnTo>
                    <a:pt x="3384" y="3736"/>
                  </a:lnTo>
                  <a:lnTo>
                    <a:pt x="3472" y="3648"/>
                  </a:lnTo>
                  <a:lnTo>
                    <a:pt x="3472" y="3560"/>
                  </a:lnTo>
                  <a:lnTo>
                    <a:pt x="3472" y="3428"/>
                  </a:lnTo>
                  <a:lnTo>
                    <a:pt x="3428" y="3340"/>
                  </a:lnTo>
                  <a:lnTo>
                    <a:pt x="440" y="89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6523966" y="2114856"/>
              <a:ext cx="212778" cy="38042"/>
            </a:xfrm>
            <a:custGeom>
              <a:avLst/>
              <a:gdLst/>
              <a:ahLst/>
              <a:cxnLst/>
              <a:rect l="l" t="t" r="r" b="b"/>
              <a:pathLst>
                <a:path w="4922" h="880" extrusionOk="0">
                  <a:moveTo>
                    <a:pt x="176" y="0"/>
                  </a:moveTo>
                  <a:lnTo>
                    <a:pt x="88" y="88"/>
                  </a:lnTo>
                  <a:lnTo>
                    <a:pt x="44" y="132"/>
                  </a:lnTo>
                  <a:lnTo>
                    <a:pt x="0" y="264"/>
                  </a:lnTo>
                  <a:lnTo>
                    <a:pt x="0" y="352"/>
                  </a:lnTo>
                  <a:lnTo>
                    <a:pt x="44" y="440"/>
                  </a:lnTo>
                  <a:lnTo>
                    <a:pt x="132" y="484"/>
                  </a:lnTo>
                  <a:lnTo>
                    <a:pt x="220" y="528"/>
                  </a:lnTo>
                  <a:lnTo>
                    <a:pt x="4658" y="879"/>
                  </a:lnTo>
                  <a:lnTo>
                    <a:pt x="4790" y="835"/>
                  </a:lnTo>
                  <a:lnTo>
                    <a:pt x="4834" y="791"/>
                  </a:lnTo>
                  <a:lnTo>
                    <a:pt x="4922" y="747"/>
                  </a:lnTo>
                  <a:lnTo>
                    <a:pt x="4922" y="659"/>
                  </a:lnTo>
                  <a:lnTo>
                    <a:pt x="4922" y="528"/>
                  </a:lnTo>
                  <a:lnTo>
                    <a:pt x="4878" y="440"/>
                  </a:lnTo>
                  <a:lnTo>
                    <a:pt x="4790" y="396"/>
                  </a:lnTo>
                  <a:lnTo>
                    <a:pt x="4702" y="35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5862893" y="3883352"/>
              <a:ext cx="885264" cy="243169"/>
            </a:xfrm>
            <a:custGeom>
              <a:avLst/>
              <a:gdLst/>
              <a:ahLst/>
              <a:cxnLst/>
              <a:rect l="l" t="t" r="r" b="b"/>
              <a:pathLst>
                <a:path w="20478" h="5625" extrusionOk="0">
                  <a:moveTo>
                    <a:pt x="9184" y="0"/>
                  </a:moveTo>
                  <a:lnTo>
                    <a:pt x="8174" y="44"/>
                  </a:lnTo>
                  <a:lnTo>
                    <a:pt x="7207" y="132"/>
                  </a:lnTo>
                  <a:lnTo>
                    <a:pt x="6284" y="220"/>
                  </a:lnTo>
                  <a:lnTo>
                    <a:pt x="5361" y="352"/>
                  </a:lnTo>
                  <a:lnTo>
                    <a:pt x="4527" y="484"/>
                  </a:lnTo>
                  <a:lnTo>
                    <a:pt x="3736" y="659"/>
                  </a:lnTo>
                  <a:lnTo>
                    <a:pt x="3033" y="835"/>
                  </a:lnTo>
                  <a:lnTo>
                    <a:pt x="2373" y="1011"/>
                  </a:lnTo>
                  <a:lnTo>
                    <a:pt x="1758" y="1231"/>
                  </a:lnTo>
                  <a:lnTo>
                    <a:pt x="1275" y="1450"/>
                  </a:lnTo>
                  <a:lnTo>
                    <a:pt x="836" y="1714"/>
                  </a:lnTo>
                  <a:lnTo>
                    <a:pt x="484" y="1978"/>
                  </a:lnTo>
                  <a:lnTo>
                    <a:pt x="220" y="2241"/>
                  </a:lnTo>
                  <a:lnTo>
                    <a:pt x="89" y="2505"/>
                  </a:lnTo>
                  <a:lnTo>
                    <a:pt x="1" y="2813"/>
                  </a:lnTo>
                  <a:lnTo>
                    <a:pt x="89" y="3076"/>
                  </a:lnTo>
                  <a:lnTo>
                    <a:pt x="220" y="3384"/>
                  </a:lnTo>
                  <a:lnTo>
                    <a:pt x="484" y="3647"/>
                  </a:lnTo>
                  <a:lnTo>
                    <a:pt x="836" y="3911"/>
                  </a:lnTo>
                  <a:lnTo>
                    <a:pt x="1275" y="4131"/>
                  </a:lnTo>
                  <a:lnTo>
                    <a:pt x="1758" y="4351"/>
                  </a:lnTo>
                  <a:lnTo>
                    <a:pt x="2373" y="4570"/>
                  </a:lnTo>
                  <a:lnTo>
                    <a:pt x="3033" y="4790"/>
                  </a:lnTo>
                  <a:lnTo>
                    <a:pt x="3736" y="4966"/>
                  </a:lnTo>
                  <a:lnTo>
                    <a:pt x="4527" y="5141"/>
                  </a:lnTo>
                  <a:lnTo>
                    <a:pt x="5361" y="5273"/>
                  </a:lnTo>
                  <a:lnTo>
                    <a:pt x="6284" y="5405"/>
                  </a:lnTo>
                  <a:lnTo>
                    <a:pt x="7207" y="5493"/>
                  </a:lnTo>
                  <a:lnTo>
                    <a:pt x="8174" y="5537"/>
                  </a:lnTo>
                  <a:lnTo>
                    <a:pt x="9184" y="5581"/>
                  </a:lnTo>
                  <a:lnTo>
                    <a:pt x="10239" y="5625"/>
                  </a:lnTo>
                  <a:lnTo>
                    <a:pt x="11294" y="5581"/>
                  </a:lnTo>
                  <a:lnTo>
                    <a:pt x="12304" y="5537"/>
                  </a:lnTo>
                  <a:lnTo>
                    <a:pt x="13271" y="5493"/>
                  </a:lnTo>
                  <a:lnTo>
                    <a:pt x="14238" y="5405"/>
                  </a:lnTo>
                  <a:lnTo>
                    <a:pt x="15116" y="5273"/>
                  </a:lnTo>
                  <a:lnTo>
                    <a:pt x="15951" y="5141"/>
                  </a:lnTo>
                  <a:lnTo>
                    <a:pt x="16742" y="4966"/>
                  </a:lnTo>
                  <a:lnTo>
                    <a:pt x="17489" y="4790"/>
                  </a:lnTo>
                  <a:lnTo>
                    <a:pt x="18148" y="4570"/>
                  </a:lnTo>
                  <a:lnTo>
                    <a:pt x="18720" y="4351"/>
                  </a:lnTo>
                  <a:lnTo>
                    <a:pt x="19247" y="4131"/>
                  </a:lnTo>
                  <a:lnTo>
                    <a:pt x="19686" y="3911"/>
                  </a:lnTo>
                  <a:lnTo>
                    <a:pt x="20038" y="3647"/>
                  </a:lnTo>
                  <a:lnTo>
                    <a:pt x="20258" y="3384"/>
                  </a:lnTo>
                  <a:lnTo>
                    <a:pt x="20433" y="3076"/>
                  </a:lnTo>
                  <a:lnTo>
                    <a:pt x="20477" y="2813"/>
                  </a:lnTo>
                  <a:lnTo>
                    <a:pt x="20433" y="2505"/>
                  </a:lnTo>
                  <a:lnTo>
                    <a:pt x="20258" y="2241"/>
                  </a:lnTo>
                  <a:lnTo>
                    <a:pt x="20038" y="1978"/>
                  </a:lnTo>
                  <a:lnTo>
                    <a:pt x="19686" y="1714"/>
                  </a:lnTo>
                  <a:lnTo>
                    <a:pt x="19247" y="1450"/>
                  </a:lnTo>
                  <a:lnTo>
                    <a:pt x="18720" y="1231"/>
                  </a:lnTo>
                  <a:lnTo>
                    <a:pt x="18148" y="1011"/>
                  </a:lnTo>
                  <a:lnTo>
                    <a:pt x="17489" y="835"/>
                  </a:lnTo>
                  <a:lnTo>
                    <a:pt x="16742" y="659"/>
                  </a:lnTo>
                  <a:lnTo>
                    <a:pt x="15951" y="484"/>
                  </a:lnTo>
                  <a:lnTo>
                    <a:pt x="15116" y="352"/>
                  </a:lnTo>
                  <a:lnTo>
                    <a:pt x="14238" y="220"/>
                  </a:lnTo>
                  <a:lnTo>
                    <a:pt x="13271" y="132"/>
                  </a:lnTo>
                  <a:lnTo>
                    <a:pt x="12304" y="44"/>
                  </a:lnTo>
                  <a:lnTo>
                    <a:pt x="11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5954065" y="2403589"/>
              <a:ext cx="702920" cy="680094"/>
            </a:xfrm>
            <a:custGeom>
              <a:avLst/>
              <a:gdLst/>
              <a:ahLst/>
              <a:cxnLst/>
              <a:rect l="l" t="t" r="r" b="b"/>
              <a:pathLst>
                <a:path w="16260" h="15732" extrusionOk="0">
                  <a:moveTo>
                    <a:pt x="8130" y="0"/>
                  </a:moveTo>
                  <a:lnTo>
                    <a:pt x="7295" y="44"/>
                  </a:lnTo>
                  <a:lnTo>
                    <a:pt x="6460" y="176"/>
                  </a:lnTo>
                  <a:lnTo>
                    <a:pt x="5713" y="352"/>
                  </a:lnTo>
                  <a:lnTo>
                    <a:pt x="4966" y="616"/>
                  </a:lnTo>
                  <a:lnTo>
                    <a:pt x="4263" y="967"/>
                  </a:lnTo>
                  <a:lnTo>
                    <a:pt x="3560" y="1363"/>
                  </a:lnTo>
                  <a:lnTo>
                    <a:pt x="2945" y="1802"/>
                  </a:lnTo>
                  <a:lnTo>
                    <a:pt x="2374" y="2329"/>
                  </a:lnTo>
                  <a:lnTo>
                    <a:pt x="1846" y="2857"/>
                  </a:lnTo>
                  <a:lnTo>
                    <a:pt x="1407" y="3472"/>
                  </a:lnTo>
                  <a:lnTo>
                    <a:pt x="968" y="4131"/>
                  </a:lnTo>
                  <a:lnTo>
                    <a:pt x="616" y="4834"/>
                  </a:lnTo>
                  <a:lnTo>
                    <a:pt x="352" y="5537"/>
                  </a:lnTo>
                  <a:lnTo>
                    <a:pt x="177" y="6284"/>
                  </a:lnTo>
                  <a:lnTo>
                    <a:pt x="45" y="7075"/>
                  </a:lnTo>
                  <a:lnTo>
                    <a:pt x="1" y="7866"/>
                  </a:lnTo>
                  <a:lnTo>
                    <a:pt x="45" y="8701"/>
                  </a:lnTo>
                  <a:lnTo>
                    <a:pt x="177" y="9448"/>
                  </a:lnTo>
                  <a:lnTo>
                    <a:pt x="352" y="10239"/>
                  </a:lnTo>
                  <a:lnTo>
                    <a:pt x="616" y="10942"/>
                  </a:lnTo>
                  <a:lnTo>
                    <a:pt x="968" y="11645"/>
                  </a:lnTo>
                  <a:lnTo>
                    <a:pt x="1407" y="12260"/>
                  </a:lnTo>
                  <a:lnTo>
                    <a:pt x="1846" y="12875"/>
                  </a:lnTo>
                  <a:lnTo>
                    <a:pt x="2374" y="13446"/>
                  </a:lnTo>
                  <a:lnTo>
                    <a:pt x="2945" y="13930"/>
                  </a:lnTo>
                  <a:lnTo>
                    <a:pt x="3560" y="14413"/>
                  </a:lnTo>
                  <a:lnTo>
                    <a:pt x="4263" y="14808"/>
                  </a:lnTo>
                  <a:lnTo>
                    <a:pt x="4966" y="15116"/>
                  </a:lnTo>
                  <a:lnTo>
                    <a:pt x="5713" y="15380"/>
                  </a:lnTo>
                  <a:lnTo>
                    <a:pt x="6460" y="15599"/>
                  </a:lnTo>
                  <a:lnTo>
                    <a:pt x="7295" y="15687"/>
                  </a:lnTo>
                  <a:lnTo>
                    <a:pt x="8130" y="15731"/>
                  </a:lnTo>
                  <a:lnTo>
                    <a:pt x="8965" y="15687"/>
                  </a:lnTo>
                  <a:lnTo>
                    <a:pt x="9756" y="15599"/>
                  </a:lnTo>
                  <a:lnTo>
                    <a:pt x="10547" y="15380"/>
                  </a:lnTo>
                  <a:lnTo>
                    <a:pt x="11294" y="15116"/>
                  </a:lnTo>
                  <a:lnTo>
                    <a:pt x="11997" y="14808"/>
                  </a:lnTo>
                  <a:lnTo>
                    <a:pt x="12656" y="14413"/>
                  </a:lnTo>
                  <a:lnTo>
                    <a:pt x="13271" y="13930"/>
                  </a:lnTo>
                  <a:lnTo>
                    <a:pt x="13842" y="13446"/>
                  </a:lnTo>
                  <a:lnTo>
                    <a:pt x="14370" y="12875"/>
                  </a:lnTo>
                  <a:lnTo>
                    <a:pt x="14853" y="12260"/>
                  </a:lnTo>
                  <a:lnTo>
                    <a:pt x="15248" y="11645"/>
                  </a:lnTo>
                  <a:lnTo>
                    <a:pt x="15600" y="10942"/>
                  </a:lnTo>
                  <a:lnTo>
                    <a:pt x="15864" y="10239"/>
                  </a:lnTo>
                  <a:lnTo>
                    <a:pt x="16083" y="9448"/>
                  </a:lnTo>
                  <a:lnTo>
                    <a:pt x="16215" y="8701"/>
                  </a:lnTo>
                  <a:lnTo>
                    <a:pt x="16259" y="7866"/>
                  </a:lnTo>
                  <a:lnTo>
                    <a:pt x="16215" y="7075"/>
                  </a:lnTo>
                  <a:lnTo>
                    <a:pt x="16083" y="6284"/>
                  </a:lnTo>
                  <a:lnTo>
                    <a:pt x="15864" y="5537"/>
                  </a:lnTo>
                  <a:lnTo>
                    <a:pt x="15600" y="4834"/>
                  </a:lnTo>
                  <a:lnTo>
                    <a:pt x="15248" y="4131"/>
                  </a:lnTo>
                  <a:lnTo>
                    <a:pt x="14853" y="3472"/>
                  </a:lnTo>
                  <a:lnTo>
                    <a:pt x="14370" y="2857"/>
                  </a:lnTo>
                  <a:lnTo>
                    <a:pt x="13842" y="2329"/>
                  </a:lnTo>
                  <a:lnTo>
                    <a:pt x="13271" y="1802"/>
                  </a:lnTo>
                  <a:lnTo>
                    <a:pt x="12656" y="1363"/>
                  </a:lnTo>
                  <a:lnTo>
                    <a:pt x="11997" y="967"/>
                  </a:lnTo>
                  <a:lnTo>
                    <a:pt x="11294" y="616"/>
                  </a:lnTo>
                  <a:lnTo>
                    <a:pt x="10547" y="352"/>
                  </a:lnTo>
                  <a:lnTo>
                    <a:pt x="9756" y="176"/>
                  </a:lnTo>
                  <a:lnTo>
                    <a:pt x="8965" y="44"/>
                  </a:lnTo>
                  <a:lnTo>
                    <a:pt x="8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5942696" y="2392176"/>
              <a:ext cx="723757" cy="702877"/>
            </a:xfrm>
            <a:custGeom>
              <a:avLst/>
              <a:gdLst/>
              <a:ahLst/>
              <a:cxnLst/>
              <a:rect l="l" t="t" r="r" b="b"/>
              <a:pathLst>
                <a:path w="16742" h="16259" extrusionOk="0">
                  <a:moveTo>
                    <a:pt x="8393" y="528"/>
                  </a:moveTo>
                  <a:lnTo>
                    <a:pt x="9184" y="572"/>
                  </a:lnTo>
                  <a:lnTo>
                    <a:pt x="9975" y="704"/>
                  </a:lnTo>
                  <a:lnTo>
                    <a:pt x="10722" y="880"/>
                  </a:lnTo>
                  <a:lnTo>
                    <a:pt x="11425" y="1143"/>
                  </a:lnTo>
                  <a:lnTo>
                    <a:pt x="12128" y="1451"/>
                  </a:lnTo>
                  <a:lnTo>
                    <a:pt x="12787" y="1846"/>
                  </a:lnTo>
                  <a:lnTo>
                    <a:pt x="13402" y="2286"/>
                  </a:lnTo>
                  <a:lnTo>
                    <a:pt x="13930" y="2769"/>
                  </a:lnTo>
                  <a:lnTo>
                    <a:pt x="14457" y="3296"/>
                  </a:lnTo>
                  <a:lnTo>
                    <a:pt x="14896" y="3911"/>
                  </a:lnTo>
                  <a:lnTo>
                    <a:pt x="15292" y="4527"/>
                  </a:lnTo>
                  <a:lnTo>
                    <a:pt x="15643" y="5186"/>
                  </a:lnTo>
                  <a:lnTo>
                    <a:pt x="15907" y="5889"/>
                  </a:lnTo>
                  <a:lnTo>
                    <a:pt x="16083" y="6592"/>
                  </a:lnTo>
                  <a:lnTo>
                    <a:pt x="16214" y="7383"/>
                  </a:lnTo>
                  <a:lnTo>
                    <a:pt x="16258" y="8130"/>
                  </a:lnTo>
                  <a:lnTo>
                    <a:pt x="16214" y="8921"/>
                  </a:lnTo>
                  <a:lnTo>
                    <a:pt x="16083" y="9668"/>
                  </a:lnTo>
                  <a:lnTo>
                    <a:pt x="15907" y="10415"/>
                  </a:lnTo>
                  <a:lnTo>
                    <a:pt x="15643" y="11118"/>
                  </a:lnTo>
                  <a:lnTo>
                    <a:pt x="15292" y="11777"/>
                  </a:lnTo>
                  <a:lnTo>
                    <a:pt x="14896" y="12392"/>
                  </a:lnTo>
                  <a:lnTo>
                    <a:pt x="14457" y="12963"/>
                  </a:lnTo>
                  <a:lnTo>
                    <a:pt x="13930" y="13535"/>
                  </a:lnTo>
                  <a:lnTo>
                    <a:pt x="13402" y="14018"/>
                  </a:lnTo>
                  <a:lnTo>
                    <a:pt x="12787" y="14457"/>
                  </a:lnTo>
                  <a:lnTo>
                    <a:pt x="12128" y="14853"/>
                  </a:lnTo>
                  <a:lnTo>
                    <a:pt x="11425" y="15160"/>
                  </a:lnTo>
                  <a:lnTo>
                    <a:pt x="10722" y="15424"/>
                  </a:lnTo>
                  <a:lnTo>
                    <a:pt x="9975" y="15600"/>
                  </a:lnTo>
                  <a:lnTo>
                    <a:pt x="9184" y="15732"/>
                  </a:lnTo>
                  <a:lnTo>
                    <a:pt x="8393" y="15776"/>
                  </a:lnTo>
                  <a:lnTo>
                    <a:pt x="7558" y="15732"/>
                  </a:lnTo>
                  <a:lnTo>
                    <a:pt x="6811" y="15600"/>
                  </a:lnTo>
                  <a:lnTo>
                    <a:pt x="6064" y="15424"/>
                  </a:lnTo>
                  <a:lnTo>
                    <a:pt x="5317" y="15160"/>
                  </a:lnTo>
                  <a:lnTo>
                    <a:pt x="4658" y="14853"/>
                  </a:lnTo>
                  <a:lnTo>
                    <a:pt x="3999" y="14457"/>
                  </a:lnTo>
                  <a:lnTo>
                    <a:pt x="3384" y="14018"/>
                  </a:lnTo>
                  <a:lnTo>
                    <a:pt x="2812" y="13535"/>
                  </a:lnTo>
                  <a:lnTo>
                    <a:pt x="2329" y="12963"/>
                  </a:lnTo>
                  <a:lnTo>
                    <a:pt x="1846" y="12392"/>
                  </a:lnTo>
                  <a:lnTo>
                    <a:pt x="1450" y="11777"/>
                  </a:lnTo>
                  <a:lnTo>
                    <a:pt x="1143" y="11118"/>
                  </a:lnTo>
                  <a:lnTo>
                    <a:pt x="879" y="10415"/>
                  </a:lnTo>
                  <a:lnTo>
                    <a:pt x="659" y="9668"/>
                  </a:lnTo>
                  <a:lnTo>
                    <a:pt x="571" y="8921"/>
                  </a:lnTo>
                  <a:lnTo>
                    <a:pt x="527" y="8130"/>
                  </a:lnTo>
                  <a:lnTo>
                    <a:pt x="571" y="7383"/>
                  </a:lnTo>
                  <a:lnTo>
                    <a:pt x="659" y="6592"/>
                  </a:lnTo>
                  <a:lnTo>
                    <a:pt x="879" y="5889"/>
                  </a:lnTo>
                  <a:lnTo>
                    <a:pt x="1143" y="5186"/>
                  </a:lnTo>
                  <a:lnTo>
                    <a:pt x="1450" y="4527"/>
                  </a:lnTo>
                  <a:lnTo>
                    <a:pt x="1846" y="3911"/>
                  </a:lnTo>
                  <a:lnTo>
                    <a:pt x="2329" y="3296"/>
                  </a:lnTo>
                  <a:lnTo>
                    <a:pt x="2812" y="2769"/>
                  </a:lnTo>
                  <a:lnTo>
                    <a:pt x="3384" y="2286"/>
                  </a:lnTo>
                  <a:lnTo>
                    <a:pt x="3999" y="1846"/>
                  </a:lnTo>
                  <a:lnTo>
                    <a:pt x="4658" y="1451"/>
                  </a:lnTo>
                  <a:lnTo>
                    <a:pt x="5317" y="1143"/>
                  </a:lnTo>
                  <a:lnTo>
                    <a:pt x="6064" y="880"/>
                  </a:lnTo>
                  <a:lnTo>
                    <a:pt x="6811" y="704"/>
                  </a:lnTo>
                  <a:lnTo>
                    <a:pt x="7558" y="572"/>
                  </a:lnTo>
                  <a:lnTo>
                    <a:pt x="8393" y="528"/>
                  </a:lnTo>
                  <a:close/>
                  <a:moveTo>
                    <a:pt x="8393" y="1"/>
                  </a:moveTo>
                  <a:lnTo>
                    <a:pt x="7514" y="45"/>
                  </a:lnTo>
                  <a:lnTo>
                    <a:pt x="6679" y="176"/>
                  </a:lnTo>
                  <a:lnTo>
                    <a:pt x="5888" y="396"/>
                  </a:lnTo>
                  <a:lnTo>
                    <a:pt x="5141" y="660"/>
                  </a:lnTo>
                  <a:lnTo>
                    <a:pt x="4394" y="1011"/>
                  </a:lnTo>
                  <a:lnTo>
                    <a:pt x="3691" y="1407"/>
                  </a:lnTo>
                  <a:lnTo>
                    <a:pt x="3076" y="1890"/>
                  </a:lnTo>
                  <a:lnTo>
                    <a:pt x="2461" y="2417"/>
                  </a:lnTo>
                  <a:lnTo>
                    <a:pt x="1934" y="2989"/>
                  </a:lnTo>
                  <a:lnTo>
                    <a:pt x="1450" y="3604"/>
                  </a:lnTo>
                  <a:lnTo>
                    <a:pt x="1011" y="4263"/>
                  </a:lnTo>
                  <a:lnTo>
                    <a:pt x="659" y="4966"/>
                  </a:lnTo>
                  <a:lnTo>
                    <a:pt x="396" y="5713"/>
                  </a:lnTo>
                  <a:lnTo>
                    <a:pt x="176" y="6504"/>
                  </a:lnTo>
                  <a:lnTo>
                    <a:pt x="44" y="7295"/>
                  </a:lnTo>
                  <a:lnTo>
                    <a:pt x="0" y="8130"/>
                  </a:lnTo>
                  <a:lnTo>
                    <a:pt x="44" y="8965"/>
                  </a:lnTo>
                  <a:lnTo>
                    <a:pt x="176" y="9800"/>
                  </a:lnTo>
                  <a:lnTo>
                    <a:pt x="396" y="10547"/>
                  </a:lnTo>
                  <a:lnTo>
                    <a:pt x="659" y="11294"/>
                  </a:lnTo>
                  <a:lnTo>
                    <a:pt x="1011" y="11997"/>
                  </a:lnTo>
                  <a:lnTo>
                    <a:pt x="1450" y="12700"/>
                  </a:lnTo>
                  <a:lnTo>
                    <a:pt x="1934" y="13315"/>
                  </a:lnTo>
                  <a:lnTo>
                    <a:pt x="2461" y="13886"/>
                  </a:lnTo>
                  <a:lnTo>
                    <a:pt x="3076" y="14413"/>
                  </a:lnTo>
                  <a:lnTo>
                    <a:pt x="3691" y="14897"/>
                  </a:lnTo>
                  <a:lnTo>
                    <a:pt x="4394" y="15292"/>
                  </a:lnTo>
                  <a:lnTo>
                    <a:pt x="5141" y="15644"/>
                  </a:lnTo>
                  <a:lnTo>
                    <a:pt x="5888" y="15907"/>
                  </a:lnTo>
                  <a:lnTo>
                    <a:pt x="6679" y="16083"/>
                  </a:lnTo>
                  <a:lnTo>
                    <a:pt x="7514" y="16215"/>
                  </a:lnTo>
                  <a:lnTo>
                    <a:pt x="8393" y="16259"/>
                  </a:lnTo>
                  <a:lnTo>
                    <a:pt x="9228" y="16215"/>
                  </a:lnTo>
                  <a:lnTo>
                    <a:pt x="10063" y="16083"/>
                  </a:lnTo>
                  <a:lnTo>
                    <a:pt x="10854" y="15907"/>
                  </a:lnTo>
                  <a:lnTo>
                    <a:pt x="11645" y="15644"/>
                  </a:lnTo>
                  <a:lnTo>
                    <a:pt x="12392" y="15292"/>
                  </a:lnTo>
                  <a:lnTo>
                    <a:pt x="13051" y="14897"/>
                  </a:lnTo>
                  <a:lnTo>
                    <a:pt x="13710" y="14413"/>
                  </a:lnTo>
                  <a:lnTo>
                    <a:pt x="14281" y="13886"/>
                  </a:lnTo>
                  <a:lnTo>
                    <a:pt x="14852" y="13315"/>
                  </a:lnTo>
                  <a:lnTo>
                    <a:pt x="15336" y="12700"/>
                  </a:lnTo>
                  <a:lnTo>
                    <a:pt x="15731" y="11997"/>
                  </a:lnTo>
                  <a:lnTo>
                    <a:pt x="16083" y="11294"/>
                  </a:lnTo>
                  <a:lnTo>
                    <a:pt x="16390" y="10547"/>
                  </a:lnTo>
                  <a:lnTo>
                    <a:pt x="16566" y="9800"/>
                  </a:lnTo>
                  <a:lnTo>
                    <a:pt x="16698" y="8965"/>
                  </a:lnTo>
                  <a:lnTo>
                    <a:pt x="16742" y="8130"/>
                  </a:lnTo>
                  <a:lnTo>
                    <a:pt x="16698" y="7295"/>
                  </a:lnTo>
                  <a:lnTo>
                    <a:pt x="16566" y="6504"/>
                  </a:lnTo>
                  <a:lnTo>
                    <a:pt x="16390" y="5713"/>
                  </a:lnTo>
                  <a:lnTo>
                    <a:pt x="16083" y="4966"/>
                  </a:lnTo>
                  <a:lnTo>
                    <a:pt x="15731" y="4263"/>
                  </a:lnTo>
                  <a:lnTo>
                    <a:pt x="15336" y="3604"/>
                  </a:lnTo>
                  <a:lnTo>
                    <a:pt x="14852" y="2989"/>
                  </a:lnTo>
                  <a:lnTo>
                    <a:pt x="14281" y="2417"/>
                  </a:lnTo>
                  <a:lnTo>
                    <a:pt x="13710" y="1890"/>
                  </a:lnTo>
                  <a:lnTo>
                    <a:pt x="13051" y="1407"/>
                  </a:lnTo>
                  <a:lnTo>
                    <a:pt x="12392" y="1011"/>
                  </a:lnTo>
                  <a:lnTo>
                    <a:pt x="11645" y="660"/>
                  </a:lnTo>
                  <a:lnTo>
                    <a:pt x="10854" y="396"/>
                  </a:lnTo>
                  <a:lnTo>
                    <a:pt x="10063" y="176"/>
                  </a:lnTo>
                  <a:lnTo>
                    <a:pt x="9228" y="45"/>
                  </a:lnTo>
                  <a:lnTo>
                    <a:pt x="83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6240896" y="2897449"/>
              <a:ext cx="676333" cy="676290"/>
            </a:xfrm>
            <a:custGeom>
              <a:avLst/>
              <a:gdLst/>
              <a:ahLst/>
              <a:cxnLst/>
              <a:rect l="l" t="t" r="r" b="b"/>
              <a:pathLst>
                <a:path w="15645" h="15644" extrusionOk="0">
                  <a:moveTo>
                    <a:pt x="7822" y="1"/>
                  </a:moveTo>
                  <a:lnTo>
                    <a:pt x="7032" y="45"/>
                  </a:lnTo>
                  <a:lnTo>
                    <a:pt x="6241" y="177"/>
                  </a:lnTo>
                  <a:lnTo>
                    <a:pt x="5494" y="353"/>
                  </a:lnTo>
                  <a:lnTo>
                    <a:pt x="4791" y="616"/>
                  </a:lnTo>
                  <a:lnTo>
                    <a:pt x="4087" y="968"/>
                  </a:lnTo>
                  <a:lnTo>
                    <a:pt x="3472" y="1319"/>
                  </a:lnTo>
                  <a:lnTo>
                    <a:pt x="2857" y="1803"/>
                  </a:lnTo>
                  <a:lnTo>
                    <a:pt x="2286" y="2286"/>
                  </a:lnTo>
                  <a:lnTo>
                    <a:pt x="1803" y="2857"/>
                  </a:lnTo>
                  <a:lnTo>
                    <a:pt x="1363" y="3472"/>
                  </a:lnTo>
                  <a:lnTo>
                    <a:pt x="968" y="4088"/>
                  </a:lnTo>
                  <a:lnTo>
                    <a:pt x="616" y="4791"/>
                  </a:lnTo>
                  <a:lnTo>
                    <a:pt x="352" y="5494"/>
                  </a:lnTo>
                  <a:lnTo>
                    <a:pt x="177" y="6241"/>
                  </a:lnTo>
                  <a:lnTo>
                    <a:pt x="45" y="7032"/>
                  </a:lnTo>
                  <a:lnTo>
                    <a:pt x="1" y="7822"/>
                  </a:lnTo>
                  <a:lnTo>
                    <a:pt x="45" y="8613"/>
                  </a:lnTo>
                  <a:lnTo>
                    <a:pt x="177" y="9404"/>
                  </a:lnTo>
                  <a:lnTo>
                    <a:pt x="352" y="10151"/>
                  </a:lnTo>
                  <a:lnTo>
                    <a:pt x="616" y="10898"/>
                  </a:lnTo>
                  <a:lnTo>
                    <a:pt x="968" y="11557"/>
                  </a:lnTo>
                  <a:lnTo>
                    <a:pt x="1363" y="12217"/>
                  </a:lnTo>
                  <a:lnTo>
                    <a:pt x="1803" y="12832"/>
                  </a:lnTo>
                  <a:lnTo>
                    <a:pt x="2286" y="13359"/>
                  </a:lnTo>
                  <a:lnTo>
                    <a:pt x="2857" y="13886"/>
                  </a:lnTo>
                  <a:lnTo>
                    <a:pt x="3472" y="14326"/>
                  </a:lnTo>
                  <a:lnTo>
                    <a:pt x="4087" y="14721"/>
                  </a:lnTo>
                  <a:lnTo>
                    <a:pt x="4791" y="15029"/>
                  </a:lnTo>
                  <a:lnTo>
                    <a:pt x="5494" y="15292"/>
                  </a:lnTo>
                  <a:lnTo>
                    <a:pt x="6241" y="15512"/>
                  </a:lnTo>
                  <a:lnTo>
                    <a:pt x="7032" y="15600"/>
                  </a:lnTo>
                  <a:lnTo>
                    <a:pt x="7822" y="15644"/>
                  </a:lnTo>
                  <a:lnTo>
                    <a:pt x="8613" y="15600"/>
                  </a:lnTo>
                  <a:lnTo>
                    <a:pt x="9404" y="15512"/>
                  </a:lnTo>
                  <a:lnTo>
                    <a:pt x="10151" y="15292"/>
                  </a:lnTo>
                  <a:lnTo>
                    <a:pt x="10898" y="15029"/>
                  </a:lnTo>
                  <a:lnTo>
                    <a:pt x="11557" y="14721"/>
                  </a:lnTo>
                  <a:lnTo>
                    <a:pt x="12217" y="14326"/>
                  </a:lnTo>
                  <a:lnTo>
                    <a:pt x="12832" y="13886"/>
                  </a:lnTo>
                  <a:lnTo>
                    <a:pt x="13359" y="13359"/>
                  </a:lnTo>
                  <a:lnTo>
                    <a:pt x="13886" y="12832"/>
                  </a:lnTo>
                  <a:lnTo>
                    <a:pt x="14326" y="12217"/>
                  </a:lnTo>
                  <a:lnTo>
                    <a:pt x="14721" y="11557"/>
                  </a:lnTo>
                  <a:lnTo>
                    <a:pt x="15029" y="10898"/>
                  </a:lnTo>
                  <a:lnTo>
                    <a:pt x="15292" y="10151"/>
                  </a:lnTo>
                  <a:lnTo>
                    <a:pt x="15512" y="9404"/>
                  </a:lnTo>
                  <a:lnTo>
                    <a:pt x="15644" y="8613"/>
                  </a:lnTo>
                  <a:lnTo>
                    <a:pt x="15644" y="7822"/>
                  </a:lnTo>
                  <a:lnTo>
                    <a:pt x="15644" y="7032"/>
                  </a:lnTo>
                  <a:lnTo>
                    <a:pt x="15512" y="6241"/>
                  </a:lnTo>
                  <a:lnTo>
                    <a:pt x="15292" y="5494"/>
                  </a:lnTo>
                  <a:lnTo>
                    <a:pt x="15029" y="4791"/>
                  </a:lnTo>
                  <a:lnTo>
                    <a:pt x="14721" y="4088"/>
                  </a:lnTo>
                  <a:lnTo>
                    <a:pt x="14326" y="3472"/>
                  </a:lnTo>
                  <a:lnTo>
                    <a:pt x="13886" y="2857"/>
                  </a:lnTo>
                  <a:lnTo>
                    <a:pt x="13359" y="2286"/>
                  </a:lnTo>
                  <a:lnTo>
                    <a:pt x="12832" y="1803"/>
                  </a:lnTo>
                  <a:lnTo>
                    <a:pt x="12217" y="1319"/>
                  </a:lnTo>
                  <a:lnTo>
                    <a:pt x="11557" y="968"/>
                  </a:lnTo>
                  <a:lnTo>
                    <a:pt x="10898" y="616"/>
                  </a:lnTo>
                  <a:lnTo>
                    <a:pt x="10151" y="353"/>
                  </a:lnTo>
                  <a:lnTo>
                    <a:pt x="9404" y="177"/>
                  </a:lnTo>
                  <a:lnTo>
                    <a:pt x="8613" y="45"/>
                  </a:lnTo>
                  <a:lnTo>
                    <a:pt x="78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6229527" y="2886079"/>
              <a:ext cx="699072" cy="699072"/>
            </a:xfrm>
            <a:custGeom>
              <a:avLst/>
              <a:gdLst/>
              <a:ahLst/>
              <a:cxnLst/>
              <a:rect l="l" t="t" r="r" b="b"/>
              <a:pathLst>
                <a:path w="16171" h="16171" extrusionOk="0">
                  <a:moveTo>
                    <a:pt x="8085" y="528"/>
                  </a:moveTo>
                  <a:lnTo>
                    <a:pt x="8876" y="572"/>
                  </a:lnTo>
                  <a:lnTo>
                    <a:pt x="9623" y="659"/>
                  </a:lnTo>
                  <a:lnTo>
                    <a:pt x="10326" y="879"/>
                  </a:lnTo>
                  <a:lnTo>
                    <a:pt x="11030" y="1099"/>
                  </a:lnTo>
                  <a:lnTo>
                    <a:pt x="11689" y="1450"/>
                  </a:lnTo>
                  <a:lnTo>
                    <a:pt x="12348" y="1802"/>
                  </a:lnTo>
                  <a:lnTo>
                    <a:pt x="12919" y="2241"/>
                  </a:lnTo>
                  <a:lnTo>
                    <a:pt x="13446" y="2725"/>
                  </a:lnTo>
                  <a:lnTo>
                    <a:pt x="13930" y="3296"/>
                  </a:lnTo>
                  <a:lnTo>
                    <a:pt x="14369" y="3867"/>
                  </a:lnTo>
                  <a:lnTo>
                    <a:pt x="14765" y="4482"/>
                  </a:lnTo>
                  <a:lnTo>
                    <a:pt x="15072" y="5141"/>
                  </a:lnTo>
                  <a:lnTo>
                    <a:pt x="15336" y="5845"/>
                  </a:lnTo>
                  <a:lnTo>
                    <a:pt x="15512" y="6548"/>
                  </a:lnTo>
                  <a:lnTo>
                    <a:pt x="15643" y="7338"/>
                  </a:lnTo>
                  <a:lnTo>
                    <a:pt x="15687" y="8085"/>
                  </a:lnTo>
                  <a:lnTo>
                    <a:pt x="15643" y="8876"/>
                  </a:lnTo>
                  <a:lnTo>
                    <a:pt x="15512" y="9623"/>
                  </a:lnTo>
                  <a:lnTo>
                    <a:pt x="15336" y="10326"/>
                  </a:lnTo>
                  <a:lnTo>
                    <a:pt x="15072" y="11030"/>
                  </a:lnTo>
                  <a:lnTo>
                    <a:pt x="14765" y="11689"/>
                  </a:lnTo>
                  <a:lnTo>
                    <a:pt x="14369" y="12304"/>
                  </a:lnTo>
                  <a:lnTo>
                    <a:pt x="13930" y="12919"/>
                  </a:lnTo>
                  <a:lnTo>
                    <a:pt x="13446" y="13446"/>
                  </a:lnTo>
                  <a:lnTo>
                    <a:pt x="12919" y="13930"/>
                  </a:lnTo>
                  <a:lnTo>
                    <a:pt x="12348" y="14369"/>
                  </a:lnTo>
                  <a:lnTo>
                    <a:pt x="11689" y="14765"/>
                  </a:lnTo>
                  <a:lnTo>
                    <a:pt x="11030" y="15072"/>
                  </a:lnTo>
                  <a:lnTo>
                    <a:pt x="10326" y="15336"/>
                  </a:lnTo>
                  <a:lnTo>
                    <a:pt x="9623" y="15512"/>
                  </a:lnTo>
                  <a:lnTo>
                    <a:pt x="8876" y="15643"/>
                  </a:lnTo>
                  <a:lnTo>
                    <a:pt x="8085" y="15687"/>
                  </a:lnTo>
                  <a:lnTo>
                    <a:pt x="7338" y="15643"/>
                  </a:lnTo>
                  <a:lnTo>
                    <a:pt x="6591" y="15512"/>
                  </a:lnTo>
                  <a:lnTo>
                    <a:pt x="5844" y="15336"/>
                  </a:lnTo>
                  <a:lnTo>
                    <a:pt x="5141" y="15072"/>
                  </a:lnTo>
                  <a:lnTo>
                    <a:pt x="4482" y="14765"/>
                  </a:lnTo>
                  <a:lnTo>
                    <a:pt x="3867" y="14369"/>
                  </a:lnTo>
                  <a:lnTo>
                    <a:pt x="3296" y="13930"/>
                  </a:lnTo>
                  <a:lnTo>
                    <a:pt x="2725" y="13446"/>
                  </a:lnTo>
                  <a:lnTo>
                    <a:pt x="2241" y="12919"/>
                  </a:lnTo>
                  <a:lnTo>
                    <a:pt x="1802" y="12304"/>
                  </a:lnTo>
                  <a:lnTo>
                    <a:pt x="1450" y="11689"/>
                  </a:lnTo>
                  <a:lnTo>
                    <a:pt x="1099" y="11030"/>
                  </a:lnTo>
                  <a:lnTo>
                    <a:pt x="879" y="10326"/>
                  </a:lnTo>
                  <a:lnTo>
                    <a:pt x="659" y="9623"/>
                  </a:lnTo>
                  <a:lnTo>
                    <a:pt x="572" y="8876"/>
                  </a:lnTo>
                  <a:lnTo>
                    <a:pt x="528" y="8085"/>
                  </a:lnTo>
                  <a:lnTo>
                    <a:pt x="572" y="7338"/>
                  </a:lnTo>
                  <a:lnTo>
                    <a:pt x="659" y="6548"/>
                  </a:lnTo>
                  <a:lnTo>
                    <a:pt x="879" y="5845"/>
                  </a:lnTo>
                  <a:lnTo>
                    <a:pt x="1099" y="5141"/>
                  </a:lnTo>
                  <a:lnTo>
                    <a:pt x="1450" y="4482"/>
                  </a:lnTo>
                  <a:lnTo>
                    <a:pt x="1802" y="3867"/>
                  </a:lnTo>
                  <a:lnTo>
                    <a:pt x="2241" y="3296"/>
                  </a:lnTo>
                  <a:lnTo>
                    <a:pt x="2725" y="2725"/>
                  </a:lnTo>
                  <a:lnTo>
                    <a:pt x="3296" y="2241"/>
                  </a:lnTo>
                  <a:lnTo>
                    <a:pt x="3867" y="1802"/>
                  </a:lnTo>
                  <a:lnTo>
                    <a:pt x="4482" y="1450"/>
                  </a:lnTo>
                  <a:lnTo>
                    <a:pt x="5141" y="1099"/>
                  </a:lnTo>
                  <a:lnTo>
                    <a:pt x="5844" y="879"/>
                  </a:lnTo>
                  <a:lnTo>
                    <a:pt x="6591" y="659"/>
                  </a:lnTo>
                  <a:lnTo>
                    <a:pt x="7338" y="572"/>
                  </a:lnTo>
                  <a:lnTo>
                    <a:pt x="8085" y="528"/>
                  </a:lnTo>
                  <a:close/>
                  <a:moveTo>
                    <a:pt x="8085" y="0"/>
                  </a:moveTo>
                  <a:lnTo>
                    <a:pt x="7251" y="44"/>
                  </a:lnTo>
                  <a:lnTo>
                    <a:pt x="6460" y="176"/>
                  </a:lnTo>
                  <a:lnTo>
                    <a:pt x="5713" y="352"/>
                  </a:lnTo>
                  <a:lnTo>
                    <a:pt x="4966" y="659"/>
                  </a:lnTo>
                  <a:lnTo>
                    <a:pt x="4263" y="967"/>
                  </a:lnTo>
                  <a:lnTo>
                    <a:pt x="3560" y="1406"/>
                  </a:lnTo>
                  <a:lnTo>
                    <a:pt x="2944" y="1846"/>
                  </a:lnTo>
                  <a:lnTo>
                    <a:pt x="2373" y="2373"/>
                  </a:lnTo>
                  <a:lnTo>
                    <a:pt x="1846" y="2944"/>
                  </a:lnTo>
                  <a:lnTo>
                    <a:pt x="1406" y="3560"/>
                  </a:lnTo>
                  <a:lnTo>
                    <a:pt x="967" y="4263"/>
                  </a:lnTo>
                  <a:lnTo>
                    <a:pt x="659" y="4966"/>
                  </a:lnTo>
                  <a:lnTo>
                    <a:pt x="396" y="5713"/>
                  </a:lnTo>
                  <a:lnTo>
                    <a:pt x="176" y="6460"/>
                  </a:lnTo>
                  <a:lnTo>
                    <a:pt x="44" y="7251"/>
                  </a:lnTo>
                  <a:lnTo>
                    <a:pt x="0" y="8085"/>
                  </a:lnTo>
                  <a:lnTo>
                    <a:pt x="44" y="8920"/>
                  </a:lnTo>
                  <a:lnTo>
                    <a:pt x="176" y="9711"/>
                  </a:lnTo>
                  <a:lnTo>
                    <a:pt x="396" y="10502"/>
                  </a:lnTo>
                  <a:lnTo>
                    <a:pt x="659" y="11249"/>
                  </a:lnTo>
                  <a:lnTo>
                    <a:pt x="967" y="11952"/>
                  </a:lnTo>
                  <a:lnTo>
                    <a:pt x="1406" y="12611"/>
                  </a:lnTo>
                  <a:lnTo>
                    <a:pt x="1846" y="13227"/>
                  </a:lnTo>
                  <a:lnTo>
                    <a:pt x="2373" y="13798"/>
                  </a:lnTo>
                  <a:lnTo>
                    <a:pt x="2944" y="14325"/>
                  </a:lnTo>
                  <a:lnTo>
                    <a:pt x="3560" y="14808"/>
                  </a:lnTo>
                  <a:lnTo>
                    <a:pt x="4263" y="15204"/>
                  </a:lnTo>
                  <a:lnTo>
                    <a:pt x="4966" y="15555"/>
                  </a:lnTo>
                  <a:lnTo>
                    <a:pt x="5713" y="15819"/>
                  </a:lnTo>
                  <a:lnTo>
                    <a:pt x="6460" y="15995"/>
                  </a:lnTo>
                  <a:lnTo>
                    <a:pt x="7251" y="16127"/>
                  </a:lnTo>
                  <a:lnTo>
                    <a:pt x="8085" y="16171"/>
                  </a:lnTo>
                  <a:lnTo>
                    <a:pt x="8920" y="16127"/>
                  </a:lnTo>
                  <a:lnTo>
                    <a:pt x="9711" y="15995"/>
                  </a:lnTo>
                  <a:lnTo>
                    <a:pt x="10502" y="15819"/>
                  </a:lnTo>
                  <a:lnTo>
                    <a:pt x="11249" y="15555"/>
                  </a:lnTo>
                  <a:lnTo>
                    <a:pt x="11952" y="15204"/>
                  </a:lnTo>
                  <a:lnTo>
                    <a:pt x="12611" y="14808"/>
                  </a:lnTo>
                  <a:lnTo>
                    <a:pt x="13227" y="14325"/>
                  </a:lnTo>
                  <a:lnTo>
                    <a:pt x="13798" y="13798"/>
                  </a:lnTo>
                  <a:lnTo>
                    <a:pt x="14325" y="13227"/>
                  </a:lnTo>
                  <a:lnTo>
                    <a:pt x="14808" y="12611"/>
                  </a:lnTo>
                  <a:lnTo>
                    <a:pt x="15204" y="11952"/>
                  </a:lnTo>
                  <a:lnTo>
                    <a:pt x="15555" y="11249"/>
                  </a:lnTo>
                  <a:lnTo>
                    <a:pt x="15819" y="10502"/>
                  </a:lnTo>
                  <a:lnTo>
                    <a:pt x="16039" y="9711"/>
                  </a:lnTo>
                  <a:lnTo>
                    <a:pt x="16127" y="8920"/>
                  </a:lnTo>
                  <a:lnTo>
                    <a:pt x="16171" y="8085"/>
                  </a:lnTo>
                  <a:lnTo>
                    <a:pt x="16127" y="7251"/>
                  </a:lnTo>
                  <a:lnTo>
                    <a:pt x="16039" y="6460"/>
                  </a:lnTo>
                  <a:lnTo>
                    <a:pt x="15819" y="5713"/>
                  </a:lnTo>
                  <a:lnTo>
                    <a:pt x="15555" y="4966"/>
                  </a:lnTo>
                  <a:lnTo>
                    <a:pt x="15204" y="4263"/>
                  </a:lnTo>
                  <a:lnTo>
                    <a:pt x="14808" y="3560"/>
                  </a:lnTo>
                  <a:lnTo>
                    <a:pt x="14325" y="2944"/>
                  </a:lnTo>
                  <a:lnTo>
                    <a:pt x="13798" y="2373"/>
                  </a:lnTo>
                  <a:lnTo>
                    <a:pt x="13227" y="1846"/>
                  </a:lnTo>
                  <a:lnTo>
                    <a:pt x="12611" y="1406"/>
                  </a:lnTo>
                  <a:lnTo>
                    <a:pt x="11952" y="967"/>
                  </a:lnTo>
                  <a:lnTo>
                    <a:pt x="11249" y="659"/>
                  </a:lnTo>
                  <a:lnTo>
                    <a:pt x="10502" y="352"/>
                  </a:lnTo>
                  <a:lnTo>
                    <a:pt x="9711" y="176"/>
                  </a:lnTo>
                  <a:lnTo>
                    <a:pt x="8920" y="44"/>
                  </a:lnTo>
                  <a:lnTo>
                    <a:pt x="80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5382305" y="2386470"/>
              <a:ext cx="702877" cy="680094"/>
            </a:xfrm>
            <a:custGeom>
              <a:avLst/>
              <a:gdLst/>
              <a:ahLst/>
              <a:cxnLst/>
              <a:rect l="l" t="t" r="r" b="b"/>
              <a:pathLst>
                <a:path w="16259" h="15732" extrusionOk="0">
                  <a:moveTo>
                    <a:pt x="8130" y="1"/>
                  </a:moveTo>
                  <a:lnTo>
                    <a:pt x="7295" y="45"/>
                  </a:lnTo>
                  <a:lnTo>
                    <a:pt x="6504" y="133"/>
                  </a:lnTo>
                  <a:lnTo>
                    <a:pt x="5713" y="352"/>
                  </a:lnTo>
                  <a:lnTo>
                    <a:pt x="4966" y="616"/>
                  </a:lnTo>
                  <a:lnTo>
                    <a:pt x="4263" y="924"/>
                  </a:lnTo>
                  <a:lnTo>
                    <a:pt x="3604" y="1319"/>
                  </a:lnTo>
                  <a:lnTo>
                    <a:pt x="2945" y="1802"/>
                  </a:lnTo>
                  <a:lnTo>
                    <a:pt x="2373" y="2286"/>
                  </a:lnTo>
                  <a:lnTo>
                    <a:pt x="1846" y="2857"/>
                  </a:lnTo>
                  <a:lnTo>
                    <a:pt x="1407" y="3472"/>
                  </a:lnTo>
                  <a:lnTo>
                    <a:pt x="967" y="4087"/>
                  </a:lnTo>
                  <a:lnTo>
                    <a:pt x="660" y="4790"/>
                  </a:lnTo>
                  <a:lnTo>
                    <a:pt x="352" y="5493"/>
                  </a:lnTo>
                  <a:lnTo>
                    <a:pt x="176" y="6284"/>
                  </a:lnTo>
                  <a:lnTo>
                    <a:pt x="44" y="7031"/>
                  </a:lnTo>
                  <a:lnTo>
                    <a:pt x="0" y="7866"/>
                  </a:lnTo>
                  <a:lnTo>
                    <a:pt x="44" y="8657"/>
                  </a:lnTo>
                  <a:lnTo>
                    <a:pt x="176" y="9448"/>
                  </a:lnTo>
                  <a:lnTo>
                    <a:pt x="352" y="10195"/>
                  </a:lnTo>
                  <a:lnTo>
                    <a:pt x="660" y="10898"/>
                  </a:lnTo>
                  <a:lnTo>
                    <a:pt x="967" y="11601"/>
                  </a:lnTo>
                  <a:lnTo>
                    <a:pt x="1407" y="12260"/>
                  </a:lnTo>
                  <a:lnTo>
                    <a:pt x="1846" y="12876"/>
                  </a:lnTo>
                  <a:lnTo>
                    <a:pt x="2373" y="13403"/>
                  </a:lnTo>
                  <a:lnTo>
                    <a:pt x="2945" y="13930"/>
                  </a:lnTo>
                  <a:lnTo>
                    <a:pt x="3604" y="14370"/>
                  </a:lnTo>
                  <a:lnTo>
                    <a:pt x="4263" y="14765"/>
                  </a:lnTo>
                  <a:lnTo>
                    <a:pt x="4966" y="15117"/>
                  </a:lnTo>
                  <a:lnTo>
                    <a:pt x="5713" y="15380"/>
                  </a:lnTo>
                  <a:lnTo>
                    <a:pt x="6504" y="15556"/>
                  </a:lnTo>
                  <a:lnTo>
                    <a:pt x="7295" y="15688"/>
                  </a:lnTo>
                  <a:lnTo>
                    <a:pt x="8130" y="15732"/>
                  </a:lnTo>
                  <a:lnTo>
                    <a:pt x="8965" y="15688"/>
                  </a:lnTo>
                  <a:lnTo>
                    <a:pt x="9755" y="15556"/>
                  </a:lnTo>
                  <a:lnTo>
                    <a:pt x="10546" y="15380"/>
                  </a:lnTo>
                  <a:lnTo>
                    <a:pt x="11293" y="15117"/>
                  </a:lnTo>
                  <a:lnTo>
                    <a:pt x="11996" y="14765"/>
                  </a:lnTo>
                  <a:lnTo>
                    <a:pt x="12656" y="14370"/>
                  </a:lnTo>
                  <a:lnTo>
                    <a:pt x="13271" y="13930"/>
                  </a:lnTo>
                  <a:lnTo>
                    <a:pt x="13886" y="13403"/>
                  </a:lnTo>
                  <a:lnTo>
                    <a:pt x="14369" y="12876"/>
                  </a:lnTo>
                  <a:lnTo>
                    <a:pt x="14853" y="12260"/>
                  </a:lnTo>
                  <a:lnTo>
                    <a:pt x="15248" y="11601"/>
                  </a:lnTo>
                  <a:lnTo>
                    <a:pt x="15600" y="10898"/>
                  </a:lnTo>
                  <a:lnTo>
                    <a:pt x="15863" y="10195"/>
                  </a:lnTo>
                  <a:lnTo>
                    <a:pt x="16083" y="9448"/>
                  </a:lnTo>
                  <a:lnTo>
                    <a:pt x="16215" y="8657"/>
                  </a:lnTo>
                  <a:lnTo>
                    <a:pt x="16259" y="7866"/>
                  </a:lnTo>
                  <a:lnTo>
                    <a:pt x="16215" y="7031"/>
                  </a:lnTo>
                  <a:lnTo>
                    <a:pt x="16083" y="6284"/>
                  </a:lnTo>
                  <a:lnTo>
                    <a:pt x="15863" y="5493"/>
                  </a:lnTo>
                  <a:lnTo>
                    <a:pt x="15600" y="4790"/>
                  </a:lnTo>
                  <a:lnTo>
                    <a:pt x="15248" y="4087"/>
                  </a:lnTo>
                  <a:lnTo>
                    <a:pt x="14853" y="3472"/>
                  </a:lnTo>
                  <a:lnTo>
                    <a:pt x="14369" y="2857"/>
                  </a:lnTo>
                  <a:lnTo>
                    <a:pt x="13886" y="2286"/>
                  </a:lnTo>
                  <a:lnTo>
                    <a:pt x="13271" y="1802"/>
                  </a:lnTo>
                  <a:lnTo>
                    <a:pt x="12656" y="1319"/>
                  </a:lnTo>
                  <a:lnTo>
                    <a:pt x="11996" y="924"/>
                  </a:lnTo>
                  <a:lnTo>
                    <a:pt x="11293" y="616"/>
                  </a:lnTo>
                  <a:lnTo>
                    <a:pt x="10546" y="352"/>
                  </a:lnTo>
                  <a:lnTo>
                    <a:pt x="9755" y="133"/>
                  </a:lnTo>
                  <a:lnTo>
                    <a:pt x="8965" y="45"/>
                  </a:lnTo>
                  <a:lnTo>
                    <a:pt x="81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5370893" y="2375100"/>
              <a:ext cx="723800" cy="702877"/>
            </a:xfrm>
            <a:custGeom>
              <a:avLst/>
              <a:gdLst/>
              <a:ahLst/>
              <a:cxnLst/>
              <a:rect l="l" t="t" r="r" b="b"/>
              <a:pathLst>
                <a:path w="16743" h="16259" extrusionOk="0">
                  <a:moveTo>
                    <a:pt x="9185" y="528"/>
                  </a:moveTo>
                  <a:lnTo>
                    <a:pt x="9976" y="659"/>
                  </a:lnTo>
                  <a:lnTo>
                    <a:pt x="10723" y="835"/>
                  </a:lnTo>
                  <a:lnTo>
                    <a:pt x="11426" y="1099"/>
                  </a:lnTo>
                  <a:lnTo>
                    <a:pt x="12129" y="1406"/>
                  </a:lnTo>
                  <a:lnTo>
                    <a:pt x="12788" y="1802"/>
                  </a:lnTo>
                  <a:lnTo>
                    <a:pt x="13403" y="2241"/>
                  </a:lnTo>
                  <a:lnTo>
                    <a:pt x="13930" y="2725"/>
                  </a:lnTo>
                  <a:lnTo>
                    <a:pt x="14458" y="3296"/>
                  </a:lnTo>
                  <a:lnTo>
                    <a:pt x="14897" y="3867"/>
                  </a:lnTo>
                  <a:lnTo>
                    <a:pt x="15292" y="4482"/>
                  </a:lnTo>
                  <a:lnTo>
                    <a:pt x="15644" y="5141"/>
                  </a:lnTo>
                  <a:lnTo>
                    <a:pt x="15908" y="5844"/>
                  </a:lnTo>
                  <a:lnTo>
                    <a:pt x="16083" y="6591"/>
                  </a:lnTo>
                  <a:lnTo>
                    <a:pt x="16215" y="7338"/>
                  </a:lnTo>
                  <a:lnTo>
                    <a:pt x="16259" y="8129"/>
                  </a:lnTo>
                  <a:lnTo>
                    <a:pt x="16215" y="8876"/>
                  </a:lnTo>
                  <a:lnTo>
                    <a:pt x="16083" y="9667"/>
                  </a:lnTo>
                  <a:lnTo>
                    <a:pt x="15908" y="10370"/>
                  </a:lnTo>
                  <a:lnTo>
                    <a:pt x="15644" y="11073"/>
                  </a:lnTo>
                  <a:lnTo>
                    <a:pt x="15292" y="11732"/>
                  </a:lnTo>
                  <a:lnTo>
                    <a:pt x="14897" y="12348"/>
                  </a:lnTo>
                  <a:lnTo>
                    <a:pt x="14458" y="12963"/>
                  </a:lnTo>
                  <a:lnTo>
                    <a:pt x="13930" y="13490"/>
                  </a:lnTo>
                  <a:lnTo>
                    <a:pt x="13403" y="13973"/>
                  </a:lnTo>
                  <a:lnTo>
                    <a:pt x="12788" y="14413"/>
                  </a:lnTo>
                  <a:lnTo>
                    <a:pt x="12129" y="14808"/>
                  </a:lnTo>
                  <a:lnTo>
                    <a:pt x="11426" y="15116"/>
                  </a:lnTo>
                  <a:lnTo>
                    <a:pt x="10723" y="15380"/>
                  </a:lnTo>
                  <a:lnTo>
                    <a:pt x="9976" y="15555"/>
                  </a:lnTo>
                  <a:lnTo>
                    <a:pt x="9185" y="15687"/>
                  </a:lnTo>
                  <a:lnTo>
                    <a:pt x="8394" y="15731"/>
                  </a:lnTo>
                  <a:lnTo>
                    <a:pt x="7603" y="15687"/>
                  </a:lnTo>
                  <a:lnTo>
                    <a:pt x="6812" y="15555"/>
                  </a:lnTo>
                  <a:lnTo>
                    <a:pt x="6065" y="15380"/>
                  </a:lnTo>
                  <a:lnTo>
                    <a:pt x="5318" y="15116"/>
                  </a:lnTo>
                  <a:lnTo>
                    <a:pt x="4659" y="14808"/>
                  </a:lnTo>
                  <a:lnTo>
                    <a:pt x="4000" y="14413"/>
                  </a:lnTo>
                  <a:lnTo>
                    <a:pt x="3384" y="13973"/>
                  </a:lnTo>
                  <a:lnTo>
                    <a:pt x="2813" y="13490"/>
                  </a:lnTo>
                  <a:lnTo>
                    <a:pt x="2330" y="12963"/>
                  </a:lnTo>
                  <a:lnTo>
                    <a:pt x="1890" y="12348"/>
                  </a:lnTo>
                  <a:lnTo>
                    <a:pt x="1495" y="11732"/>
                  </a:lnTo>
                  <a:lnTo>
                    <a:pt x="1143" y="11073"/>
                  </a:lnTo>
                  <a:lnTo>
                    <a:pt x="880" y="10370"/>
                  </a:lnTo>
                  <a:lnTo>
                    <a:pt x="704" y="9667"/>
                  </a:lnTo>
                  <a:lnTo>
                    <a:pt x="572" y="8876"/>
                  </a:lnTo>
                  <a:lnTo>
                    <a:pt x="528" y="8129"/>
                  </a:lnTo>
                  <a:lnTo>
                    <a:pt x="572" y="7338"/>
                  </a:lnTo>
                  <a:lnTo>
                    <a:pt x="704" y="6591"/>
                  </a:lnTo>
                  <a:lnTo>
                    <a:pt x="880" y="5844"/>
                  </a:lnTo>
                  <a:lnTo>
                    <a:pt x="1143" y="5141"/>
                  </a:lnTo>
                  <a:lnTo>
                    <a:pt x="1495" y="4482"/>
                  </a:lnTo>
                  <a:lnTo>
                    <a:pt x="1890" y="3867"/>
                  </a:lnTo>
                  <a:lnTo>
                    <a:pt x="2330" y="3296"/>
                  </a:lnTo>
                  <a:lnTo>
                    <a:pt x="2813" y="2725"/>
                  </a:lnTo>
                  <a:lnTo>
                    <a:pt x="3384" y="2241"/>
                  </a:lnTo>
                  <a:lnTo>
                    <a:pt x="4000" y="1802"/>
                  </a:lnTo>
                  <a:lnTo>
                    <a:pt x="4659" y="1406"/>
                  </a:lnTo>
                  <a:lnTo>
                    <a:pt x="5318" y="1099"/>
                  </a:lnTo>
                  <a:lnTo>
                    <a:pt x="6065" y="835"/>
                  </a:lnTo>
                  <a:lnTo>
                    <a:pt x="6812" y="659"/>
                  </a:lnTo>
                  <a:lnTo>
                    <a:pt x="7603" y="528"/>
                  </a:lnTo>
                  <a:close/>
                  <a:moveTo>
                    <a:pt x="8394" y="0"/>
                  </a:moveTo>
                  <a:lnTo>
                    <a:pt x="7515" y="44"/>
                  </a:lnTo>
                  <a:lnTo>
                    <a:pt x="6680" y="176"/>
                  </a:lnTo>
                  <a:lnTo>
                    <a:pt x="5889" y="352"/>
                  </a:lnTo>
                  <a:lnTo>
                    <a:pt x="5142" y="615"/>
                  </a:lnTo>
                  <a:lnTo>
                    <a:pt x="4395" y="967"/>
                  </a:lnTo>
                  <a:lnTo>
                    <a:pt x="3692" y="1362"/>
                  </a:lnTo>
                  <a:lnTo>
                    <a:pt x="3077" y="1846"/>
                  </a:lnTo>
                  <a:lnTo>
                    <a:pt x="2462" y="2373"/>
                  </a:lnTo>
                  <a:lnTo>
                    <a:pt x="1934" y="2944"/>
                  </a:lnTo>
                  <a:lnTo>
                    <a:pt x="1451" y="3559"/>
                  </a:lnTo>
                  <a:lnTo>
                    <a:pt x="1011" y="4263"/>
                  </a:lnTo>
                  <a:lnTo>
                    <a:pt x="660" y="4966"/>
                  </a:lnTo>
                  <a:lnTo>
                    <a:pt x="396" y="5713"/>
                  </a:lnTo>
                  <a:lnTo>
                    <a:pt x="177" y="6503"/>
                  </a:lnTo>
                  <a:lnTo>
                    <a:pt x="45" y="7294"/>
                  </a:lnTo>
                  <a:lnTo>
                    <a:pt x="1" y="8129"/>
                  </a:lnTo>
                  <a:lnTo>
                    <a:pt x="45" y="8964"/>
                  </a:lnTo>
                  <a:lnTo>
                    <a:pt x="177" y="9755"/>
                  </a:lnTo>
                  <a:lnTo>
                    <a:pt x="396" y="10546"/>
                  </a:lnTo>
                  <a:lnTo>
                    <a:pt x="660" y="11293"/>
                  </a:lnTo>
                  <a:lnTo>
                    <a:pt x="1011" y="11996"/>
                  </a:lnTo>
                  <a:lnTo>
                    <a:pt x="1451" y="12655"/>
                  </a:lnTo>
                  <a:lnTo>
                    <a:pt x="1934" y="13270"/>
                  </a:lnTo>
                  <a:lnTo>
                    <a:pt x="2462" y="13842"/>
                  </a:lnTo>
                  <a:lnTo>
                    <a:pt x="3077" y="14369"/>
                  </a:lnTo>
                  <a:lnTo>
                    <a:pt x="3692" y="14852"/>
                  </a:lnTo>
                  <a:lnTo>
                    <a:pt x="4395" y="15248"/>
                  </a:lnTo>
                  <a:lnTo>
                    <a:pt x="5142" y="15599"/>
                  </a:lnTo>
                  <a:lnTo>
                    <a:pt x="5889" y="15863"/>
                  </a:lnTo>
                  <a:lnTo>
                    <a:pt x="6680" y="16083"/>
                  </a:lnTo>
                  <a:lnTo>
                    <a:pt x="7515" y="16214"/>
                  </a:lnTo>
                  <a:lnTo>
                    <a:pt x="8394" y="16258"/>
                  </a:lnTo>
                  <a:lnTo>
                    <a:pt x="9229" y="16214"/>
                  </a:lnTo>
                  <a:lnTo>
                    <a:pt x="10063" y="16083"/>
                  </a:lnTo>
                  <a:lnTo>
                    <a:pt x="10854" y="15863"/>
                  </a:lnTo>
                  <a:lnTo>
                    <a:pt x="11645" y="15599"/>
                  </a:lnTo>
                  <a:lnTo>
                    <a:pt x="12392" y="15248"/>
                  </a:lnTo>
                  <a:lnTo>
                    <a:pt x="13051" y="14852"/>
                  </a:lnTo>
                  <a:lnTo>
                    <a:pt x="13711" y="14369"/>
                  </a:lnTo>
                  <a:lnTo>
                    <a:pt x="14326" y="13842"/>
                  </a:lnTo>
                  <a:lnTo>
                    <a:pt x="14853" y="13270"/>
                  </a:lnTo>
                  <a:lnTo>
                    <a:pt x="15336" y="12655"/>
                  </a:lnTo>
                  <a:lnTo>
                    <a:pt x="15732" y="11996"/>
                  </a:lnTo>
                  <a:lnTo>
                    <a:pt x="16083" y="11293"/>
                  </a:lnTo>
                  <a:lnTo>
                    <a:pt x="16391" y="10546"/>
                  </a:lnTo>
                  <a:lnTo>
                    <a:pt x="16611" y="9755"/>
                  </a:lnTo>
                  <a:lnTo>
                    <a:pt x="16699" y="8964"/>
                  </a:lnTo>
                  <a:lnTo>
                    <a:pt x="16742" y="8129"/>
                  </a:lnTo>
                  <a:lnTo>
                    <a:pt x="16699" y="7294"/>
                  </a:lnTo>
                  <a:lnTo>
                    <a:pt x="16611" y="6503"/>
                  </a:lnTo>
                  <a:lnTo>
                    <a:pt x="16391" y="5713"/>
                  </a:lnTo>
                  <a:lnTo>
                    <a:pt x="16083" y="4966"/>
                  </a:lnTo>
                  <a:lnTo>
                    <a:pt x="15732" y="4263"/>
                  </a:lnTo>
                  <a:lnTo>
                    <a:pt x="15336" y="3559"/>
                  </a:lnTo>
                  <a:lnTo>
                    <a:pt x="14853" y="2944"/>
                  </a:lnTo>
                  <a:lnTo>
                    <a:pt x="14326" y="2373"/>
                  </a:lnTo>
                  <a:lnTo>
                    <a:pt x="13711" y="1846"/>
                  </a:lnTo>
                  <a:lnTo>
                    <a:pt x="13051" y="1362"/>
                  </a:lnTo>
                  <a:lnTo>
                    <a:pt x="12392" y="967"/>
                  </a:lnTo>
                  <a:lnTo>
                    <a:pt x="11645" y="615"/>
                  </a:lnTo>
                  <a:lnTo>
                    <a:pt x="10854" y="352"/>
                  </a:lnTo>
                  <a:lnTo>
                    <a:pt x="10063" y="176"/>
                  </a:lnTo>
                  <a:lnTo>
                    <a:pt x="9229" y="44"/>
                  </a:lnTo>
                  <a:lnTo>
                    <a:pt x="8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5627333" y="2914568"/>
              <a:ext cx="702920" cy="680094"/>
            </a:xfrm>
            <a:custGeom>
              <a:avLst/>
              <a:gdLst/>
              <a:ahLst/>
              <a:cxnLst/>
              <a:rect l="l" t="t" r="r" b="b"/>
              <a:pathLst>
                <a:path w="16260" h="15732" extrusionOk="0">
                  <a:moveTo>
                    <a:pt x="8130" y="0"/>
                  </a:moveTo>
                  <a:lnTo>
                    <a:pt x="7295" y="44"/>
                  </a:lnTo>
                  <a:lnTo>
                    <a:pt x="6504" y="176"/>
                  </a:lnTo>
                  <a:lnTo>
                    <a:pt x="5713" y="352"/>
                  </a:lnTo>
                  <a:lnTo>
                    <a:pt x="4966" y="616"/>
                  </a:lnTo>
                  <a:lnTo>
                    <a:pt x="4263" y="967"/>
                  </a:lnTo>
                  <a:lnTo>
                    <a:pt x="3604" y="1363"/>
                  </a:lnTo>
                  <a:lnTo>
                    <a:pt x="2945" y="1802"/>
                  </a:lnTo>
                  <a:lnTo>
                    <a:pt x="2374" y="2329"/>
                  </a:lnTo>
                  <a:lnTo>
                    <a:pt x="1846" y="2857"/>
                  </a:lnTo>
                  <a:lnTo>
                    <a:pt x="1407" y="3472"/>
                  </a:lnTo>
                  <a:lnTo>
                    <a:pt x="968" y="4131"/>
                  </a:lnTo>
                  <a:lnTo>
                    <a:pt x="660" y="4790"/>
                  </a:lnTo>
                  <a:lnTo>
                    <a:pt x="352" y="5537"/>
                  </a:lnTo>
                  <a:lnTo>
                    <a:pt x="177" y="6284"/>
                  </a:lnTo>
                  <a:lnTo>
                    <a:pt x="45" y="7075"/>
                  </a:lnTo>
                  <a:lnTo>
                    <a:pt x="1" y="7866"/>
                  </a:lnTo>
                  <a:lnTo>
                    <a:pt x="45" y="8657"/>
                  </a:lnTo>
                  <a:lnTo>
                    <a:pt x="177" y="9448"/>
                  </a:lnTo>
                  <a:lnTo>
                    <a:pt x="352" y="10195"/>
                  </a:lnTo>
                  <a:lnTo>
                    <a:pt x="660" y="10942"/>
                  </a:lnTo>
                  <a:lnTo>
                    <a:pt x="968" y="11645"/>
                  </a:lnTo>
                  <a:lnTo>
                    <a:pt x="1407" y="12260"/>
                  </a:lnTo>
                  <a:lnTo>
                    <a:pt x="1846" y="12875"/>
                  </a:lnTo>
                  <a:lnTo>
                    <a:pt x="2374" y="13446"/>
                  </a:lnTo>
                  <a:lnTo>
                    <a:pt x="2945" y="13930"/>
                  </a:lnTo>
                  <a:lnTo>
                    <a:pt x="3604" y="14413"/>
                  </a:lnTo>
                  <a:lnTo>
                    <a:pt x="4263" y="14809"/>
                  </a:lnTo>
                  <a:lnTo>
                    <a:pt x="4966" y="15116"/>
                  </a:lnTo>
                  <a:lnTo>
                    <a:pt x="5713" y="15380"/>
                  </a:lnTo>
                  <a:lnTo>
                    <a:pt x="6504" y="15600"/>
                  </a:lnTo>
                  <a:lnTo>
                    <a:pt x="7295" y="15687"/>
                  </a:lnTo>
                  <a:lnTo>
                    <a:pt x="8130" y="15731"/>
                  </a:lnTo>
                  <a:lnTo>
                    <a:pt x="8965" y="15687"/>
                  </a:lnTo>
                  <a:lnTo>
                    <a:pt x="9756" y="15600"/>
                  </a:lnTo>
                  <a:lnTo>
                    <a:pt x="10547" y="15380"/>
                  </a:lnTo>
                  <a:lnTo>
                    <a:pt x="11294" y="15116"/>
                  </a:lnTo>
                  <a:lnTo>
                    <a:pt x="11997" y="14809"/>
                  </a:lnTo>
                  <a:lnTo>
                    <a:pt x="12656" y="14413"/>
                  </a:lnTo>
                  <a:lnTo>
                    <a:pt x="13271" y="13930"/>
                  </a:lnTo>
                  <a:lnTo>
                    <a:pt x="13886" y="13446"/>
                  </a:lnTo>
                  <a:lnTo>
                    <a:pt x="14370" y="12875"/>
                  </a:lnTo>
                  <a:lnTo>
                    <a:pt x="14853" y="12260"/>
                  </a:lnTo>
                  <a:lnTo>
                    <a:pt x="15249" y="11645"/>
                  </a:lnTo>
                  <a:lnTo>
                    <a:pt x="15600" y="10942"/>
                  </a:lnTo>
                  <a:lnTo>
                    <a:pt x="15864" y="10195"/>
                  </a:lnTo>
                  <a:lnTo>
                    <a:pt x="16083" y="9448"/>
                  </a:lnTo>
                  <a:lnTo>
                    <a:pt x="16215" y="8657"/>
                  </a:lnTo>
                  <a:lnTo>
                    <a:pt x="16259" y="7866"/>
                  </a:lnTo>
                  <a:lnTo>
                    <a:pt x="16215" y="7075"/>
                  </a:lnTo>
                  <a:lnTo>
                    <a:pt x="16083" y="6284"/>
                  </a:lnTo>
                  <a:lnTo>
                    <a:pt x="15864" y="5537"/>
                  </a:lnTo>
                  <a:lnTo>
                    <a:pt x="15600" y="4790"/>
                  </a:lnTo>
                  <a:lnTo>
                    <a:pt x="15249" y="4131"/>
                  </a:lnTo>
                  <a:lnTo>
                    <a:pt x="14853" y="3472"/>
                  </a:lnTo>
                  <a:lnTo>
                    <a:pt x="14370" y="2857"/>
                  </a:lnTo>
                  <a:lnTo>
                    <a:pt x="13886" y="2329"/>
                  </a:lnTo>
                  <a:lnTo>
                    <a:pt x="13271" y="1802"/>
                  </a:lnTo>
                  <a:lnTo>
                    <a:pt x="12656" y="1363"/>
                  </a:lnTo>
                  <a:lnTo>
                    <a:pt x="11997" y="967"/>
                  </a:lnTo>
                  <a:lnTo>
                    <a:pt x="11294" y="616"/>
                  </a:lnTo>
                  <a:lnTo>
                    <a:pt x="10547" y="352"/>
                  </a:lnTo>
                  <a:lnTo>
                    <a:pt x="9756" y="176"/>
                  </a:lnTo>
                  <a:lnTo>
                    <a:pt x="8965" y="44"/>
                  </a:lnTo>
                  <a:lnTo>
                    <a:pt x="8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5615964" y="2903155"/>
              <a:ext cx="723757" cy="702877"/>
            </a:xfrm>
            <a:custGeom>
              <a:avLst/>
              <a:gdLst/>
              <a:ahLst/>
              <a:cxnLst/>
              <a:rect l="l" t="t" r="r" b="b"/>
              <a:pathLst>
                <a:path w="16742" h="16259" extrusionOk="0">
                  <a:moveTo>
                    <a:pt x="8393" y="528"/>
                  </a:moveTo>
                  <a:lnTo>
                    <a:pt x="9184" y="572"/>
                  </a:lnTo>
                  <a:lnTo>
                    <a:pt x="9975" y="704"/>
                  </a:lnTo>
                  <a:lnTo>
                    <a:pt x="10722" y="880"/>
                  </a:lnTo>
                  <a:lnTo>
                    <a:pt x="11425" y="1143"/>
                  </a:lnTo>
                  <a:lnTo>
                    <a:pt x="12128" y="1451"/>
                  </a:lnTo>
                  <a:lnTo>
                    <a:pt x="12787" y="1846"/>
                  </a:lnTo>
                  <a:lnTo>
                    <a:pt x="13402" y="2286"/>
                  </a:lnTo>
                  <a:lnTo>
                    <a:pt x="13930" y="2769"/>
                  </a:lnTo>
                  <a:lnTo>
                    <a:pt x="14457" y="3296"/>
                  </a:lnTo>
                  <a:lnTo>
                    <a:pt x="14896" y="3868"/>
                  </a:lnTo>
                  <a:lnTo>
                    <a:pt x="15292" y="4527"/>
                  </a:lnTo>
                  <a:lnTo>
                    <a:pt x="15643" y="5186"/>
                  </a:lnTo>
                  <a:lnTo>
                    <a:pt x="15907" y="5889"/>
                  </a:lnTo>
                  <a:lnTo>
                    <a:pt x="16083" y="6592"/>
                  </a:lnTo>
                  <a:lnTo>
                    <a:pt x="16215" y="7339"/>
                  </a:lnTo>
                  <a:lnTo>
                    <a:pt x="16259" y="8130"/>
                  </a:lnTo>
                  <a:lnTo>
                    <a:pt x="16215" y="8921"/>
                  </a:lnTo>
                  <a:lnTo>
                    <a:pt x="16083" y="9668"/>
                  </a:lnTo>
                  <a:lnTo>
                    <a:pt x="15907" y="10415"/>
                  </a:lnTo>
                  <a:lnTo>
                    <a:pt x="15643" y="11118"/>
                  </a:lnTo>
                  <a:lnTo>
                    <a:pt x="15292" y="11777"/>
                  </a:lnTo>
                  <a:lnTo>
                    <a:pt x="14896" y="12392"/>
                  </a:lnTo>
                  <a:lnTo>
                    <a:pt x="14457" y="12963"/>
                  </a:lnTo>
                  <a:lnTo>
                    <a:pt x="13930" y="13535"/>
                  </a:lnTo>
                  <a:lnTo>
                    <a:pt x="13402" y="14018"/>
                  </a:lnTo>
                  <a:lnTo>
                    <a:pt x="12787" y="14457"/>
                  </a:lnTo>
                  <a:lnTo>
                    <a:pt x="12128" y="14809"/>
                  </a:lnTo>
                  <a:lnTo>
                    <a:pt x="11425" y="15160"/>
                  </a:lnTo>
                  <a:lnTo>
                    <a:pt x="10722" y="15424"/>
                  </a:lnTo>
                  <a:lnTo>
                    <a:pt x="9975" y="15600"/>
                  </a:lnTo>
                  <a:lnTo>
                    <a:pt x="9184" y="15688"/>
                  </a:lnTo>
                  <a:lnTo>
                    <a:pt x="8393" y="15732"/>
                  </a:lnTo>
                  <a:lnTo>
                    <a:pt x="7602" y="15688"/>
                  </a:lnTo>
                  <a:lnTo>
                    <a:pt x="6811" y="15600"/>
                  </a:lnTo>
                  <a:lnTo>
                    <a:pt x="6064" y="15424"/>
                  </a:lnTo>
                  <a:lnTo>
                    <a:pt x="5317" y="15160"/>
                  </a:lnTo>
                  <a:lnTo>
                    <a:pt x="4658" y="14809"/>
                  </a:lnTo>
                  <a:lnTo>
                    <a:pt x="3999" y="14457"/>
                  </a:lnTo>
                  <a:lnTo>
                    <a:pt x="3384" y="14018"/>
                  </a:lnTo>
                  <a:lnTo>
                    <a:pt x="2813" y="13535"/>
                  </a:lnTo>
                  <a:lnTo>
                    <a:pt x="2329" y="12963"/>
                  </a:lnTo>
                  <a:lnTo>
                    <a:pt x="1890" y="12392"/>
                  </a:lnTo>
                  <a:lnTo>
                    <a:pt x="1494" y="11777"/>
                  </a:lnTo>
                  <a:lnTo>
                    <a:pt x="1143" y="11118"/>
                  </a:lnTo>
                  <a:lnTo>
                    <a:pt x="879" y="10415"/>
                  </a:lnTo>
                  <a:lnTo>
                    <a:pt x="703" y="9668"/>
                  </a:lnTo>
                  <a:lnTo>
                    <a:pt x="572" y="8921"/>
                  </a:lnTo>
                  <a:lnTo>
                    <a:pt x="528" y="8130"/>
                  </a:lnTo>
                  <a:lnTo>
                    <a:pt x="572" y="7339"/>
                  </a:lnTo>
                  <a:lnTo>
                    <a:pt x="703" y="6592"/>
                  </a:lnTo>
                  <a:lnTo>
                    <a:pt x="879" y="5889"/>
                  </a:lnTo>
                  <a:lnTo>
                    <a:pt x="1143" y="5186"/>
                  </a:lnTo>
                  <a:lnTo>
                    <a:pt x="1494" y="4527"/>
                  </a:lnTo>
                  <a:lnTo>
                    <a:pt x="1890" y="3868"/>
                  </a:lnTo>
                  <a:lnTo>
                    <a:pt x="2329" y="3296"/>
                  </a:lnTo>
                  <a:lnTo>
                    <a:pt x="2813" y="2769"/>
                  </a:lnTo>
                  <a:lnTo>
                    <a:pt x="3384" y="2286"/>
                  </a:lnTo>
                  <a:lnTo>
                    <a:pt x="3999" y="1846"/>
                  </a:lnTo>
                  <a:lnTo>
                    <a:pt x="4658" y="1451"/>
                  </a:lnTo>
                  <a:lnTo>
                    <a:pt x="5317" y="1143"/>
                  </a:lnTo>
                  <a:lnTo>
                    <a:pt x="6064" y="880"/>
                  </a:lnTo>
                  <a:lnTo>
                    <a:pt x="6811" y="704"/>
                  </a:lnTo>
                  <a:lnTo>
                    <a:pt x="7602" y="572"/>
                  </a:lnTo>
                  <a:lnTo>
                    <a:pt x="8393" y="528"/>
                  </a:lnTo>
                  <a:close/>
                  <a:moveTo>
                    <a:pt x="8393" y="1"/>
                  </a:moveTo>
                  <a:lnTo>
                    <a:pt x="7514" y="45"/>
                  </a:lnTo>
                  <a:lnTo>
                    <a:pt x="6679" y="177"/>
                  </a:lnTo>
                  <a:lnTo>
                    <a:pt x="5888" y="396"/>
                  </a:lnTo>
                  <a:lnTo>
                    <a:pt x="5141" y="660"/>
                  </a:lnTo>
                  <a:lnTo>
                    <a:pt x="4394" y="1011"/>
                  </a:lnTo>
                  <a:lnTo>
                    <a:pt x="3691" y="1407"/>
                  </a:lnTo>
                  <a:lnTo>
                    <a:pt x="3076" y="1890"/>
                  </a:lnTo>
                  <a:lnTo>
                    <a:pt x="2461" y="2418"/>
                  </a:lnTo>
                  <a:lnTo>
                    <a:pt x="1934" y="2989"/>
                  </a:lnTo>
                  <a:lnTo>
                    <a:pt x="1450" y="3604"/>
                  </a:lnTo>
                  <a:lnTo>
                    <a:pt x="1011" y="4263"/>
                  </a:lnTo>
                  <a:lnTo>
                    <a:pt x="659" y="4966"/>
                  </a:lnTo>
                  <a:lnTo>
                    <a:pt x="396" y="5713"/>
                  </a:lnTo>
                  <a:lnTo>
                    <a:pt x="176" y="6504"/>
                  </a:lnTo>
                  <a:lnTo>
                    <a:pt x="44" y="7295"/>
                  </a:lnTo>
                  <a:lnTo>
                    <a:pt x="0" y="8130"/>
                  </a:lnTo>
                  <a:lnTo>
                    <a:pt x="44" y="8965"/>
                  </a:lnTo>
                  <a:lnTo>
                    <a:pt x="176" y="9756"/>
                  </a:lnTo>
                  <a:lnTo>
                    <a:pt x="396" y="10547"/>
                  </a:lnTo>
                  <a:lnTo>
                    <a:pt x="659" y="11294"/>
                  </a:lnTo>
                  <a:lnTo>
                    <a:pt x="1011" y="11997"/>
                  </a:lnTo>
                  <a:lnTo>
                    <a:pt x="1450" y="12656"/>
                  </a:lnTo>
                  <a:lnTo>
                    <a:pt x="1934" y="13315"/>
                  </a:lnTo>
                  <a:lnTo>
                    <a:pt x="2461" y="13886"/>
                  </a:lnTo>
                  <a:lnTo>
                    <a:pt x="3076" y="14413"/>
                  </a:lnTo>
                  <a:lnTo>
                    <a:pt x="3691" y="14853"/>
                  </a:lnTo>
                  <a:lnTo>
                    <a:pt x="4394" y="15292"/>
                  </a:lnTo>
                  <a:lnTo>
                    <a:pt x="5141" y="15600"/>
                  </a:lnTo>
                  <a:lnTo>
                    <a:pt x="5888" y="15907"/>
                  </a:lnTo>
                  <a:lnTo>
                    <a:pt x="6679" y="16083"/>
                  </a:lnTo>
                  <a:lnTo>
                    <a:pt x="7514" y="16215"/>
                  </a:lnTo>
                  <a:lnTo>
                    <a:pt x="8393" y="16259"/>
                  </a:lnTo>
                  <a:lnTo>
                    <a:pt x="9228" y="16215"/>
                  </a:lnTo>
                  <a:lnTo>
                    <a:pt x="10063" y="16083"/>
                  </a:lnTo>
                  <a:lnTo>
                    <a:pt x="10854" y="15907"/>
                  </a:lnTo>
                  <a:lnTo>
                    <a:pt x="11645" y="15600"/>
                  </a:lnTo>
                  <a:lnTo>
                    <a:pt x="12392" y="15292"/>
                  </a:lnTo>
                  <a:lnTo>
                    <a:pt x="13051" y="14853"/>
                  </a:lnTo>
                  <a:lnTo>
                    <a:pt x="13710" y="14413"/>
                  </a:lnTo>
                  <a:lnTo>
                    <a:pt x="14325" y="13886"/>
                  </a:lnTo>
                  <a:lnTo>
                    <a:pt x="14852" y="13315"/>
                  </a:lnTo>
                  <a:lnTo>
                    <a:pt x="15336" y="12656"/>
                  </a:lnTo>
                  <a:lnTo>
                    <a:pt x="15731" y="11997"/>
                  </a:lnTo>
                  <a:lnTo>
                    <a:pt x="16083" y="11294"/>
                  </a:lnTo>
                  <a:lnTo>
                    <a:pt x="16390" y="10547"/>
                  </a:lnTo>
                  <a:lnTo>
                    <a:pt x="16610" y="9756"/>
                  </a:lnTo>
                  <a:lnTo>
                    <a:pt x="16698" y="8965"/>
                  </a:lnTo>
                  <a:lnTo>
                    <a:pt x="16742" y="8130"/>
                  </a:lnTo>
                  <a:lnTo>
                    <a:pt x="16698" y="7295"/>
                  </a:lnTo>
                  <a:lnTo>
                    <a:pt x="16610" y="6504"/>
                  </a:lnTo>
                  <a:lnTo>
                    <a:pt x="16390" y="5713"/>
                  </a:lnTo>
                  <a:lnTo>
                    <a:pt x="16083" y="4966"/>
                  </a:lnTo>
                  <a:lnTo>
                    <a:pt x="15731" y="4263"/>
                  </a:lnTo>
                  <a:lnTo>
                    <a:pt x="15336" y="3604"/>
                  </a:lnTo>
                  <a:lnTo>
                    <a:pt x="14852" y="2989"/>
                  </a:lnTo>
                  <a:lnTo>
                    <a:pt x="14325" y="2418"/>
                  </a:lnTo>
                  <a:lnTo>
                    <a:pt x="13710" y="1890"/>
                  </a:lnTo>
                  <a:lnTo>
                    <a:pt x="13051" y="1407"/>
                  </a:lnTo>
                  <a:lnTo>
                    <a:pt x="12392" y="1011"/>
                  </a:lnTo>
                  <a:lnTo>
                    <a:pt x="11645" y="660"/>
                  </a:lnTo>
                  <a:lnTo>
                    <a:pt x="10854" y="396"/>
                  </a:lnTo>
                  <a:lnTo>
                    <a:pt x="10063" y="177"/>
                  </a:lnTo>
                  <a:lnTo>
                    <a:pt x="9228" y="45"/>
                  </a:lnTo>
                  <a:lnTo>
                    <a:pt x="83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5982554" y="3359058"/>
              <a:ext cx="645899" cy="645899"/>
            </a:xfrm>
            <a:custGeom>
              <a:avLst/>
              <a:gdLst/>
              <a:ahLst/>
              <a:cxnLst/>
              <a:rect l="l" t="t" r="r" b="b"/>
              <a:pathLst>
                <a:path w="14941" h="14941" extrusionOk="0">
                  <a:moveTo>
                    <a:pt x="6680" y="1"/>
                  </a:moveTo>
                  <a:lnTo>
                    <a:pt x="5933" y="132"/>
                  </a:lnTo>
                  <a:lnTo>
                    <a:pt x="5230" y="308"/>
                  </a:lnTo>
                  <a:lnTo>
                    <a:pt x="4527" y="572"/>
                  </a:lnTo>
                  <a:lnTo>
                    <a:pt x="3912" y="879"/>
                  </a:lnTo>
                  <a:lnTo>
                    <a:pt x="3297" y="1275"/>
                  </a:lnTo>
                  <a:lnTo>
                    <a:pt x="2681" y="1670"/>
                  </a:lnTo>
                  <a:lnTo>
                    <a:pt x="2154" y="2154"/>
                  </a:lnTo>
                  <a:lnTo>
                    <a:pt x="1671" y="2681"/>
                  </a:lnTo>
                  <a:lnTo>
                    <a:pt x="1275" y="3296"/>
                  </a:lnTo>
                  <a:lnTo>
                    <a:pt x="880" y="3911"/>
                  </a:lnTo>
                  <a:lnTo>
                    <a:pt x="572" y="4527"/>
                  </a:lnTo>
                  <a:lnTo>
                    <a:pt x="309" y="5230"/>
                  </a:lnTo>
                  <a:lnTo>
                    <a:pt x="133" y="5933"/>
                  </a:lnTo>
                  <a:lnTo>
                    <a:pt x="1" y="6680"/>
                  </a:lnTo>
                  <a:lnTo>
                    <a:pt x="1" y="7471"/>
                  </a:lnTo>
                  <a:lnTo>
                    <a:pt x="1" y="8218"/>
                  </a:lnTo>
                  <a:lnTo>
                    <a:pt x="133" y="8965"/>
                  </a:lnTo>
                  <a:lnTo>
                    <a:pt x="309" y="9668"/>
                  </a:lnTo>
                  <a:lnTo>
                    <a:pt x="572" y="10371"/>
                  </a:lnTo>
                  <a:lnTo>
                    <a:pt x="880" y="11030"/>
                  </a:lnTo>
                  <a:lnTo>
                    <a:pt x="1275" y="11645"/>
                  </a:lnTo>
                  <a:lnTo>
                    <a:pt x="1671" y="12216"/>
                  </a:lnTo>
                  <a:lnTo>
                    <a:pt x="2154" y="12744"/>
                  </a:lnTo>
                  <a:lnTo>
                    <a:pt x="2681" y="13227"/>
                  </a:lnTo>
                  <a:lnTo>
                    <a:pt x="3297" y="13666"/>
                  </a:lnTo>
                  <a:lnTo>
                    <a:pt x="3912" y="14018"/>
                  </a:lnTo>
                  <a:lnTo>
                    <a:pt x="4527" y="14325"/>
                  </a:lnTo>
                  <a:lnTo>
                    <a:pt x="5230" y="14589"/>
                  </a:lnTo>
                  <a:lnTo>
                    <a:pt x="5933" y="14765"/>
                  </a:lnTo>
                  <a:lnTo>
                    <a:pt x="6680" y="14897"/>
                  </a:lnTo>
                  <a:lnTo>
                    <a:pt x="7471" y="14941"/>
                  </a:lnTo>
                  <a:lnTo>
                    <a:pt x="8218" y="14897"/>
                  </a:lnTo>
                  <a:lnTo>
                    <a:pt x="8965" y="14765"/>
                  </a:lnTo>
                  <a:lnTo>
                    <a:pt x="9668" y="14589"/>
                  </a:lnTo>
                  <a:lnTo>
                    <a:pt x="10371" y="14325"/>
                  </a:lnTo>
                  <a:lnTo>
                    <a:pt x="11030" y="14018"/>
                  </a:lnTo>
                  <a:lnTo>
                    <a:pt x="11645" y="13666"/>
                  </a:lnTo>
                  <a:lnTo>
                    <a:pt x="12217" y="13227"/>
                  </a:lnTo>
                  <a:lnTo>
                    <a:pt x="12744" y="12744"/>
                  </a:lnTo>
                  <a:lnTo>
                    <a:pt x="13227" y="12216"/>
                  </a:lnTo>
                  <a:lnTo>
                    <a:pt x="13667" y="11645"/>
                  </a:lnTo>
                  <a:lnTo>
                    <a:pt x="14018" y="11030"/>
                  </a:lnTo>
                  <a:lnTo>
                    <a:pt x="14370" y="10371"/>
                  </a:lnTo>
                  <a:lnTo>
                    <a:pt x="14589" y="9668"/>
                  </a:lnTo>
                  <a:lnTo>
                    <a:pt x="14765" y="8965"/>
                  </a:lnTo>
                  <a:lnTo>
                    <a:pt x="14897" y="8218"/>
                  </a:lnTo>
                  <a:lnTo>
                    <a:pt x="14941" y="7471"/>
                  </a:lnTo>
                  <a:lnTo>
                    <a:pt x="14897" y="6680"/>
                  </a:lnTo>
                  <a:lnTo>
                    <a:pt x="14765" y="5933"/>
                  </a:lnTo>
                  <a:lnTo>
                    <a:pt x="14589" y="5230"/>
                  </a:lnTo>
                  <a:lnTo>
                    <a:pt x="14370" y="4527"/>
                  </a:lnTo>
                  <a:lnTo>
                    <a:pt x="14018" y="3911"/>
                  </a:lnTo>
                  <a:lnTo>
                    <a:pt x="13667" y="3296"/>
                  </a:lnTo>
                  <a:lnTo>
                    <a:pt x="13227" y="2681"/>
                  </a:lnTo>
                  <a:lnTo>
                    <a:pt x="12744" y="2154"/>
                  </a:lnTo>
                  <a:lnTo>
                    <a:pt x="12217" y="1670"/>
                  </a:lnTo>
                  <a:lnTo>
                    <a:pt x="11645" y="1275"/>
                  </a:lnTo>
                  <a:lnTo>
                    <a:pt x="11030" y="879"/>
                  </a:lnTo>
                  <a:lnTo>
                    <a:pt x="10371" y="572"/>
                  </a:lnTo>
                  <a:lnTo>
                    <a:pt x="9668" y="308"/>
                  </a:lnTo>
                  <a:lnTo>
                    <a:pt x="8965" y="132"/>
                  </a:lnTo>
                  <a:lnTo>
                    <a:pt x="82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6347285" y="3402764"/>
              <a:ext cx="281168" cy="598390"/>
            </a:xfrm>
            <a:custGeom>
              <a:avLst/>
              <a:gdLst/>
              <a:ahLst/>
              <a:cxnLst/>
              <a:rect l="l" t="t" r="r" b="b"/>
              <a:pathLst>
                <a:path w="6504" h="13842" extrusionOk="0">
                  <a:moveTo>
                    <a:pt x="2769" y="0"/>
                  </a:moveTo>
                  <a:lnTo>
                    <a:pt x="3428" y="835"/>
                  </a:lnTo>
                  <a:lnTo>
                    <a:pt x="3999" y="1714"/>
                  </a:lnTo>
                  <a:lnTo>
                    <a:pt x="4263" y="2197"/>
                  </a:lnTo>
                  <a:lnTo>
                    <a:pt x="4483" y="2637"/>
                  </a:lnTo>
                  <a:lnTo>
                    <a:pt x="4702" y="3120"/>
                  </a:lnTo>
                  <a:lnTo>
                    <a:pt x="4878" y="3647"/>
                  </a:lnTo>
                  <a:lnTo>
                    <a:pt x="5010" y="4131"/>
                  </a:lnTo>
                  <a:lnTo>
                    <a:pt x="5142" y="4658"/>
                  </a:lnTo>
                  <a:lnTo>
                    <a:pt x="5230" y="5141"/>
                  </a:lnTo>
                  <a:lnTo>
                    <a:pt x="5274" y="5669"/>
                  </a:lnTo>
                  <a:lnTo>
                    <a:pt x="5318" y="6196"/>
                  </a:lnTo>
                  <a:lnTo>
                    <a:pt x="5318" y="6767"/>
                  </a:lnTo>
                  <a:lnTo>
                    <a:pt x="5274" y="7295"/>
                  </a:lnTo>
                  <a:lnTo>
                    <a:pt x="5186" y="7822"/>
                  </a:lnTo>
                  <a:lnTo>
                    <a:pt x="5054" y="8349"/>
                  </a:lnTo>
                  <a:lnTo>
                    <a:pt x="4922" y="8876"/>
                  </a:lnTo>
                  <a:lnTo>
                    <a:pt x="4746" y="9404"/>
                  </a:lnTo>
                  <a:lnTo>
                    <a:pt x="4527" y="9887"/>
                  </a:lnTo>
                  <a:lnTo>
                    <a:pt x="4307" y="10370"/>
                  </a:lnTo>
                  <a:lnTo>
                    <a:pt x="4043" y="10810"/>
                  </a:lnTo>
                  <a:lnTo>
                    <a:pt x="3736" y="11249"/>
                  </a:lnTo>
                  <a:lnTo>
                    <a:pt x="3428" y="11645"/>
                  </a:lnTo>
                  <a:lnTo>
                    <a:pt x="3077" y="11996"/>
                  </a:lnTo>
                  <a:lnTo>
                    <a:pt x="2681" y="12392"/>
                  </a:lnTo>
                  <a:lnTo>
                    <a:pt x="2286" y="12699"/>
                  </a:lnTo>
                  <a:lnTo>
                    <a:pt x="1846" y="13007"/>
                  </a:lnTo>
                  <a:lnTo>
                    <a:pt x="1407" y="13270"/>
                  </a:lnTo>
                  <a:lnTo>
                    <a:pt x="967" y="13490"/>
                  </a:lnTo>
                  <a:lnTo>
                    <a:pt x="484" y="13710"/>
                  </a:lnTo>
                  <a:lnTo>
                    <a:pt x="1" y="13842"/>
                  </a:lnTo>
                  <a:lnTo>
                    <a:pt x="660" y="13754"/>
                  </a:lnTo>
                  <a:lnTo>
                    <a:pt x="1319" y="13578"/>
                  </a:lnTo>
                  <a:lnTo>
                    <a:pt x="1934" y="13314"/>
                  </a:lnTo>
                  <a:lnTo>
                    <a:pt x="2549" y="13051"/>
                  </a:lnTo>
                  <a:lnTo>
                    <a:pt x="3120" y="12699"/>
                  </a:lnTo>
                  <a:lnTo>
                    <a:pt x="3648" y="12304"/>
                  </a:lnTo>
                  <a:lnTo>
                    <a:pt x="4175" y="11864"/>
                  </a:lnTo>
                  <a:lnTo>
                    <a:pt x="4614" y="11381"/>
                  </a:lnTo>
                  <a:lnTo>
                    <a:pt x="5054" y="10898"/>
                  </a:lnTo>
                  <a:lnTo>
                    <a:pt x="5405" y="10326"/>
                  </a:lnTo>
                  <a:lnTo>
                    <a:pt x="5713" y="9755"/>
                  </a:lnTo>
                  <a:lnTo>
                    <a:pt x="6021" y="9140"/>
                  </a:lnTo>
                  <a:lnTo>
                    <a:pt x="6196" y="8481"/>
                  </a:lnTo>
                  <a:lnTo>
                    <a:pt x="6372" y="7822"/>
                  </a:lnTo>
                  <a:lnTo>
                    <a:pt x="6460" y="7163"/>
                  </a:lnTo>
                  <a:lnTo>
                    <a:pt x="6504" y="6460"/>
                  </a:lnTo>
                  <a:lnTo>
                    <a:pt x="6504" y="5932"/>
                  </a:lnTo>
                  <a:lnTo>
                    <a:pt x="6416" y="5449"/>
                  </a:lnTo>
                  <a:lnTo>
                    <a:pt x="6328" y="4922"/>
                  </a:lnTo>
                  <a:lnTo>
                    <a:pt x="6240" y="4438"/>
                  </a:lnTo>
                  <a:lnTo>
                    <a:pt x="6065" y="3999"/>
                  </a:lnTo>
                  <a:lnTo>
                    <a:pt x="5889" y="3516"/>
                  </a:lnTo>
                  <a:lnTo>
                    <a:pt x="5713" y="3076"/>
                  </a:lnTo>
                  <a:lnTo>
                    <a:pt x="5493" y="2681"/>
                  </a:lnTo>
                  <a:lnTo>
                    <a:pt x="5230" y="2241"/>
                  </a:lnTo>
                  <a:lnTo>
                    <a:pt x="4922" y="1890"/>
                  </a:lnTo>
                  <a:lnTo>
                    <a:pt x="4614" y="1494"/>
                  </a:lnTo>
                  <a:lnTo>
                    <a:pt x="4307" y="1143"/>
                  </a:lnTo>
                  <a:lnTo>
                    <a:pt x="3955" y="835"/>
                  </a:lnTo>
                  <a:lnTo>
                    <a:pt x="3560" y="528"/>
                  </a:lnTo>
                  <a:lnTo>
                    <a:pt x="3208" y="220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5971184" y="3347689"/>
              <a:ext cx="668682" cy="668682"/>
            </a:xfrm>
            <a:custGeom>
              <a:avLst/>
              <a:gdLst/>
              <a:ahLst/>
              <a:cxnLst/>
              <a:rect l="l" t="t" r="r" b="b"/>
              <a:pathLst>
                <a:path w="15468" h="15468" extrusionOk="0">
                  <a:moveTo>
                    <a:pt x="7734" y="483"/>
                  </a:moveTo>
                  <a:lnTo>
                    <a:pt x="8481" y="527"/>
                  </a:lnTo>
                  <a:lnTo>
                    <a:pt x="9184" y="659"/>
                  </a:lnTo>
                  <a:lnTo>
                    <a:pt x="9887" y="835"/>
                  </a:lnTo>
                  <a:lnTo>
                    <a:pt x="10546" y="1055"/>
                  </a:lnTo>
                  <a:lnTo>
                    <a:pt x="11161" y="1362"/>
                  </a:lnTo>
                  <a:lnTo>
                    <a:pt x="11777" y="1714"/>
                  </a:lnTo>
                  <a:lnTo>
                    <a:pt x="12304" y="2153"/>
                  </a:lnTo>
                  <a:lnTo>
                    <a:pt x="12831" y="2636"/>
                  </a:lnTo>
                  <a:lnTo>
                    <a:pt x="13314" y="3120"/>
                  </a:lnTo>
                  <a:lnTo>
                    <a:pt x="13710" y="3691"/>
                  </a:lnTo>
                  <a:lnTo>
                    <a:pt x="14061" y="4262"/>
                  </a:lnTo>
                  <a:lnTo>
                    <a:pt x="14369" y="4921"/>
                  </a:lnTo>
                  <a:lnTo>
                    <a:pt x="14633" y="5581"/>
                  </a:lnTo>
                  <a:lnTo>
                    <a:pt x="14808" y="6284"/>
                  </a:lnTo>
                  <a:lnTo>
                    <a:pt x="14896" y="6987"/>
                  </a:lnTo>
                  <a:lnTo>
                    <a:pt x="14940" y="7734"/>
                  </a:lnTo>
                  <a:lnTo>
                    <a:pt x="14896" y="8437"/>
                  </a:lnTo>
                  <a:lnTo>
                    <a:pt x="14808" y="9184"/>
                  </a:lnTo>
                  <a:lnTo>
                    <a:pt x="14633" y="9843"/>
                  </a:lnTo>
                  <a:lnTo>
                    <a:pt x="14369" y="10546"/>
                  </a:lnTo>
                  <a:lnTo>
                    <a:pt x="14061" y="11161"/>
                  </a:lnTo>
                  <a:lnTo>
                    <a:pt x="13710" y="11776"/>
                  </a:lnTo>
                  <a:lnTo>
                    <a:pt x="13314" y="12303"/>
                  </a:lnTo>
                  <a:lnTo>
                    <a:pt x="12831" y="12831"/>
                  </a:lnTo>
                  <a:lnTo>
                    <a:pt x="12304" y="13270"/>
                  </a:lnTo>
                  <a:lnTo>
                    <a:pt x="11777" y="13710"/>
                  </a:lnTo>
                  <a:lnTo>
                    <a:pt x="11161" y="14061"/>
                  </a:lnTo>
                  <a:lnTo>
                    <a:pt x="10546" y="14369"/>
                  </a:lnTo>
                  <a:lnTo>
                    <a:pt x="9887" y="14632"/>
                  </a:lnTo>
                  <a:lnTo>
                    <a:pt x="9184" y="14808"/>
                  </a:lnTo>
                  <a:lnTo>
                    <a:pt x="8481" y="14896"/>
                  </a:lnTo>
                  <a:lnTo>
                    <a:pt x="7734" y="14940"/>
                  </a:lnTo>
                  <a:lnTo>
                    <a:pt x="6987" y="14896"/>
                  </a:lnTo>
                  <a:lnTo>
                    <a:pt x="6284" y="14808"/>
                  </a:lnTo>
                  <a:lnTo>
                    <a:pt x="5581" y="14632"/>
                  </a:lnTo>
                  <a:lnTo>
                    <a:pt x="4922" y="14369"/>
                  </a:lnTo>
                  <a:lnTo>
                    <a:pt x="4263" y="14061"/>
                  </a:lnTo>
                  <a:lnTo>
                    <a:pt x="3691" y="13710"/>
                  </a:lnTo>
                  <a:lnTo>
                    <a:pt x="3120" y="13270"/>
                  </a:lnTo>
                  <a:lnTo>
                    <a:pt x="2637" y="12831"/>
                  </a:lnTo>
                  <a:lnTo>
                    <a:pt x="2153" y="12303"/>
                  </a:lnTo>
                  <a:lnTo>
                    <a:pt x="1714" y="11776"/>
                  </a:lnTo>
                  <a:lnTo>
                    <a:pt x="1362" y="11161"/>
                  </a:lnTo>
                  <a:lnTo>
                    <a:pt x="1055" y="10546"/>
                  </a:lnTo>
                  <a:lnTo>
                    <a:pt x="835" y="9843"/>
                  </a:lnTo>
                  <a:lnTo>
                    <a:pt x="659" y="9184"/>
                  </a:lnTo>
                  <a:lnTo>
                    <a:pt x="528" y="8437"/>
                  </a:lnTo>
                  <a:lnTo>
                    <a:pt x="484" y="7734"/>
                  </a:lnTo>
                  <a:lnTo>
                    <a:pt x="528" y="6987"/>
                  </a:lnTo>
                  <a:lnTo>
                    <a:pt x="659" y="6284"/>
                  </a:lnTo>
                  <a:lnTo>
                    <a:pt x="835" y="5581"/>
                  </a:lnTo>
                  <a:lnTo>
                    <a:pt x="1055" y="4921"/>
                  </a:lnTo>
                  <a:lnTo>
                    <a:pt x="1362" y="4262"/>
                  </a:lnTo>
                  <a:lnTo>
                    <a:pt x="1714" y="3691"/>
                  </a:lnTo>
                  <a:lnTo>
                    <a:pt x="2153" y="3120"/>
                  </a:lnTo>
                  <a:lnTo>
                    <a:pt x="2637" y="2636"/>
                  </a:lnTo>
                  <a:lnTo>
                    <a:pt x="3120" y="2153"/>
                  </a:lnTo>
                  <a:lnTo>
                    <a:pt x="3691" y="1714"/>
                  </a:lnTo>
                  <a:lnTo>
                    <a:pt x="4263" y="1362"/>
                  </a:lnTo>
                  <a:lnTo>
                    <a:pt x="4922" y="1055"/>
                  </a:lnTo>
                  <a:lnTo>
                    <a:pt x="5581" y="835"/>
                  </a:lnTo>
                  <a:lnTo>
                    <a:pt x="6284" y="659"/>
                  </a:lnTo>
                  <a:lnTo>
                    <a:pt x="6987" y="527"/>
                  </a:lnTo>
                  <a:lnTo>
                    <a:pt x="7734" y="483"/>
                  </a:lnTo>
                  <a:close/>
                  <a:moveTo>
                    <a:pt x="7734" y="0"/>
                  </a:moveTo>
                  <a:lnTo>
                    <a:pt x="6943" y="44"/>
                  </a:lnTo>
                  <a:lnTo>
                    <a:pt x="6152" y="132"/>
                  </a:lnTo>
                  <a:lnTo>
                    <a:pt x="5405" y="352"/>
                  </a:lnTo>
                  <a:lnTo>
                    <a:pt x="4702" y="615"/>
                  </a:lnTo>
                  <a:lnTo>
                    <a:pt x="4043" y="923"/>
                  </a:lnTo>
                  <a:lnTo>
                    <a:pt x="3384" y="1318"/>
                  </a:lnTo>
                  <a:lnTo>
                    <a:pt x="2813" y="1758"/>
                  </a:lnTo>
                  <a:lnTo>
                    <a:pt x="2241" y="2241"/>
                  </a:lnTo>
                  <a:lnTo>
                    <a:pt x="1758" y="2812"/>
                  </a:lnTo>
                  <a:lnTo>
                    <a:pt x="1319" y="3383"/>
                  </a:lnTo>
                  <a:lnTo>
                    <a:pt x="923" y="4043"/>
                  </a:lnTo>
                  <a:lnTo>
                    <a:pt x="615" y="4702"/>
                  </a:lnTo>
                  <a:lnTo>
                    <a:pt x="352" y="5405"/>
                  </a:lnTo>
                  <a:lnTo>
                    <a:pt x="132" y="6152"/>
                  </a:lnTo>
                  <a:lnTo>
                    <a:pt x="44" y="6943"/>
                  </a:lnTo>
                  <a:lnTo>
                    <a:pt x="0" y="7734"/>
                  </a:lnTo>
                  <a:lnTo>
                    <a:pt x="44" y="8525"/>
                  </a:lnTo>
                  <a:lnTo>
                    <a:pt x="132" y="9272"/>
                  </a:lnTo>
                  <a:lnTo>
                    <a:pt x="352" y="10019"/>
                  </a:lnTo>
                  <a:lnTo>
                    <a:pt x="615" y="10722"/>
                  </a:lnTo>
                  <a:lnTo>
                    <a:pt x="923" y="11425"/>
                  </a:lnTo>
                  <a:lnTo>
                    <a:pt x="1319" y="12040"/>
                  </a:lnTo>
                  <a:lnTo>
                    <a:pt x="1758" y="12655"/>
                  </a:lnTo>
                  <a:lnTo>
                    <a:pt x="2241" y="13182"/>
                  </a:lnTo>
                  <a:lnTo>
                    <a:pt x="2813" y="13666"/>
                  </a:lnTo>
                  <a:lnTo>
                    <a:pt x="3384" y="14149"/>
                  </a:lnTo>
                  <a:lnTo>
                    <a:pt x="4043" y="14501"/>
                  </a:lnTo>
                  <a:lnTo>
                    <a:pt x="4702" y="14852"/>
                  </a:lnTo>
                  <a:lnTo>
                    <a:pt x="5405" y="15116"/>
                  </a:lnTo>
                  <a:lnTo>
                    <a:pt x="6152" y="15291"/>
                  </a:lnTo>
                  <a:lnTo>
                    <a:pt x="6943" y="15423"/>
                  </a:lnTo>
                  <a:lnTo>
                    <a:pt x="7734" y="15467"/>
                  </a:lnTo>
                  <a:lnTo>
                    <a:pt x="8525" y="15423"/>
                  </a:lnTo>
                  <a:lnTo>
                    <a:pt x="9272" y="15291"/>
                  </a:lnTo>
                  <a:lnTo>
                    <a:pt x="10019" y="15116"/>
                  </a:lnTo>
                  <a:lnTo>
                    <a:pt x="10722" y="14852"/>
                  </a:lnTo>
                  <a:lnTo>
                    <a:pt x="11425" y="14501"/>
                  </a:lnTo>
                  <a:lnTo>
                    <a:pt x="12040" y="14149"/>
                  </a:lnTo>
                  <a:lnTo>
                    <a:pt x="12655" y="13666"/>
                  </a:lnTo>
                  <a:lnTo>
                    <a:pt x="13183" y="13182"/>
                  </a:lnTo>
                  <a:lnTo>
                    <a:pt x="13666" y="12655"/>
                  </a:lnTo>
                  <a:lnTo>
                    <a:pt x="14149" y="12040"/>
                  </a:lnTo>
                  <a:lnTo>
                    <a:pt x="14501" y="11425"/>
                  </a:lnTo>
                  <a:lnTo>
                    <a:pt x="14852" y="10722"/>
                  </a:lnTo>
                  <a:lnTo>
                    <a:pt x="15116" y="10019"/>
                  </a:lnTo>
                  <a:lnTo>
                    <a:pt x="15292" y="9272"/>
                  </a:lnTo>
                  <a:lnTo>
                    <a:pt x="15424" y="8525"/>
                  </a:lnTo>
                  <a:lnTo>
                    <a:pt x="15468" y="7734"/>
                  </a:lnTo>
                  <a:lnTo>
                    <a:pt x="15424" y="6943"/>
                  </a:lnTo>
                  <a:lnTo>
                    <a:pt x="15292" y="6152"/>
                  </a:lnTo>
                  <a:lnTo>
                    <a:pt x="15116" y="5405"/>
                  </a:lnTo>
                  <a:lnTo>
                    <a:pt x="14852" y="4702"/>
                  </a:lnTo>
                  <a:lnTo>
                    <a:pt x="14501" y="4043"/>
                  </a:lnTo>
                  <a:lnTo>
                    <a:pt x="14149" y="3383"/>
                  </a:lnTo>
                  <a:lnTo>
                    <a:pt x="13666" y="2812"/>
                  </a:lnTo>
                  <a:lnTo>
                    <a:pt x="13183" y="2241"/>
                  </a:lnTo>
                  <a:lnTo>
                    <a:pt x="12655" y="1758"/>
                  </a:lnTo>
                  <a:lnTo>
                    <a:pt x="12040" y="1318"/>
                  </a:lnTo>
                  <a:lnTo>
                    <a:pt x="11425" y="923"/>
                  </a:lnTo>
                  <a:lnTo>
                    <a:pt x="10722" y="615"/>
                  </a:lnTo>
                  <a:lnTo>
                    <a:pt x="10019" y="352"/>
                  </a:lnTo>
                  <a:lnTo>
                    <a:pt x="9272" y="132"/>
                  </a:lnTo>
                  <a:lnTo>
                    <a:pt x="8525" y="44"/>
                  </a:lnTo>
                  <a:lnTo>
                    <a:pt x="77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6744310" y="3436959"/>
              <a:ext cx="17119" cy="15217"/>
            </a:xfrm>
            <a:custGeom>
              <a:avLst/>
              <a:gdLst/>
              <a:ahLst/>
              <a:cxnLst/>
              <a:rect l="l" t="t" r="r" b="b"/>
              <a:pathLst>
                <a:path w="396" h="352" extrusionOk="0">
                  <a:moveTo>
                    <a:pt x="176" y="0"/>
                  </a:moveTo>
                  <a:lnTo>
                    <a:pt x="44" y="44"/>
                  </a:lnTo>
                  <a:lnTo>
                    <a:pt x="0" y="132"/>
                  </a:lnTo>
                  <a:lnTo>
                    <a:pt x="0" y="220"/>
                  </a:lnTo>
                  <a:lnTo>
                    <a:pt x="88" y="308"/>
                  </a:lnTo>
                  <a:lnTo>
                    <a:pt x="132" y="352"/>
                  </a:lnTo>
                  <a:lnTo>
                    <a:pt x="264" y="352"/>
                  </a:lnTo>
                  <a:lnTo>
                    <a:pt x="352" y="264"/>
                  </a:lnTo>
                  <a:lnTo>
                    <a:pt x="396" y="176"/>
                  </a:lnTo>
                  <a:lnTo>
                    <a:pt x="352" y="88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6770896" y="3302081"/>
              <a:ext cx="85509" cy="133019"/>
            </a:xfrm>
            <a:custGeom>
              <a:avLst/>
              <a:gdLst/>
              <a:ahLst/>
              <a:cxnLst/>
              <a:rect l="l" t="t" r="r" b="b"/>
              <a:pathLst>
                <a:path w="1978" h="3077" extrusionOk="0">
                  <a:moveTo>
                    <a:pt x="1670" y="0"/>
                  </a:moveTo>
                  <a:lnTo>
                    <a:pt x="1495" y="44"/>
                  </a:lnTo>
                  <a:lnTo>
                    <a:pt x="1407" y="132"/>
                  </a:lnTo>
                  <a:lnTo>
                    <a:pt x="1319" y="220"/>
                  </a:lnTo>
                  <a:lnTo>
                    <a:pt x="1319" y="352"/>
                  </a:lnTo>
                  <a:lnTo>
                    <a:pt x="1275" y="703"/>
                  </a:lnTo>
                  <a:lnTo>
                    <a:pt x="1143" y="1099"/>
                  </a:lnTo>
                  <a:lnTo>
                    <a:pt x="1011" y="1538"/>
                  </a:lnTo>
                  <a:lnTo>
                    <a:pt x="791" y="1934"/>
                  </a:lnTo>
                  <a:lnTo>
                    <a:pt x="528" y="2285"/>
                  </a:lnTo>
                  <a:lnTo>
                    <a:pt x="352" y="2461"/>
                  </a:lnTo>
                  <a:lnTo>
                    <a:pt x="176" y="2593"/>
                  </a:lnTo>
                  <a:lnTo>
                    <a:pt x="44" y="2725"/>
                  </a:lnTo>
                  <a:lnTo>
                    <a:pt x="1" y="2813"/>
                  </a:lnTo>
                  <a:lnTo>
                    <a:pt x="1" y="2901"/>
                  </a:lnTo>
                  <a:lnTo>
                    <a:pt x="88" y="3032"/>
                  </a:lnTo>
                  <a:lnTo>
                    <a:pt x="220" y="3076"/>
                  </a:lnTo>
                  <a:lnTo>
                    <a:pt x="352" y="3032"/>
                  </a:lnTo>
                  <a:lnTo>
                    <a:pt x="572" y="2944"/>
                  </a:lnTo>
                  <a:lnTo>
                    <a:pt x="879" y="2681"/>
                  </a:lnTo>
                  <a:lnTo>
                    <a:pt x="1143" y="2417"/>
                  </a:lnTo>
                  <a:lnTo>
                    <a:pt x="1407" y="2066"/>
                  </a:lnTo>
                  <a:lnTo>
                    <a:pt x="1626" y="1714"/>
                  </a:lnTo>
                  <a:lnTo>
                    <a:pt x="1802" y="1275"/>
                  </a:lnTo>
                  <a:lnTo>
                    <a:pt x="1934" y="791"/>
                  </a:lnTo>
                  <a:lnTo>
                    <a:pt x="1978" y="484"/>
                  </a:lnTo>
                  <a:lnTo>
                    <a:pt x="1934" y="308"/>
                  </a:lnTo>
                  <a:lnTo>
                    <a:pt x="1890" y="132"/>
                  </a:lnTo>
                  <a:lnTo>
                    <a:pt x="1758" y="44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5955968" y="2838569"/>
              <a:ext cx="17162" cy="17162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177" y="1"/>
                  </a:moveTo>
                  <a:lnTo>
                    <a:pt x="89" y="45"/>
                  </a:lnTo>
                  <a:lnTo>
                    <a:pt x="1" y="133"/>
                  </a:lnTo>
                  <a:lnTo>
                    <a:pt x="1" y="221"/>
                  </a:lnTo>
                  <a:lnTo>
                    <a:pt x="45" y="352"/>
                  </a:lnTo>
                  <a:lnTo>
                    <a:pt x="133" y="396"/>
                  </a:lnTo>
                  <a:lnTo>
                    <a:pt x="220" y="396"/>
                  </a:lnTo>
                  <a:lnTo>
                    <a:pt x="308" y="352"/>
                  </a:lnTo>
                  <a:lnTo>
                    <a:pt x="352" y="308"/>
                  </a:lnTo>
                  <a:lnTo>
                    <a:pt x="396" y="221"/>
                  </a:lnTo>
                  <a:lnTo>
                    <a:pt x="396" y="133"/>
                  </a:lnTo>
                  <a:lnTo>
                    <a:pt x="308" y="45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5973087" y="2680909"/>
              <a:ext cx="43706" cy="146334"/>
            </a:xfrm>
            <a:custGeom>
              <a:avLst/>
              <a:gdLst/>
              <a:ahLst/>
              <a:cxnLst/>
              <a:rect l="l" t="t" r="r" b="b"/>
              <a:pathLst>
                <a:path w="1011" h="3385" extrusionOk="0">
                  <a:moveTo>
                    <a:pt x="352" y="1"/>
                  </a:moveTo>
                  <a:lnTo>
                    <a:pt x="220" y="89"/>
                  </a:lnTo>
                  <a:lnTo>
                    <a:pt x="176" y="220"/>
                  </a:lnTo>
                  <a:lnTo>
                    <a:pt x="176" y="352"/>
                  </a:lnTo>
                  <a:lnTo>
                    <a:pt x="176" y="440"/>
                  </a:lnTo>
                  <a:lnTo>
                    <a:pt x="264" y="792"/>
                  </a:lnTo>
                  <a:lnTo>
                    <a:pt x="352" y="1231"/>
                  </a:lnTo>
                  <a:lnTo>
                    <a:pt x="352" y="1670"/>
                  </a:lnTo>
                  <a:lnTo>
                    <a:pt x="352" y="2110"/>
                  </a:lnTo>
                  <a:lnTo>
                    <a:pt x="264" y="2549"/>
                  </a:lnTo>
                  <a:lnTo>
                    <a:pt x="176" y="2769"/>
                  </a:lnTo>
                  <a:lnTo>
                    <a:pt x="44" y="2945"/>
                  </a:lnTo>
                  <a:lnTo>
                    <a:pt x="0" y="3121"/>
                  </a:lnTo>
                  <a:lnTo>
                    <a:pt x="0" y="3208"/>
                  </a:lnTo>
                  <a:lnTo>
                    <a:pt x="44" y="3296"/>
                  </a:lnTo>
                  <a:lnTo>
                    <a:pt x="176" y="3384"/>
                  </a:lnTo>
                  <a:lnTo>
                    <a:pt x="308" y="3384"/>
                  </a:lnTo>
                  <a:lnTo>
                    <a:pt x="396" y="3296"/>
                  </a:lnTo>
                  <a:lnTo>
                    <a:pt x="528" y="3121"/>
                  </a:lnTo>
                  <a:lnTo>
                    <a:pt x="703" y="2769"/>
                  </a:lnTo>
                  <a:lnTo>
                    <a:pt x="879" y="2374"/>
                  </a:lnTo>
                  <a:lnTo>
                    <a:pt x="967" y="1978"/>
                  </a:lnTo>
                  <a:lnTo>
                    <a:pt x="1011" y="1583"/>
                  </a:lnTo>
                  <a:lnTo>
                    <a:pt x="1011" y="1099"/>
                  </a:lnTo>
                  <a:lnTo>
                    <a:pt x="923" y="616"/>
                  </a:lnTo>
                  <a:lnTo>
                    <a:pt x="835" y="308"/>
                  </a:lnTo>
                  <a:lnTo>
                    <a:pt x="747" y="133"/>
                  </a:lnTo>
                  <a:lnTo>
                    <a:pt x="615" y="45"/>
                  </a:lnTo>
                  <a:lnTo>
                    <a:pt x="4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6246603" y="1921099"/>
              <a:ext cx="290679" cy="362873"/>
            </a:xfrm>
            <a:custGeom>
              <a:avLst/>
              <a:gdLst/>
              <a:ahLst/>
              <a:cxnLst/>
              <a:rect l="l" t="t" r="r" b="b"/>
              <a:pathLst>
                <a:path w="6724" h="8394" extrusionOk="0">
                  <a:moveTo>
                    <a:pt x="1934" y="0"/>
                  </a:moveTo>
                  <a:lnTo>
                    <a:pt x="1495" y="44"/>
                  </a:lnTo>
                  <a:lnTo>
                    <a:pt x="1143" y="132"/>
                  </a:lnTo>
                  <a:lnTo>
                    <a:pt x="924" y="264"/>
                  </a:lnTo>
                  <a:lnTo>
                    <a:pt x="704" y="396"/>
                  </a:lnTo>
                  <a:lnTo>
                    <a:pt x="528" y="572"/>
                  </a:lnTo>
                  <a:lnTo>
                    <a:pt x="352" y="791"/>
                  </a:lnTo>
                  <a:lnTo>
                    <a:pt x="220" y="1011"/>
                  </a:lnTo>
                  <a:lnTo>
                    <a:pt x="133" y="1275"/>
                  </a:lnTo>
                  <a:lnTo>
                    <a:pt x="45" y="1538"/>
                  </a:lnTo>
                  <a:lnTo>
                    <a:pt x="1" y="1802"/>
                  </a:lnTo>
                  <a:lnTo>
                    <a:pt x="1" y="2066"/>
                  </a:lnTo>
                  <a:lnTo>
                    <a:pt x="1" y="2329"/>
                  </a:lnTo>
                  <a:lnTo>
                    <a:pt x="89" y="2856"/>
                  </a:lnTo>
                  <a:lnTo>
                    <a:pt x="264" y="3296"/>
                  </a:lnTo>
                  <a:lnTo>
                    <a:pt x="484" y="3691"/>
                  </a:lnTo>
                  <a:lnTo>
                    <a:pt x="748" y="4087"/>
                  </a:lnTo>
                  <a:lnTo>
                    <a:pt x="1011" y="4438"/>
                  </a:lnTo>
                  <a:lnTo>
                    <a:pt x="1627" y="5141"/>
                  </a:lnTo>
                  <a:lnTo>
                    <a:pt x="4615" y="8349"/>
                  </a:lnTo>
                  <a:lnTo>
                    <a:pt x="4702" y="8393"/>
                  </a:lnTo>
                  <a:lnTo>
                    <a:pt x="4878" y="8393"/>
                  </a:lnTo>
                  <a:lnTo>
                    <a:pt x="4966" y="8349"/>
                  </a:lnTo>
                  <a:lnTo>
                    <a:pt x="5054" y="8261"/>
                  </a:lnTo>
                  <a:lnTo>
                    <a:pt x="5054" y="8173"/>
                  </a:lnTo>
                  <a:lnTo>
                    <a:pt x="5054" y="8085"/>
                  </a:lnTo>
                  <a:lnTo>
                    <a:pt x="5010" y="7998"/>
                  </a:lnTo>
                  <a:lnTo>
                    <a:pt x="2022" y="4790"/>
                  </a:lnTo>
                  <a:lnTo>
                    <a:pt x="1407" y="4131"/>
                  </a:lnTo>
                  <a:lnTo>
                    <a:pt x="1143" y="3779"/>
                  </a:lnTo>
                  <a:lnTo>
                    <a:pt x="924" y="3428"/>
                  </a:lnTo>
                  <a:lnTo>
                    <a:pt x="748" y="3076"/>
                  </a:lnTo>
                  <a:lnTo>
                    <a:pt x="616" y="2725"/>
                  </a:lnTo>
                  <a:lnTo>
                    <a:pt x="528" y="2285"/>
                  </a:lnTo>
                  <a:lnTo>
                    <a:pt x="484" y="2066"/>
                  </a:lnTo>
                  <a:lnTo>
                    <a:pt x="484" y="1846"/>
                  </a:lnTo>
                  <a:lnTo>
                    <a:pt x="616" y="1450"/>
                  </a:lnTo>
                  <a:lnTo>
                    <a:pt x="792" y="1099"/>
                  </a:lnTo>
                  <a:lnTo>
                    <a:pt x="1011" y="835"/>
                  </a:lnTo>
                  <a:lnTo>
                    <a:pt x="1143" y="703"/>
                  </a:lnTo>
                  <a:lnTo>
                    <a:pt x="1319" y="615"/>
                  </a:lnTo>
                  <a:lnTo>
                    <a:pt x="1627" y="528"/>
                  </a:lnTo>
                  <a:lnTo>
                    <a:pt x="1934" y="528"/>
                  </a:lnTo>
                  <a:lnTo>
                    <a:pt x="2242" y="572"/>
                  </a:lnTo>
                  <a:lnTo>
                    <a:pt x="2593" y="703"/>
                  </a:lnTo>
                  <a:lnTo>
                    <a:pt x="2901" y="879"/>
                  </a:lnTo>
                  <a:lnTo>
                    <a:pt x="3208" y="1055"/>
                  </a:lnTo>
                  <a:lnTo>
                    <a:pt x="3736" y="1538"/>
                  </a:lnTo>
                  <a:lnTo>
                    <a:pt x="4439" y="2241"/>
                  </a:lnTo>
                  <a:lnTo>
                    <a:pt x="5098" y="2988"/>
                  </a:lnTo>
                  <a:lnTo>
                    <a:pt x="5713" y="3779"/>
                  </a:lnTo>
                  <a:lnTo>
                    <a:pt x="6240" y="4614"/>
                  </a:lnTo>
                  <a:lnTo>
                    <a:pt x="6328" y="4702"/>
                  </a:lnTo>
                  <a:lnTo>
                    <a:pt x="6416" y="4702"/>
                  </a:lnTo>
                  <a:lnTo>
                    <a:pt x="6504" y="4746"/>
                  </a:lnTo>
                  <a:lnTo>
                    <a:pt x="6592" y="4702"/>
                  </a:lnTo>
                  <a:lnTo>
                    <a:pt x="6680" y="4614"/>
                  </a:lnTo>
                  <a:lnTo>
                    <a:pt x="6724" y="4526"/>
                  </a:lnTo>
                  <a:lnTo>
                    <a:pt x="6724" y="4438"/>
                  </a:lnTo>
                  <a:lnTo>
                    <a:pt x="6680" y="4350"/>
                  </a:lnTo>
                  <a:lnTo>
                    <a:pt x="6109" y="3472"/>
                  </a:lnTo>
                  <a:lnTo>
                    <a:pt x="5493" y="2681"/>
                  </a:lnTo>
                  <a:lnTo>
                    <a:pt x="4834" y="1890"/>
                  </a:lnTo>
                  <a:lnTo>
                    <a:pt x="4087" y="1187"/>
                  </a:lnTo>
                  <a:lnTo>
                    <a:pt x="3516" y="659"/>
                  </a:lnTo>
                  <a:lnTo>
                    <a:pt x="3165" y="440"/>
                  </a:lnTo>
                  <a:lnTo>
                    <a:pt x="2813" y="220"/>
                  </a:lnTo>
                  <a:lnTo>
                    <a:pt x="2374" y="88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6482163" y="2038857"/>
              <a:ext cx="383753" cy="199506"/>
            </a:xfrm>
            <a:custGeom>
              <a:avLst/>
              <a:gdLst/>
              <a:ahLst/>
              <a:cxnLst/>
              <a:rect l="l" t="t" r="r" b="b"/>
              <a:pathLst>
                <a:path w="8877" h="4615" extrusionOk="0">
                  <a:moveTo>
                    <a:pt x="3164" y="1"/>
                  </a:moveTo>
                  <a:lnTo>
                    <a:pt x="2154" y="45"/>
                  </a:lnTo>
                  <a:lnTo>
                    <a:pt x="2022" y="89"/>
                  </a:lnTo>
                  <a:lnTo>
                    <a:pt x="1978" y="132"/>
                  </a:lnTo>
                  <a:lnTo>
                    <a:pt x="1934" y="220"/>
                  </a:lnTo>
                  <a:lnTo>
                    <a:pt x="1890" y="352"/>
                  </a:lnTo>
                  <a:lnTo>
                    <a:pt x="1934" y="440"/>
                  </a:lnTo>
                  <a:lnTo>
                    <a:pt x="2022" y="528"/>
                  </a:lnTo>
                  <a:lnTo>
                    <a:pt x="2110" y="572"/>
                  </a:lnTo>
                  <a:lnTo>
                    <a:pt x="2198" y="572"/>
                  </a:lnTo>
                  <a:lnTo>
                    <a:pt x="3164" y="484"/>
                  </a:lnTo>
                  <a:lnTo>
                    <a:pt x="4175" y="484"/>
                  </a:lnTo>
                  <a:lnTo>
                    <a:pt x="5142" y="572"/>
                  </a:lnTo>
                  <a:lnTo>
                    <a:pt x="6152" y="660"/>
                  </a:lnTo>
                  <a:lnTo>
                    <a:pt x="6855" y="836"/>
                  </a:lnTo>
                  <a:lnTo>
                    <a:pt x="7207" y="923"/>
                  </a:lnTo>
                  <a:lnTo>
                    <a:pt x="7514" y="1055"/>
                  </a:lnTo>
                  <a:lnTo>
                    <a:pt x="7822" y="1275"/>
                  </a:lnTo>
                  <a:lnTo>
                    <a:pt x="8042" y="1495"/>
                  </a:lnTo>
                  <a:lnTo>
                    <a:pt x="8217" y="1758"/>
                  </a:lnTo>
                  <a:lnTo>
                    <a:pt x="8349" y="2022"/>
                  </a:lnTo>
                  <a:lnTo>
                    <a:pt x="8393" y="2198"/>
                  </a:lnTo>
                  <a:lnTo>
                    <a:pt x="8393" y="2373"/>
                  </a:lnTo>
                  <a:lnTo>
                    <a:pt x="8305" y="2769"/>
                  </a:lnTo>
                  <a:lnTo>
                    <a:pt x="8130" y="3120"/>
                  </a:lnTo>
                  <a:lnTo>
                    <a:pt x="7866" y="3428"/>
                  </a:lnTo>
                  <a:lnTo>
                    <a:pt x="7690" y="3560"/>
                  </a:lnTo>
                  <a:lnTo>
                    <a:pt x="7514" y="3692"/>
                  </a:lnTo>
                  <a:lnTo>
                    <a:pt x="7119" y="3867"/>
                  </a:lnTo>
                  <a:lnTo>
                    <a:pt x="6723" y="3999"/>
                  </a:lnTo>
                  <a:lnTo>
                    <a:pt x="6372" y="4043"/>
                  </a:lnTo>
                  <a:lnTo>
                    <a:pt x="5933" y="4087"/>
                  </a:lnTo>
                  <a:lnTo>
                    <a:pt x="5493" y="4087"/>
                  </a:lnTo>
                  <a:lnTo>
                    <a:pt x="4614" y="3999"/>
                  </a:lnTo>
                  <a:lnTo>
                    <a:pt x="264" y="3604"/>
                  </a:lnTo>
                  <a:lnTo>
                    <a:pt x="176" y="3648"/>
                  </a:lnTo>
                  <a:lnTo>
                    <a:pt x="88" y="3692"/>
                  </a:lnTo>
                  <a:lnTo>
                    <a:pt x="44" y="3736"/>
                  </a:lnTo>
                  <a:lnTo>
                    <a:pt x="0" y="3867"/>
                  </a:lnTo>
                  <a:lnTo>
                    <a:pt x="0" y="3955"/>
                  </a:lnTo>
                  <a:lnTo>
                    <a:pt x="44" y="4043"/>
                  </a:lnTo>
                  <a:lnTo>
                    <a:pt x="132" y="4087"/>
                  </a:lnTo>
                  <a:lnTo>
                    <a:pt x="220" y="4131"/>
                  </a:lnTo>
                  <a:lnTo>
                    <a:pt x="4570" y="4527"/>
                  </a:lnTo>
                  <a:lnTo>
                    <a:pt x="5186" y="4571"/>
                  </a:lnTo>
                  <a:lnTo>
                    <a:pt x="5801" y="4614"/>
                  </a:lnTo>
                  <a:lnTo>
                    <a:pt x="6460" y="4571"/>
                  </a:lnTo>
                  <a:lnTo>
                    <a:pt x="6855" y="4483"/>
                  </a:lnTo>
                  <a:lnTo>
                    <a:pt x="7339" y="4351"/>
                  </a:lnTo>
                  <a:lnTo>
                    <a:pt x="7778" y="4131"/>
                  </a:lnTo>
                  <a:lnTo>
                    <a:pt x="8042" y="3999"/>
                  </a:lnTo>
                  <a:lnTo>
                    <a:pt x="8217" y="3780"/>
                  </a:lnTo>
                  <a:lnTo>
                    <a:pt x="8437" y="3604"/>
                  </a:lnTo>
                  <a:lnTo>
                    <a:pt x="8569" y="3384"/>
                  </a:lnTo>
                  <a:lnTo>
                    <a:pt x="8701" y="3164"/>
                  </a:lnTo>
                  <a:lnTo>
                    <a:pt x="8789" y="2901"/>
                  </a:lnTo>
                  <a:lnTo>
                    <a:pt x="8877" y="2637"/>
                  </a:lnTo>
                  <a:lnTo>
                    <a:pt x="8877" y="2417"/>
                  </a:lnTo>
                  <a:lnTo>
                    <a:pt x="8877" y="2154"/>
                  </a:lnTo>
                  <a:lnTo>
                    <a:pt x="8833" y="1890"/>
                  </a:lnTo>
                  <a:lnTo>
                    <a:pt x="8701" y="1539"/>
                  </a:lnTo>
                  <a:lnTo>
                    <a:pt x="8481" y="1187"/>
                  </a:lnTo>
                  <a:lnTo>
                    <a:pt x="8130" y="879"/>
                  </a:lnTo>
                  <a:lnTo>
                    <a:pt x="7778" y="616"/>
                  </a:lnTo>
                  <a:lnTo>
                    <a:pt x="7383" y="440"/>
                  </a:lnTo>
                  <a:lnTo>
                    <a:pt x="6987" y="308"/>
                  </a:lnTo>
                  <a:lnTo>
                    <a:pt x="6240" y="176"/>
                  </a:lnTo>
                  <a:lnTo>
                    <a:pt x="5186" y="45"/>
                  </a:lnTo>
                  <a:lnTo>
                    <a:pt x="4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17" name="Google Shape;517;p33"/>
            <p:cNvGrpSpPr/>
            <p:nvPr/>
          </p:nvGrpSpPr>
          <p:grpSpPr>
            <a:xfrm>
              <a:off x="5518479" y="3217383"/>
              <a:ext cx="379840" cy="379840"/>
              <a:chOff x="7205551" y="2358983"/>
              <a:chExt cx="327703" cy="327703"/>
            </a:xfrm>
          </p:grpSpPr>
          <p:sp>
            <p:nvSpPr>
              <p:cNvPr id="518" name="Google Shape;518;p33"/>
              <p:cNvSpPr/>
              <p:nvPr/>
            </p:nvSpPr>
            <p:spPr>
              <a:xfrm>
                <a:off x="7215537" y="2368969"/>
                <a:ext cx="310333" cy="310263"/>
              </a:xfrm>
              <a:custGeom>
                <a:avLst/>
                <a:gdLst/>
                <a:ahLst/>
                <a:cxnLst/>
                <a:rect l="l" t="t" r="r" b="b"/>
                <a:pathLst>
                  <a:path w="4413" h="4412" extrusionOk="0">
                    <a:moveTo>
                      <a:pt x="2118" y="0"/>
                    </a:moveTo>
                    <a:lnTo>
                      <a:pt x="2118" y="71"/>
                    </a:lnTo>
                    <a:lnTo>
                      <a:pt x="2083" y="494"/>
                    </a:lnTo>
                    <a:lnTo>
                      <a:pt x="1941" y="847"/>
                    </a:lnTo>
                    <a:lnTo>
                      <a:pt x="1765" y="1200"/>
                    </a:lnTo>
                    <a:lnTo>
                      <a:pt x="1518" y="1518"/>
                    </a:lnTo>
                    <a:lnTo>
                      <a:pt x="1200" y="1765"/>
                    </a:lnTo>
                    <a:lnTo>
                      <a:pt x="883" y="1941"/>
                    </a:lnTo>
                    <a:lnTo>
                      <a:pt x="494" y="2047"/>
                    </a:lnTo>
                    <a:lnTo>
                      <a:pt x="71" y="2118"/>
                    </a:lnTo>
                    <a:lnTo>
                      <a:pt x="0" y="2118"/>
                    </a:lnTo>
                    <a:lnTo>
                      <a:pt x="0" y="2188"/>
                    </a:lnTo>
                    <a:lnTo>
                      <a:pt x="0" y="2259"/>
                    </a:lnTo>
                    <a:lnTo>
                      <a:pt x="71" y="2294"/>
                    </a:lnTo>
                    <a:lnTo>
                      <a:pt x="494" y="2329"/>
                    </a:lnTo>
                    <a:lnTo>
                      <a:pt x="883" y="2435"/>
                    </a:lnTo>
                    <a:lnTo>
                      <a:pt x="1200" y="2612"/>
                    </a:lnTo>
                    <a:lnTo>
                      <a:pt x="1518" y="2859"/>
                    </a:lnTo>
                    <a:lnTo>
                      <a:pt x="1765" y="3177"/>
                    </a:lnTo>
                    <a:lnTo>
                      <a:pt x="1941" y="3530"/>
                    </a:lnTo>
                    <a:lnTo>
                      <a:pt x="2083" y="3882"/>
                    </a:lnTo>
                    <a:lnTo>
                      <a:pt x="2118" y="4306"/>
                    </a:lnTo>
                    <a:lnTo>
                      <a:pt x="2118" y="4377"/>
                    </a:lnTo>
                    <a:lnTo>
                      <a:pt x="2188" y="4412"/>
                    </a:lnTo>
                    <a:lnTo>
                      <a:pt x="2259" y="4377"/>
                    </a:lnTo>
                    <a:lnTo>
                      <a:pt x="2294" y="4306"/>
                    </a:lnTo>
                    <a:lnTo>
                      <a:pt x="2330" y="3918"/>
                    </a:lnTo>
                    <a:lnTo>
                      <a:pt x="2436" y="3530"/>
                    </a:lnTo>
                    <a:lnTo>
                      <a:pt x="2612" y="3177"/>
                    </a:lnTo>
                    <a:lnTo>
                      <a:pt x="2859" y="2859"/>
                    </a:lnTo>
                    <a:lnTo>
                      <a:pt x="3177" y="2612"/>
                    </a:lnTo>
                    <a:lnTo>
                      <a:pt x="3530" y="2435"/>
                    </a:lnTo>
                    <a:lnTo>
                      <a:pt x="3883" y="2329"/>
                    </a:lnTo>
                    <a:lnTo>
                      <a:pt x="4306" y="2294"/>
                    </a:lnTo>
                    <a:lnTo>
                      <a:pt x="4377" y="2259"/>
                    </a:lnTo>
                    <a:lnTo>
                      <a:pt x="4412" y="2188"/>
                    </a:lnTo>
                    <a:lnTo>
                      <a:pt x="4377" y="2118"/>
                    </a:lnTo>
                    <a:lnTo>
                      <a:pt x="4306" y="2118"/>
                    </a:lnTo>
                    <a:lnTo>
                      <a:pt x="3883" y="2082"/>
                    </a:lnTo>
                    <a:lnTo>
                      <a:pt x="3530" y="1941"/>
                    </a:lnTo>
                    <a:lnTo>
                      <a:pt x="3177" y="1765"/>
                    </a:lnTo>
                    <a:lnTo>
                      <a:pt x="2859" y="1518"/>
                    </a:lnTo>
                    <a:lnTo>
                      <a:pt x="2612" y="1200"/>
                    </a:lnTo>
                    <a:lnTo>
                      <a:pt x="2436" y="847"/>
                    </a:lnTo>
                    <a:lnTo>
                      <a:pt x="2330" y="494"/>
                    </a:lnTo>
                    <a:lnTo>
                      <a:pt x="2294" y="71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9" name="Google Shape;519;p33"/>
              <p:cNvSpPr/>
              <p:nvPr/>
            </p:nvSpPr>
            <p:spPr>
              <a:xfrm>
                <a:off x="7205551" y="2358983"/>
                <a:ext cx="327703" cy="327703"/>
              </a:xfrm>
              <a:custGeom>
                <a:avLst/>
                <a:gdLst/>
                <a:ahLst/>
                <a:cxnLst/>
                <a:rect l="l" t="t" r="r" b="b"/>
                <a:pathLst>
                  <a:path w="4660" h="4660" extrusionOk="0">
                    <a:moveTo>
                      <a:pt x="2330" y="566"/>
                    </a:moveTo>
                    <a:lnTo>
                      <a:pt x="2401" y="919"/>
                    </a:lnTo>
                    <a:lnTo>
                      <a:pt x="2542" y="1201"/>
                    </a:lnTo>
                    <a:lnTo>
                      <a:pt x="2719" y="1483"/>
                    </a:lnTo>
                    <a:lnTo>
                      <a:pt x="2930" y="1730"/>
                    </a:lnTo>
                    <a:lnTo>
                      <a:pt x="3178" y="1942"/>
                    </a:lnTo>
                    <a:lnTo>
                      <a:pt x="3460" y="2119"/>
                    </a:lnTo>
                    <a:lnTo>
                      <a:pt x="3778" y="2260"/>
                    </a:lnTo>
                    <a:lnTo>
                      <a:pt x="4095" y="2330"/>
                    </a:lnTo>
                    <a:lnTo>
                      <a:pt x="3778" y="2401"/>
                    </a:lnTo>
                    <a:lnTo>
                      <a:pt x="3460" y="2542"/>
                    </a:lnTo>
                    <a:lnTo>
                      <a:pt x="3178" y="2719"/>
                    </a:lnTo>
                    <a:lnTo>
                      <a:pt x="2930" y="2930"/>
                    </a:lnTo>
                    <a:lnTo>
                      <a:pt x="2719" y="3177"/>
                    </a:lnTo>
                    <a:lnTo>
                      <a:pt x="2542" y="3460"/>
                    </a:lnTo>
                    <a:lnTo>
                      <a:pt x="2401" y="3777"/>
                    </a:lnTo>
                    <a:lnTo>
                      <a:pt x="2330" y="4095"/>
                    </a:lnTo>
                    <a:lnTo>
                      <a:pt x="2260" y="3777"/>
                    </a:lnTo>
                    <a:lnTo>
                      <a:pt x="2119" y="3460"/>
                    </a:lnTo>
                    <a:lnTo>
                      <a:pt x="1942" y="3177"/>
                    </a:lnTo>
                    <a:lnTo>
                      <a:pt x="1730" y="2930"/>
                    </a:lnTo>
                    <a:lnTo>
                      <a:pt x="1483" y="2719"/>
                    </a:lnTo>
                    <a:lnTo>
                      <a:pt x="1201" y="2542"/>
                    </a:lnTo>
                    <a:lnTo>
                      <a:pt x="919" y="2401"/>
                    </a:lnTo>
                    <a:lnTo>
                      <a:pt x="566" y="2330"/>
                    </a:lnTo>
                    <a:lnTo>
                      <a:pt x="919" y="2260"/>
                    </a:lnTo>
                    <a:lnTo>
                      <a:pt x="1201" y="2119"/>
                    </a:lnTo>
                    <a:lnTo>
                      <a:pt x="1483" y="1942"/>
                    </a:lnTo>
                    <a:lnTo>
                      <a:pt x="1730" y="1730"/>
                    </a:lnTo>
                    <a:lnTo>
                      <a:pt x="1942" y="1483"/>
                    </a:lnTo>
                    <a:lnTo>
                      <a:pt x="2119" y="1201"/>
                    </a:lnTo>
                    <a:lnTo>
                      <a:pt x="2260" y="919"/>
                    </a:lnTo>
                    <a:lnTo>
                      <a:pt x="2330" y="566"/>
                    </a:lnTo>
                    <a:close/>
                    <a:moveTo>
                      <a:pt x="2330" y="1"/>
                    </a:moveTo>
                    <a:lnTo>
                      <a:pt x="2260" y="36"/>
                    </a:lnTo>
                    <a:lnTo>
                      <a:pt x="2189" y="71"/>
                    </a:lnTo>
                    <a:lnTo>
                      <a:pt x="2154" y="142"/>
                    </a:lnTo>
                    <a:lnTo>
                      <a:pt x="2119" y="213"/>
                    </a:lnTo>
                    <a:lnTo>
                      <a:pt x="2083" y="601"/>
                    </a:lnTo>
                    <a:lnTo>
                      <a:pt x="1978" y="954"/>
                    </a:lnTo>
                    <a:lnTo>
                      <a:pt x="1801" y="1271"/>
                    </a:lnTo>
                    <a:lnTo>
                      <a:pt x="1589" y="1554"/>
                    </a:lnTo>
                    <a:lnTo>
                      <a:pt x="1307" y="1801"/>
                    </a:lnTo>
                    <a:lnTo>
                      <a:pt x="954" y="1977"/>
                    </a:lnTo>
                    <a:lnTo>
                      <a:pt x="601" y="2083"/>
                    </a:lnTo>
                    <a:lnTo>
                      <a:pt x="213" y="2119"/>
                    </a:lnTo>
                    <a:lnTo>
                      <a:pt x="142" y="2154"/>
                    </a:lnTo>
                    <a:lnTo>
                      <a:pt x="72" y="2189"/>
                    </a:lnTo>
                    <a:lnTo>
                      <a:pt x="36" y="2260"/>
                    </a:lnTo>
                    <a:lnTo>
                      <a:pt x="1" y="2330"/>
                    </a:lnTo>
                    <a:lnTo>
                      <a:pt x="36" y="2401"/>
                    </a:lnTo>
                    <a:lnTo>
                      <a:pt x="72" y="2471"/>
                    </a:lnTo>
                    <a:lnTo>
                      <a:pt x="142" y="2507"/>
                    </a:lnTo>
                    <a:lnTo>
                      <a:pt x="213" y="2542"/>
                    </a:lnTo>
                    <a:lnTo>
                      <a:pt x="601" y="2577"/>
                    </a:lnTo>
                    <a:lnTo>
                      <a:pt x="954" y="2683"/>
                    </a:lnTo>
                    <a:lnTo>
                      <a:pt x="1272" y="2860"/>
                    </a:lnTo>
                    <a:lnTo>
                      <a:pt x="1554" y="3107"/>
                    </a:lnTo>
                    <a:lnTo>
                      <a:pt x="1801" y="3389"/>
                    </a:lnTo>
                    <a:lnTo>
                      <a:pt x="1978" y="3707"/>
                    </a:lnTo>
                    <a:lnTo>
                      <a:pt x="2083" y="4060"/>
                    </a:lnTo>
                    <a:lnTo>
                      <a:pt x="2119" y="4448"/>
                    </a:lnTo>
                    <a:lnTo>
                      <a:pt x="2154" y="4519"/>
                    </a:lnTo>
                    <a:lnTo>
                      <a:pt x="2189" y="4589"/>
                    </a:lnTo>
                    <a:lnTo>
                      <a:pt x="2260" y="4624"/>
                    </a:lnTo>
                    <a:lnTo>
                      <a:pt x="2330" y="4660"/>
                    </a:lnTo>
                    <a:lnTo>
                      <a:pt x="2401" y="4624"/>
                    </a:lnTo>
                    <a:lnTo>
                      <a:pt x="2472" y="4589"/>
                    </a:lnTo>
                    <a:lnTo>
                      <a:pt x="2507" y="4519"/>
                    </a:lnTo>
                    <a:lnTo>
                      <a:pt x="2542" y="4448"/>
                    </a:lnTo>
                    <a:lnTo>
                      <a:pt x="2578" y="4060"/>
                    </a:lnTo>
                    <a:lnTo>
                      <a:pt x="2683" y="3707"/>
                    </a:lnTo>
                    <a:lnTo>
                      <a:pt x="2860" y="3389"/>
                    </a:lnTo>
                    <a:lnTo>
                      <a:pt x="3107" y="3107"/>
                    </a:lnTo>
                    <a:lnTo>
                      <a:pt x="3389" y="2860"/>
                    </a:lnTo>
                    <a:lnTo>
                      <a:pt x="3707" y="2683"/>
                    </a:lnTo>
                    <a:lnTo>
                      <a:pt x="4060" y="2577"/>
                    </a:lnTo>
                    <a:lnTo>
                      <a:pt x="4448" y="2542"/>
                    </a:lnTo>
                    <a:lnTo>
                      <a:pt x="4519" y="2507"/>
                    </a:lnTo>
                    <a:lnTo>
                      <a:pt x="4589" y="2471"/>
                    </a:lnTo>
                    <a:lnTo>
                      <a:pt x="4625" y="2401"/>
                    </a:lnTo>
                    <a:lnTo>
                      <a:pt x="4660" y="2330"/>
                    </a:lnTo>
                    <a:lnTo>
                      <a:pt x="4625" y="2260"/>
                    </a:lnTo>
                    <a:lnTo>
                      <a:pt x="4589" y="2189"/>
                    </a:lnTo>
                    <a:lnTo>
                      <a:pt x="4519" y="2154"/>
                    </a:lnTo>
                    <a:lnTo>
                      <a:pt x="4448" y="2119"/>
                    </a:lnTo>
                    <a:lnTo>
                      <a:pt x="4060" y="2083"/>
                    </a:lnTo>
                    <a:lnTo>
                      <a:pt x="3707" y="1977"/>
                    </a:lnTo>
                    <a:lnTo>
                      <a:pt x="3389" y="1801"/>
                    </a:lnTo>
                    <a:lnTo>
                      <a:pt x="3107" y="1554"/>
                    </a:lnTo>
                    <a:lnTo>
                      <a:pt x="2860" y="1271"/>
                    </a:lnTo>
                    <a:lnTo>
                      <a:pt x="2683" y="954"/>
                    </a:lnTo>
                    <a:lnTo>
                      <a:pt x="2578" y="601"/>
                    </a:lnTo>
                    <a:lnTo>
                      <a:pt x="2542" y="213"/>
                    </a:lnTo>
                    <a:lnTo>
                      <a:pt x="2507" y="142"/>
                    </a:lnTo>
                    <a:lnTo>
                      <a:pt x="2472" y="71"/>
                    </a:lnTo>
                    <a:lnTo>
                      <a:pt x="2401" y="36"/>
                    </a:lnTo>
                    <a:lnTo>
                      <a:pt x="23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20" name="Google Shape;520;p33"/>
            <p:cNvGrpSpPr/>
            <p:nvPr/>
          </p:nvGrpSpPr>
          <p:grpSpPr>
            <a:xfrm>
              <a:off x="7739154" y="1561858"/>
              <a:ext cx="379840" cy="379840"/>
              <a:chOff x="7205551" y="2358983"/>
              <a:chExt cx="327703" cy="327703"/>
            </a:xfrm>
          </p:grpSpPr>
          <p:sp>
            <p:nvSpPr>
              <p:cNvPr id="521" name="Google Shape;521;p33"/>
              <p:cNvSpPr/>
              <p:nvPr/>
            </p:nvSpPr>
            <p:spPr>
              <a:xfrm>
                <a:off x="7215537" y="2368969"/>
                <a:ext cx="310333" cy="310263"/>
              </a:xfrm>
              <a:custGeom>
                <a:avLst/>
                <a:gdLst/>
                <a:ahLst/>
                <a:cxnLst/>
                <a:rect l="l" t="t" r="r" b="b"/>
                <a:pathLst>
                  <a:path w="4413" h="4412" extrusionOk="0">
                    <a:moveTo>
                      <a:pt x="2118" y="0"/>
                    </a:moveTo>
                    <a:lnTo>
                      <a:pt x="2118" y="71"/>
                    </a:lnTo>
                    <a:lnTo>
                      <a:pt x="2083" y="494"/>
                    </a:lnTo>
                    <a:lnTo>
                      <a:pt x="1941" y="847"/>
                    </a:lnTo>
                    <a:lnTo>
                      <a:pt x="1765" y="1200"/>
                    </a:lnTo>
                    <a:lnTo>
                      <a:pt x="1518" y="1518"/>
                    </a:lnTo>
                    <a:lnTo>
                      <a:pt x="1200" y="1765"/>
                    </a:lnTo>
                    <a:lnTo>
                      <a:pt x="883" y="1941"/>
                    </a:lnTo>
                    <a:lnTo>
                      <a:pt x="494" y="2047"/>
                    </a:lnTo>
                    <a:lnTo>
                      <a:pt x="71" y="2118"/>
                    </a:lnTo>
                    <a:lnTo>
                      <a:pt x="0" y="2118"/>
                    </a:lnTo>
                    <a:lnTo>
                      <a:pt x="0" y="2188"/>
                    </a:lnTo>
                    <a:lnTo>
                      <a:pt x="0" y="2259"/>
                    </a:lnTo>
                    <a:lnTo>
                      <a:pt x="71" y="2294"/>
                    </a:lnTo>
                    <a:lnTo>
                      <a:pt x="494" y="2329"/>
                    </a:lnTo>
                    <a:lnTo>
                      <a:pt x="883" y="2435"/>
                    </a:lnTo>
                    <a:lnTo>
                      <a:pt x="1200" y="2612"/>
                    </a:lnTo>
                    <a:lnTo>
                      <a:pt x="1518" y="2859"/>
                    </a:lnTo>
                    <a:lnTo>
                      <a:pt x="1765" y="3177"/>
                    </a:lnTo>
                    <a:lnTo>
                      <a:pt x="1941" y="3530"/>
                    </a:lnTo>
                    <a:lnTo>
                      <a:pt x="2083" y="3882"/>
                    </a:lnTo>
                    <a:lnTo>
                      <a:pt x="2118" y="4306"/>
                    </a:lnTo>
                    <a:lnTo>
                      <a:pt x="2118" y="4377"/>
                    </a:lnTo>
                    <a:lnTo>
                      <a:pt x="2188" y="4412"/>
                    </a:lnTo>
                    <a:lnTo>
                      <a:pt x="2259" y="4377"/>
                    </a:lnTo>
                    <a:lnTo>
                      <a:pt x="2294" y="4306"/>
                    </a:lnTo>
                    <a:lnTo>
                      <a:pt x="2330" y="3918"/>
                    </a:lnTo>
                    <a:lnTo>
                      <a:pt x="2436" y="3530"/>
                    </a:lnTo>
                    <a:lnTo>
                      <a:pt x="2612" y="3177"/>
                    </a:lnTo>
                    <a:lnTo>
                      <a:pt x="2859" y="2859"/>
                    </a:lnTo>
                    <a:lnTo>
                      <a:pt x="3177" y="2612"/>
                    </a:lnTo>
                    <a:lnTo>
                      <a:pt x="3530" y="2435"/>
                    </a:lnTo>
                    <a:lnTo>
                      <a:pt x="3883" y="2329"/>
                    </a:lnTo>
                    <a:lnTo>
                      <a:pt x="4306" y="2294"/>
                    </a:lnTo>
                    <a:lnTo>
                      <a:pt x="4377" y="2259"/>
                    </a:lnTo>
                    <a:lnTo>
                      <a:pt x="4412" y="2188"/>
                    </a:lnTo>
                    <a:lnTo>
                      <a:pt x="4377" y="2118"/>
                    </a:lnTo>
                    <a:lnTo>
                      <a:pt x="4306" y="2118"/>
                    </a:lnTo>
                    <a:lnTo>
                      <a:pt x="3883" y="2082"/>
                    </a:lnTo>
                    <a:lnTo>
                      <a:pt x="3530" y="1941"/>
                    </a:lnTo>
                    <a:lnTo>
                      <a:pt x="3177" y="1765"/>
                    </a:lnTo>
                    <a:lnTo>
                      <a:pt x="2859" y="1518"/>
                    </a:lnTo>
                    <a:lnTo>
                      <a:pt x="2612" y="1200"/>
                    </a:lnTo>
                    <a:lnTo>
                      <a:pt x="2436" y="847"/>
                    </a:lnTo>
                    <a:lnTo>
                      <a:pt x="2330" y="494"/>
                    </a:lnTo>
                    <a:lnTo>
                      <a:pt x="2294" y="71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2" name="Google Shape;522;p33"/>
              <p:cNvSpPr/>
              <p:nvPr/>
            </p:nvSpPr>
            <p:spPr>
              <a:xfrm>
                <a:off x="7205551" y="2358983"/>
                <a:ext cx="327703" cy="327703"/>
              </a:xfrm>
              <a:custGeom>
                <a:avLst/>
                <a:gdLst/>
                <a:ahLst/>
                <a:cxnLst/>
                <a:rect l="l" t="t" r="r" b="b"/>
                <a:pathLst>
                  <a:path w="4660" h="4660" extrusionOk="0">
                    <a:moveTo>
                      <a:pt x="2330" y="566"/>
                    </a:moveTo>
                    <a:lnTo>
                      <a:pt x="2401" y="919"/>
                    </a:lnTo>
                    <a:lnTo>
                      <a:pt x="2542" y="1201"/>
                    </a:lnTo>
                    <a:lnTo>
                      <a:pt x="2719" y="1483"/>
                    </a:lnTo>
                    <a:lnTo>
                      <a:pt x="2930" y="1730"/>
                    </a:lnTo>
                    <a:lnTo>
                      <a:pt x="3178" y="1942"/>
                    </a:lnTo>
                    <a:lnTo>
                      <a:pt x="3460" y="2119"/>
                    </a:lnTo>
                    <a:lnTo>
                      <a:pt x="3778" y="2260"/>
                    </a:lnTo>
                    <a:lnTo>
                      <a:pt x="4095" y="2330"/>
                    </a:lnTo>
                    <a:lnTo>
                      <a:pt x="3778" y="2401"/>
                    </a:lnTo>
                    <a:lnTo>
                      <a:pt x="3460" y="2542"/>
                    </a:lnTo>
                    <a:lnTo>
                      <a:pt x="3178" y="2719"/>
                    </a:lnTo>
                    <a:lnTo>
                      <a:pt x="2930" y="2930"/>
                    </a:lnTo>
                    <a:lnTo>
                      <a:pt x="2719" y="3177"/>
                    </a:lnTo>
                    <a:lnTo>
                      <a:pt x="2542" y="3460"/>
                    </a:lnTo>
                    <a:lnTo>
                      <a:pt x="2401" y="3777"/>
                    </a:lnTo>
                    <a:lnTo>
                      <a:pt x="2330" y="4095"/>
                    </a:lnTo>
                    <a:lnTo>
                      <a:pt x="2260" y="3777"/>
                    </a:lnTo>
                    <a:lnTo>
                      <a:pt x="2119" y="3460"/>
                    </a:lnTo>
                    <a:lnTo>
                      <a:pt x="1942" y="3177"/>
                    </a:lnTo>
                    <a:lnTo>
                      <a:pt x="1730" y="2930"/>
                    </a:lnTo>
                    <a:lnTo>
                      <a:pt x="1483" y="2719"/>
                    </a:lnTo>
                    <a:lnTo>
                      <a:pt x="1201" y="2542"/>
                    </a:lnTo>
                    <a:lnTo>
                      <a:pt x="919" y="2401"/>
                    </a:lnTo>
                    <a:lnTo>
                      <a:pt x="566" y="2330"/>
                    </a:lnTo>
                    <a:lnTo>
                      <a:pt x="919" y="2260"/>
                    </a:lnTo>
                    <a:lnTo>
                      <a:pt x="1201" y="2119"/>
                    </a:lnTo>
                    <a:lnTo>
                      <a:pt x="1483" y="1942"/>
                    </a:lnTo>
                    <a:lnTo>
                      <a:pt x="1730" y="1730"/>
                    </a:lnTo>
                    <a:lnTo>
                      <a:pt x="1942" y="1483"/>
                    </a:lnTo>
                    <a:lnTo>
                      <a:pt x="2119" y="1201"/>
                    </a:lnTo>
                    <a:lnTo>
                      <a:pt x="2260" y="919"/>
                    </a:lnTo>
                    <a:lnTo>
                      <a:pt x="2330" y="566"/>
                    </a:lnTo>
                    <a:close/>
                    <a:moveTo>
                      <a:pt x="2330" y="1"/>
                    </a:moveTo>
                    <a:lnTo>
                      <a:pt x="2260" y="36"/>
                    </a:lnTo>
                    <a:lnTo>
                      <a:pt x="2189" y="71"/>
                    </a:lnTo>
                    <a:lnTo>
                      <a:pt x="2154" y="142"/>
                    </a:lnTo>
                    <a:lnTo>
                      <a:pt x="2119" y="213"/>
                    </a:lnTo>
                    <a:lnTo>
                      <a:pt x="2083" y="601"/>
                    </a:lnTo>
                    <a:lnTo>
                      <a:pt x="1978" y="954"/>
                    </a:lnTo>
                    <a:lnTo>
                      <a:pt x="1801" y="1271"/>
                    </a:lnTo>
                    <a:lnTo>
                      <a:pt x="1589" y="1554"/>
                    </a:lnTo>
                    <a:lnTo>
                      <a:pt x="1307" y="1801"/>
                    </a:lnTo>
                    <a:lnTo>
                      <a:pt x="954" y="1977"/>
                    </a:lnTo>
                    <a:lnTo>
                      <a:pt x="601" y="2083"/>
                    </a:lnTo>
                    <a:lnTo>
                      <a:pt x="213" y="2119"/>
                    </a:lnTo>
                    <a:lnTo>
                      <a:pt x="142" y="2154"/>
                    </a:lnTo>
                    <a:lnTo>
                      <a:pt x="72" y="2189"/>
                    </a:lnTo>
                    <a:lnTo>
                      <a:pt x="36" y="2260"/>
                    </a:lnTo>
                    <a:lnTo>
                      <a:pt x="1" y="2330"/>
                    </a:lnTo>
                    <a:lnTo>
                      <a:pt x="36" y="2401"/>
                    </a:lnTo>
                    <a:lnTo>
                      <a:pt x="72" y="2471"/>
                    </a:lnTo>
                    <a:lnTo>
                      <a:pt x="142" y="2507"/>
                    </a:lnTo>
                    <a:lnTo>
                      <a:pt x="213" y="2542"/>
                    </a:lnTo>
                    <a:lnTo>
                      <a:pt x="601" y="2577"/>
                    </a:lnTo>
                    <a:lnTo>
                      <a:pt x="954" y="2683"/>
                    </a:lnTo>
                    <a:lnTo>
                      <a:pt x="1272" y="2860"/>
                    </a:lnTo>
                    <a:lnTo>
                      <a:pt x="1554" y="3107"/>
                    </a:lnTo>
                    <a:lnTo>
                      <a:pt x="1801" y="3389"/>
                    </a:lnTo>
                    <a:lnTo>
                      <a:pt x="1978" y="3707"/>
                    </a:lnTo>
                    <a:lnTo>
                      <a:pt x="2083" y="4060"/>
                    </a:lnTo>
                    <a:lnTo>
                      <a:pt x="2119" y="4448"/>
                    </a:lnTo>
                    <a:lnTo>
                      <a:pt x="2154" y="4519"/>
                    </a:lnTo>
                    <a:lnTo>
                      <a:pt x="2189" y="4589"/>
                    </a:lnTo>
                    <a:lnTo>
                      <a:pt x="2260" y="4624"/>
                    </a:lnTo>
                    <a:lnTo>
                      <a:pt x="2330" y="4660"/>
                    </a:lnTo>
                    <a:lnTo>
                      <a:pt x="2401" y="4624"/>
                    </a:lnTo>
                    <a:lnTo>
                      <a:pt x="2472" y="4589"/>
                    </a:lnTo>
                    <a:lnTo>
                      <a:pt x="2507" y="4519"/>
                    </a:lnTo>
                    <a:lnTo>
                      <a:pt x="2542" y="4448"/>
                    </a:lnTo>
                    <a:lnTo>
                      <a:pt x="2578" y="4060"/>
                    </a:lnTo>
                    <a:lnTo>
                      <a:pt x="2683" y="3707"/>
                    </a:lnTo>
                    <a:lnTo>
                      <a:pt x="2860" y="3389"/>
                    </a:lnTo>
                    <a:lnTo>
                      <a:pt x="3107" y="3107"/>
                    </a:lnTo>
                    <a:lnTo>
                      <a:pt x="3389" y="2860"/>
                    </a:lnTo>
                    <a:lnTo>
                      <a:pt x="3707" y="2683"/>
                    </a:lnTo>
                    <a:lnTo>
                      <a:pt x="4060" y="2577"/>
                    </a:lnTo>
                    <a:lnTo>
                      <a:pt x="4448" y="2542"/>
                    </a:lnTo>
                    <a:lnTo>
                      <a:pt x="4519" y="2507"/>
                    </a:lnTo>
                    <a:lnTo>
                      <a:pt x="4589" y="2471"/>
                    </a:lnTo>
                    <a:lnTo>
                      <a:pt x="4625" y="2401"/>
                    </a:lnTo>
                    <a:lnTo>
                      <a:pt x="4660" y="2330"/>
                    </a:lnTo>
                    <a:lnTo>
                      <a:pt x="4625" y="2260"/>
                    </a:lnTo>
                    <a:lnTo>
                      <a:pt x="4589" y="2189"/>
                    </a:lnTo>
                    <a:lnTo>
                      <a:pt x="4519" y="2154"/>
                    </a:lnTo>
                    <a:lnTo>
                      <a:pt x="4448" y="2119"/>
                    </a:lnTo>
                    <a:lnTo>
                      <a:pt x="4060" y="2083"/>
                    </a:lnTo>
                    <a:lnTo>
                      <a:pt x="3707" y="1977"/>
                    </a:lnTo>
                    <a:lnTo>
                      <a:pt x="3389" y="1801"/>
                    </a:lnTo>
                    <a:lnTo>
                      <a:pt x="3107" y="1554"/>
                    </a:lnTo>
                    <a:lnTo>
                      <a:pt x="2860" y="1271"/>
                    </a:lnTo>
                    <a:lnTo>
                      <a:pt x="2683" y="954"/>
                    </a:lnTo>
                    <a:lnTo>
                      <a:pt x="2578" y="601"/>
                    </a:lnTo>
                    <a:lnTo>
                      <a:pt x="2542" y="213"/>
                    </a:lnTo>
                    <a:lnTo>
                      <a:pt x="2507" y="142"/>
                    </a:lnTo>
                    <a:lnTo>
                      <a:pt x="2472" y="71"/>
                    </a:lnTo>
                    <a:lnTo>
                      <a:pt x="2401" y="36"/>
                    </a:lnTo>
                    <a:lnTo>
                      <a:pt x="23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23" name="Google Shape;523;p33"/>
            <p:cNvSpPr/>
            <p:nvPr/>
          </p:nvSpPr>
          <p:spPr>
            <a:xfrm>
              <a:off x="7367384" y="997922"/>
              <a:ext cx="212778" cy="153899"/>
            </a:xfrm>
            <a:custGeom>
              <a:avLst/>
              <a:gdLst/>
              <a:ahLst/>
              <a:cxnLst/>
              <a:rect l="l" t="t" r="r" b="b"/>
              <a:pathLst>
                <a:path w="4922" h="3560" extrusionOk="0">
                  <a:moveTo>
                    <a:pt x="2856" y="527"/>
                  </a:moveTo>
                  <a:lnTo>
                    <a:pt x="3296" y="571"/>
                  </a:lnTo>
                  <a:lnTo>
                    <a:pt x="3691" y="659"/>
                  </a:lnTo>
                  <a:lnTo>
                    <a:pt x="4087" y="747"/>
                  </a:lnTo>
                  <a:lnTo>
                    <a:pt x="3691" y="879"/>
                  </a:lnTo>
                  <a:lnTo>
                    <a:pt x="3296" y="967"/>
                  </a:lnTo>
                  <a:lnTo>
                    <a:pt x="2900" y="1011"/>
                  </a:lnTo>
                  <a:lnTo>
                    <a:pt x="2461" y="1055"/>
                  </a:lnTo>
                  <a:lnTo>
                    <a:pt x="2065" y="1055"/>
                  </a:lnTo>
                  <a:lnTo>
                    <a:pt x="1670" y="1011"/>
                  </a:lnTo>
                  <a:lnTo>
                    <a:pt x="1274" y="967"/>
                  </a:lnTo>
                  <a:lnTo>
                    <a:pt x="879" y="835"/>
                  </a:lnTo>
                  <a:lnTo>
                    <a:pt x="1274" y="703"/>
                  </a:lnTo>
                  <a:lnTo>
                    <a:pt x="1670" y="615"/>
                  </a:lnTo>
                  <a:lnTo>
                    <a:pt x="2065" y="571"/>
                  </a:lnTo>
                  <a:lnTo>
                    <a:pt x="2461" y="527"/>
                  </a:lnTo>
                  <a:close/>
                  <a:moveTo>
                    <a:pt x="2461" y="0"/>
                  </a:moveTo>
                  <a:lnTo>
                    <a:pt x="1890" y="44"/>
                  </a:lnTo>
                  <a:lnTo>
                    <a:pt x="1318" y="176"/>
                  </a:lnTo>
                  <a:lnTo>
                    <a:pt x="747" y="352"/>
                  </a:lnTo>
                  <a:lnTo>
                    <a:pt x="220" y="571"/>
                  </a:lnTo>
                  <a:lnTo>
                    <a:pt x="176" y="615"/>
                  </a:lnTo>
                  <a:lnTo>
                    <a:pt x="88" y="703"/>
                  </a:lnTo>
                  <a:lnTo>
                    <a:pt x="44" y="791"/>
                  </a:lnTo>
                  <a:lnTo>
                    <a:pt x="0" y="923"/>
                  </a:lnTo>
                  <a:lnTo>
                    <a:pt x="44" y="3296"/>
                  </a:lnTo>
                  <a:lnTo>
                    <a:pt x="88" y="3427"/>
                  </a:lnTo>
                  <a:lnTo>
                    <a:pt x="132" y="3471"/>
                  </a:lnTo>
                  <a:lnTo>
                    <a:pt x="220" y="3559"/>
                  </a:lnTo>
                  <a:lnTo>
                    <a:pt x="440" y="3559"/>
                  </a:lnTo>
                  <a:lnTo>
                    <a:pt x="527" y="3471"/>
                  </a:lnTo>
                  <a:lnTo>
                    <a:pt x="571" y="3383"/>
                  </a:lnTo>
                  <a:lnTo>
                    <a:pt x="571" y="3296"/>
                  </a:lnTo>
                  <a:lnTo>
                    <a:pt x="571" y="1318"/>
                  </a:lnTo>
                  <a:lnTo>
                    <a:pt x="1011" y="1450"/>
                  </a:lnTo>
                  <a:lnTo>
                    <a:pt x="1494" y="1538"/>
                  </a:lnTo>
                  <a:lnTo>
                    <a:pt x="1977" y="1582"/>
                  </a:lnTo>
                  <a:lnTo>
                    <a:pt x="2461" y="1582"/>
                  </a:lnTo>
                  <a:lnTo>
                    <a:pt x="2944" y="1538"/>
                  </a:lnTo>
                  <a:lnTo>
                    <a:pt x="3428" y="1494"/>
                  </a:lnTo>
                  <a:lnTo>
                    <a:pt x="3867" y="1362"/>
                  </a:lnTo>
                  <a:lnTo>
                    <a:pt x="4350" y="1186"/>
                  </a:lnTo>
                  <a:lnTo>
                    <a:pt x="4394" y="3076"/>
                  </a:lnTo>
                  <a:lnTo>
                    <a:pt x="4394" y="3208"/>
                  </a:lnTo>
                  <a:lnTo>
                    <a:pt x="4482" y="3296"/>
                  </a:lnTo>
                  <a:lnTo>
                    <a:pt x="4570" y="3340"/>
                  </a:lnTo>
                  <a:lnTo>
                    <a:pt x="4746" y="3340"/>
                  </a:lnTo>
                  <a:lnTo>
                    <a:pt x="4834" y="3252"/>
                  </a:lnTo>
                  <a:lnTo>
                    <a:pt x="4878" y="3164"/>
                  </a:lnTo>
                  <a:lnTo>
                    <a:pt x="4922" y="3076"/>
                  </a:lnTo>
                  <a:lnTo>
                    <a:pt x="4922" y="879"/>
                  </a:lnTo>
                  <a:lnTo>
                    <a:pt x="4922" y="747"/>
                  </a:lnTo>
                  <a:lnTo>
                    <a:pt x="4878" y="659"/>
                  </a:lnTo>
                  <a:lnTo>
                    <a:pt x="4790" y="483"/>
                  </a:lnTo>
                  <a:lnTo>
                    <a:pt x="4702" y="395"/>
                  </a:lnTo>
                  <a:lnTo>
                    <a:pt x="4131" y="220"/>
                  </a:lnTo>
                  <a:lnTo>
                    <a:pt x="3603" y="88"/>
                  </a:lnTo>
                  <a:lnTo>
                    <a:pt x="30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ED9503F-BF1D-73C1-23CB-A3F367DFB113}"/>
              </a:ext>
            </a:extLst>
          </p:cNvPr>
          <p:cNvSpPr txBox="1"/>
          <p:nvPr/>
        </p:nvSpPr>
        <p:spPr>
          <a:xfrm>
            <a:off x="6482163" y="4632385"/>
            <a:ext cx="2566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Created by: Alec Avery</a:t>
            </a:r>
          </a:p>
        </p:txBody>
      </p:sp>
      <p:grpSp>
        <p:nvGrpSpPr>
          <p:cNvPr id="6" name="Google Shape;16;p2">
            <a:extLst>
              <a:ext uri="{FF2B5EF4-FFF2-40B4-BE49-F238E27FC236}">
                <a16:creationId xmlns:a16="http://schemas.microsoft.com/office/drawing/2014/main" id="{4494E4EF-2AC0-39A5-801D-86732813276B}"/>
              </a:ext>
            </a:extLst>
          </p:cNvPr>
          <p:cNvGrpSpPr/>
          <p:nvPr/>
        </p:nvGrpSpPr>
        <p:grpSpPr>
          <a:xfrm>
            <a:off x="4962723" y="907564"/>
            <a:ext cx="260888" cy="301067"/>
            <a:chOff x="7205551" y="2358983"/>
            <a:chExt cx="327703" cy="327703"/>
          </a:xfrm>
        </p:grpSpPr>
        <p:sp>
          <p:nvSpPr>
            <p:cNvPr id="7" name="Google Shape;17;p2">
              <a:extLst>
                <a:ext uri="{FF2B5EF4-FFF2-40B4-BE49-F238E27FC236}">
                  <a16:creationId xmlns:a16="http://schemas.microsoft.com/office/drawing/2014/main" id="{D6714919-1259-156C-57F7-BB02B81A410B}"/>
                </a:ext>
              </a:extLst>
            </p:cNvPr>
            <p:cNvSpPr/>
            <p:nvPr/>
          </p:nvSpPr>
          <p:spPr>
            <a:xfrm>
              <a:off x="7215537" y="2368969"/>
              <a:ext cx="310333" cy="310263"/>
            </a:xfrm>
            <a:custGeom>
              <a:avLst/>
              <a:gdLst/>
              <a:ahLst/>
              <a:cxnLst/>
              <a:rect l="l" t="t" r="r" b="b"/>
              <a:pathLst>
                <a:path w="4413" h="4412" extrusionOk="0">
                  <a:moveTo>
                    <a:pt x="2118" y="0"/>
                  </a:moveTo>
                  <a:lnTo>
                    <a:pt x="2118" y="71"/>
                  </a:lnTo>
                  <a:lnTo>
                    <a:pt x="2083" y="494"/>
                  </a:lnTo>
                  <a:lnTo>
                    <a:pt x="1941" y="847"/>
                  </a:lnTo>
                  <a:lnTo>
                    <a:pt x="1765" y="1200"/>
                  </a:lnTo>
                  <a:lnTo>
                    <a:pt x="1518" y="1518"/>
                  </a:lnTo>
                  <a:lnTo>
                    <a:pt x="1200" y="1765"/>
                  </a:lnTo>
                  <a:lnTo>
                    <a:pt x="883" y="1941"/>
                  </a:lnTo>
                  <a:lnTo>
                    <a:pt x="494" y="2047"/>
                  </a:lnTo>
                  <a:lnTo>
                    <a:pt x="71" y="2118"/>
                  </a:lnTo>
                  <a:lnTo>
                    <a:pt x="0" y="2118"/>
                  </a:lnTo>
                  <a:lnTo>
                    <a:pt x="0" y="2188"/>
                  </a:lnTo>
                  <a:lnTo>
                    <a:pt x="0" y="2259"/>
                  </a:lnTo>
                  <a:lnTo>
                    <a:pt x="71" y="2294"/>
                  </a:lnTo>
                  <a:lnTo>
                    <a:pt x="494" y="2329"/>
                  </a:lnTo>
                  <a:lnTo>
                    <a:pt x="883" y="2435"/>
                  </a:lnTo>
                  <a:lnTo>
                    <a:pt x="1200" y="2612"/>
                  </a:lnTo>
                  <a:lnTo>
                    <a:pt x="1518" y="2859"/>
                  </a:lnTo>
                  <a:lnTo>
                    <a:pt x="1765" y="3177"/>
                  </a:lnTo>
                  <a:lnTo>
                    <a:pt x="1941" y="3530"/>
                  </a:lnTo>
                  <a:lnTo>
                    <a:pt x="2083" y="3882"/>
                  </a:lnTo>
                  <a:lnTo>
                    <a:pt x="2118" y="4306"/>
                  </a:lnTo>
                  <a:lnTo>
                    <a:pt x="2118" y="4377"/>
                  </a:lnTo>
                  <a:lnTo>
                    <a:pt x="2188" y="4412"/>
                  </a:lnTo>
                  <a:lnTo>
                    <a:pt x="2259" y="4377"/>
                  </a:lnTo>
                  <a:lnTo>
                    <a:pt x="2294" y="4306"/>
                  </a:lnTo>
                  <a:lnTo>
                    <a:pt x="2330" y="3918"/>
                  </a:lnTo>
                  <a:lnTo>
                    <a:pt x="2436" y="3530"/>
                  </a:lnTo>
                  <a:lnTo>
                    <a:pt x="2612" y="3177"/>
                  </a:lnTo>
                  <a:lnTo>
                    <a:pt x="2859" y="2859"/>
                  </a:lnTo>
                  <a:lnTo>
                    <a:pt x="3177" y="2612"/>
                  </a:lnTo>
                  <a:lnTo>
                    <a:pt x="3530" y="2435"/>
                  </a:lnTo>
                  <a:lnTo>
                    <a:pt x="3883" y="2329"/>
                  </a:lnTo>
                  <a:lnTo>
                    <a:pt x="4306" y="2294"/>
                  </a:lnTo>
                  <a:lnTo>
                    <a:pt x="4377" y="2259"/>
                  </a:lnTo>
                  <a:lnTo>
                    <a:pt x="4412" y="2188"/>
                  </a:lnTo>
                  <a:lnTo>
                    <a:pt x="4377" y="2118"/>
                  </a:lnTo>
                  <a:lnTo>
                    <a:pt x="4306" y="2118"/>
                  </a:lnTo>
                  <a:lnTo>
                    <a:pt x="3883" y="2082"/>
                  </a:lnTo>
                  <a:lnTo>
                    <a:pt x="3530" y="1941"/>
                  </a:lnTo>
                  <a:lnTo>
                    <a:pt x="3177" y="1765"/>
                  </a:lnTo>
                  <a:lnTo>
                    <a:pt x="2859" y="1518"/>
                  </a:lnTo>
                  <a:lnTo>
                    <a:pt x="2612" y="1200"/>
                  </a:lnTo>
                  <a:lnTo>
                    <a:pt x="2436" y="847"/>
                  </a:lnTo>
                  <a:lnTo>
                    <a:pt x="2330" y="494"/>
                  </a:lnTo>
                  <a:lnTo>
                    <a:pt x="2294" y="71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;p2">
              <a:extLst>
                <a:ext uri="{FF2B5EF4-FFF2-40B4-BE49-F238E27FC236}">
                  <a16:creationId xmlns:a16="http://schemas.microsoft.com/office/drawing/2014/main" id="{7EB69151-5249-F9E2-0869-C9908D1CE7CB}"/>
                </a:ext>
              </a:extLst>
            </p:cNvPr>
            <p:cNvSpPr/>
            <p:nvPr/>
          </p:nvSpPr>
          <p:spPr>
            <a:xfrm>
              <a:off x="7205551" y="2358983"/>
              <a:ext cx="327703" cy="327703"/>
            </a:xfrm>
            <a:custGeom>
              <a:avLst/>
              <a:gdLst/>
              <a:ahLst/>
              <a:cxnLst/>
              <a:rect l="l" t="t" r="r" b="b"/>
              <a:pathLst>
                <a:path w="4660" h="4660" extrusionOk="0">
                  <a:moveTo>
                    <a:pt x="2330" y="566"/>
                  </a:moveTo>
                  <a:lnTo>
                    <a:pt x="2401" y="919"/>
                  </a:lnTo>
                  <a:lnTo>
                    <a:pt x="2542" y="1201"/>
                  </a:lnTo>
                  <a:lnTo>
                    <a:pt x="2719" y="1483"/>
                  </a:lnTo>
                  <a:lnTo>
                    <a:pt x="2930" y="1730"/>
                  </a:lnTo>
                  <a:lnTo>
                    <a:pt x="3178" y="1942"/>
                  </a:lnTo>
                  <a:lnTo>
                    <a:pt x="3460" y="2119"/>
                  </a:lnTo>
                  <a:lnTo>
                    <a:pt x="3778" y="2260"/>
                  </a:lnTo>
                  <a:lnTo>
                    <a:pt x="4095" y="2330"/>
                  </a:lnTo>
                  <a:lnTo>
                    <a:pt x="3778" y="2401"/>
                  </a:lnTo>
                  <a:lnTo>
                    <a:pt x="3460" y="2542"/>
                  </a:lnTo>
                  <a:lnTo>
                    <a:pt x="3178" y="2719"/>
                  </a:lnTo>
                  <a:lnTo>
                    <a:pt x="2930" y="2930"/>
                  </a:lnTo>
                  <a:lnTo>
                    <a:pt x="2719" y="3177"/>
                  </a:lnTo>
                  <a:lnTo>
                    <a:pt x="2542" y="3460"/>
                  </a:lnTo>
                  <a:lnTo>
                    <a:pt x="2401" y="3777"/>
                  </a:lnTo>
                  <a:lnTo>
                    <a:pt x="2330" y="4095"/>
                  </a:lnTo>
                  <a:lnTo>
                    <a:pt x="2260" y="3777"/>
                  </a:lnTo>
                  <a:lnTo>
                    <a:pt x="2119" y="3460"/>
                  </a:lnTo>
                  <a:lnTo>
                    <a:pt x="1942" y="3177"/>
                  </a:lnTo>
                  <a:lnTo>
                    <a:pt x="1730" y="2930"/>
                  </a:lnTo>
                  <a:lnTo>
                    <a:pt x="1483" y="2719"/>
                  </a:lnTo>
                  <a:lnTo>
                    <a:pt x="1201" y="2542"/>
                  </a:lnTo>
                  <a:lnTo>
                    <a:pt x="919" y="2401"/>
                  </a:lnTo>
                  <a:lnTo>
                    <a:pt x="566" y="2330"/>
                  </a:lnTo>
                  <a:lnTo>
                    <a:pt x="919" y="2260"/>
                  </a:lnTo>
                  <a:lnTo>
                    <a:pt x="1201" y="2119"/>
                  </a:lnTo>
                  <a:lnTo>
                    <a:pt x="1483" y="1942"/>
                  </a:lnTo>
                  <a:lnTo>
                    <a:pt x="1730" y="1730"/>
                  </a:lnTo>
                  <a:lnTo>
                    <a:pt x="1942" y="1483"/>
                  </a:lnTo>
                  <a:lnTo>
                    <a:pt x="2119" y="1201"/>
                  </a:lnTo>
                  <a:lnTo>
                    <a:pt x="2260" y="919"/>
                  </a:lnTo>
                  <a:lnTo>
                    <a:pt x="2330" y="566"/>
                  </a:lnTo>
                  <a:close/>
                  <a:moveTo>
                    <a:pt x="2330" y="1"/>
                  </a:moveTo>
                  <a:lnTo>
                    <a:pt x="2260" y="36"/>
                  </a:lnTo>
                  <a:lnTo>
                    <a:pt x="2189" y="71"/>
                  </a:lnTo>
                  <a:lnTo>
                    <a:pt x="2154" y="142"/>
                  </a:lnTo>
                  <a:lnTo>
                    <a:pt x="2119" y="213"/>
                  </a:lnTo>
                  <a:lnTo>
                    <a:pt x="2083" y="601"/>
                  </a:lnTo>
                  <a:lnTo>
                    <a:pt x="1978" y="954"/>
                  </a:lnTo>
                  <a:lnTo>
                    <a:pt x="1801" y="1271"/>
                  </a:lnTo>
                  <a:lnTo>
                    <a:pt x="1589" y="1554"/>
                  </a:lnTo>
                  <a:lnTo>
                    <a:pt x="1307" y="1801"/>
                  </a:lnTo>
                  <a:lnTo>
                    <a:pt x="954" y="1977"/>
                  </a:lnTo>
                  <a:lnTo>
                    <a:pt x="601" y="2083"/>
                  </a:lnTo>
                  <a:lnTo>
                    <a:pt x="213" y="2119"/>
                  </a:lnTo>
                  <a:lnTo>
                    <a:pt x="142" y="2154"/>
                  </a:lnTo>
                  <a:lnTo>
                    <a:pt x="72" y="2189"/>
                  </a:lnTo>
                  <a:lnTo>
                    <a:pt x="36" y="2260"/>
                  </a:lnTo>
                  <a:lnTo>
                    <a:pt x="1" y="2330"/>
                  </a:lnTo>
                  <a:lnTo>
                    <a:pt x="36" y="2401"/>
                  </a:lnTo>
                  <a:lnTo>
                    <a:pt x="72" y="2471"/>
                  </a:lnTo>
                  <a:lnTo>
                    <a:pt x="142" y="2507"/>
                  </a:lnTo>
                  <a:lnTo>
                    <a:pt x="213" y="2542"/>
                  </a:lnTo>
                  <a:lnTo>
                    <a:pt x="601" y="2577"/>
                  </a:lnTo>
                  <a:lnTo>
                    <a:pt x="954" y="2683"/>
                  </a:lnTo>
                  <a:lnTo>
                    <a:pt x="1272" y="2860"/>
                  </a:lnTo>
                  <a:lnTo>
                    <a:pt x="1554" y="3107"/>
                  </a:lnTo>
                  <a:lnTo>
                    <a:pt x="1801" y="3389"/>
                  </a:lnTo>
                  <a:lnTo>
                    <a:pt x="1978" y="3707"/>
                  </a:lnTo>
                  <a:lnTo>
                    <a:pt x="2083" y="4060"/>
                  </a:lnTo>
                  <a:lnTo>
                    <a:pt x="2119" y="4448"/>
                  </a:lnTo>
                  <a:lnTo>
                    <a:pt x="2154" y="4519"/>
                  </a:lnTo>
                  <a:lnTo>
                    <a:pt x="2189" y="4589"/>
                  </a:lnTo>
                  <a:lnTo>
                    <a:pt x="2260" y="4624"/>
                  </a:lnTo>
                  <a:lnTo>
                    <a:pt x="2330" y="4660"/>
                  </a:lnTo>
                  <a:lnTo>
                    <a:pt x="2401" y="4624"/>
                  </a:lnTo>
                  <a:lnTo>
                    <a:pt x="2472" y="4589"/>
                  </a:lnTo>
                  <a:lnTo>
                    <a:pt x="2507" y="4519"/>
                  </a:lnTo>
                  <a:lnTo>
                    <a:pt x="2542" y="4448"/>
                  </a:lnTo>
                  <a:lnTo>
                    <a:pt x="2578" y="4060"/>
                  </a:lnTo>
                  <a:lnTo>
                    <a:pt x="2683" y="3707"/>
                  </a:lnTo>
                  <a:lnTo>
                    <a:pt x="2860" y="3389"/>
                  </a:lnTo>
                  <a:lnTo>
                    <a:pt x="3107" y="3107"/>
                  </a:lnTo>
                  <a:lnTo>
                    <a:pt x="3389" y="2860"/>
                  </a:lnTo>
                  <a:lnTo>
                    <a:pt x="3707" y="2683"/>
                  </a:lnTo>
                  <a:lnTo>
                    <a:pt x="4060" y="2577"/>
                  </a:lnTo>
                  <a:lnTo>
                    <a:pt x="4448" y="2542"/>
                  </a:lnTo>
                  <a:lnTo>
                    <a:pt x="4519" y="2507"/>
                  </a:lnTo>
                  <a:lnTo>
                    <a:pt x="4589" y="2471"/>
                  </a:lnTo>
                  <a:lnTo>
                    <a:pt x="4625" y="2401"/>
                  </a:lnTo>
                  <a:lnTo>
                    <a:pt x="4660" y="2330"/>
                  </a:lnTo>
                  <a:lnTo>
                    <a:pt x="4625" y="2260"/>
                  </a:lnTo>
                  <a:lnTo>
                    <a:pt x="4589" y="2189"/>
                  </a:lnTo>
                  <a:lnTo>
                    <a:pt x="4519" y="2154"/>
                  </a:lnTo>
                  <a:lnTo>
                    <a:pt x="4448" y="2119"/>
                  </a:lnTo>
                  <a:lnTo>
                    <a:pt x="4060" y="2083"/>
                  </a:lnTo>
                  <a:lnTo>
                    <a:pt x="3707" y="1977"/>
                  </a:lnTo>
                  <a:lnTo>
                    <a:pt x="3389" y="1801"/>
                  </a:lnTo>
                  <a:lnTo>
                    <a:pt x="3107" y="1554"/>
                  </a:lnTo>
                  <a:lnTo>
                    <a:pt x="2860" y="1271"/>
                  </a:lnTo>
                  <a:lnTo>
                    <a:pt x="2683" y="954"/>
                  </a:lnTo>
                  <a:lnTo>
                    <a:pt x="2578" y="601"/>
                  </a:lnTo>
                  <a:lnTo>
                    <a:pt x="2542" y="213"/>
                  </a:lnTo>
                  <a:lnTo>
                    <a:pt x="2507" y="142"/>
                  </a:lnTo>
                  <a:lnTo>
                    <a:pt x="2472" y="71"/>
                  </a:lnTo>
                  <a:lnTo>
                    <a:pt x="2401" y="36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26780E-D5EC-E719-815C-DE6092C6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845223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0000" y="4878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Problem Statement</a:t>
            </a:r>
            <a:endParaRPr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74BD5-73EF-BB14-CB17-9ADC1308A7BF}"/>
              </a:ext>
            </a:extLst>
          </p:cNvPr>
          <p:cNvSpPr txBox="1"/>
          <p:nvPr/>
        </p:nvSpPr>
        <p:spPr>
          <a:xfrm>
            <a:off x="720000" y="1250830"/>
            <a:ext cx="7704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n-lt"/>
              </a:rPr>
              <a:t>A wine varietal is a wine made primarily (at least 75-85%) from a single type of grape, which bears the name of that grape variety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Wine varietals are important in informing a buyer on the unique characteristics of a wine, and is one of the first things consumers look at on the bottle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 wanted to create a robot sommelier to see if it could predict wine varietals based off descriptions from reviewers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Eventually, I’d like to create a wine recommender that suggests similar wines to a particular bottle that the consumer enjoys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>
          <a:extLst>
            <a:ext uri="{FF2B5EF4-FFF2-40B4-BE49-F238E27FC236}">
              <a16:creationId xmlns:a16="http://schemas.microsoft.com/office/drawing/2014/main" id="{9B97E341-FEFC-C7E7-F834-3CAD96877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>
            <a:extLst>
              <a:ext uri="{FF2B5EF4-FFF2-40B4-BE49-F238E27FC236}">
                <a16:creationId xmlns:a16="http://schemas.microsoft.com/office/drawing/2014/main" id="{45BD443E-945A-ADE2-E798-32E71E5C85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878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Wine Review Data</a:t>
            </a:r>
            <a:endParaRPr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6EE1F-EF0E-FD89-4906-5E02AC69CC51}"/>
              </a:ext>
            </a:extLst>
          </p:cNvPr>
          <p:cNvSpPr txBox="1"/>
          <p:nvPr/>
        </p:nvSpPr>
        <p:spPr>
          <a:xfrm>
            <a:off x="720000" y="1250830"/>
            <a:ext cx="22307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n-lt"/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Description 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Designation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Province or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Region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Region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Taster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Variety (t)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Winery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56C29A-DE70-CC81-C4B4-1978A0CB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235" y="1320019"/>
            <a:ext cx="5721485" cy="25392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180EA5-2010-E23B-9F76-CB95581A007D}"/>
              </a:ext>
            </a:extLst>
          </p:cNvPr>
          <p:cNvSpPr txBox="1"/>
          <p:nvPr/>
        </p:nvSpPr>
        <p:spPr>
          <a:xfrm>
            <a:off x="5101266" y="3859297"/>
            <a:ext cx="1396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hlinkClick r:id="rId4"/>
              </a:rPr>
              <a:t>Wine Review Dataset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3522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>
          <a:extLst>
            <a:ext uri="{FF2B5EF4-FFF2-40B4-BE49-F238E27FC236}">
              <a16:creationId xmlns:a16="http://schemas.microsoft.com/office/drawing/2014/main" id="{38E00A12-8336-EABA-13AF-A7B779961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>
            <a:extLst>
              <a:ext uri="{FF2B5EF4-FFF2-40B4-BE49-F238E27FC236}">
                <a16:creationId xmlns:a16="http://schemas.microsoft.com/office/drawing/2014/main" id="{D461A3AA-0722-0DB9-FD0E-6F5AD0B4C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878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Challenges to Analysis</a:t>
            </a:r>
            <a:endParaRPr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DE8DE-4488-632A-44B0-4FA371A675B9}"/>
              </a:ext>
            </a:extLst>
          </p:cNvPr>
          <p:cNvSpPr txBox="1"/>
          <p:nvPr/>
        </p:nvSpPr>
        <p:spPr>
          <a:xfrm>
            <a:off x="720000" y="1250830"/>
            <a:ext cx="7704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n-lt"/>
              </a:rPr>
              <a:t>Variance in personal taste of reviewers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Volume of reviews skew much higher towards the most popular wine varietals (Pinot Noir, Chardonnay, Cabernet Sauvignon)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Data set contains blends, which are much more ambiguous (removed all rows containing blends)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Some varietals appear as little as 1 time, so I removed those with under 50 occurrences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~20% of the reviews contain the varietal in the name, so those rows were removed to training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270175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>
          <a:extLst>
            <a:ext uri="{FF2B5EF4-FFF2-40B4-BE49-F238E27FC236}">
              <a16:creationId xmlns:a16="http://schemas.microsoft.com/office/drawing/2014/main" id="{78229414-ED54-45C0-316A-A3B8D0A7E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>
            <a:extLst>
              <a:ext uri="{FF2B5EF4-FFF2-40B4-BE49-F238E27FC236}">
                <a16:creationId xmlns:a16="http://schemas.microsoft.com/office/drawing/2014/main" id="{88514064-99C1-E025-C918-CD42771E84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878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Wine Varietal Description vs Cleaned</a:t>
            </a:r>
            <a:endParaRPr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85F3C-030A-DA6F-EBEF-1ECC72CEBF1E}"/>
              </a:ext>
            </a:extLst>
          </p:cNvPr>
          <p:cNvSpPr txBox="1"/>
          <p:nvPr/>
        </p:nvSpPr>
        <p:spPr>
          <a:xfrm>
            <a:off x="720000" y="1479143"/>
            <a:ext cx="3852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i="0" dirty="0">
                <a:effectLst/>
                <a:latin typeface="+mn-lt"/>
              </a:rPr>
              <a:t>Description: </a:t>
            </a:r>
            <a:r>
              <a:rPr lang="en-US" b="0" i="0" dirty="0">
                <a:effectLst/>
                <a:latin typeface="+mn-lt"/>
              </a:rPr>
              <a:t>Tart and snappy, the flavors of lime flesh and rind dominate. Some green pineapple pokes through, with crisp acidity underscoring the flavors. The wine was all stainless-steel fermented.	</a:t>
            </a:r>
          </a:p>
          <a:p>
            <a:pPr>
              <a:spcAft>
                <a:spcPts val="1200"/>
              </a:spcAft>
            </a:pPr>
            <a:r>
              <a:rPr lang="en-US" b="1" dirty="0">
                <a:latin typeface="+mn-lt"/>
              </a:rPr>
              <a:t>Cleaned Description: </a:t>
            </a:r>
            <a:r>
              <a:rPr lang="en-US" dirty="0">
                <a:latin typeface="+mn-lt"/>
              </a:rPr>
              <a:t>tart snappy flavors lime flesh rind dominate green pineapple pokes crisp acidity underscoring flavors wine fermented</a:t>
            </a:r>
          </a:p>
        </p:txBody>
      </p:sp>
      <p:pic>
        <p:nvPicPr>
          <p:cNvPr id="1034" name="Picture 10" descr="2013 Rainstorm Pinot Gris | Vivino US">
            <a:extLst>
              <a:ext uri="{FF2B5EF4-FFF2-40B4-BE49-F238E27FC236}">
                <a16:creationId xmlns:a16="http://schemas.microsoft.com/office/drawing/2014/main" id="{334B7BC3-4676-759C-3F44-50ACA3DE0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966" y="1245410"/>
            <a:ext cx="993267" cy="316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1B05C8-C7C0-DE93-E302-7FD3AB86E933}"/>
              </a:ext>
            </a:extLst>
          </p:cNvPr>
          <p:cNvSpPr txBox="1"/>
          <p:nvPr/>
        </p:nvSpPr>
        <p:spPr>
          <a:xfrm>
            <a:off x="4908694" y="4479278"/>
            <a:ext cx="306781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900" b="1" i="0" dirty="0">
                <a:effectLst/>
                <a:latin typeface="+mn-lt"/>
              </a:rPr>
              <a:t>Rainstorm 2013 Pinot Gris (Willamette Valley)</a:t>
            </a:r>
          </a:p>
        </p:txBody>
      </p:sp>
    </p:spTree>
    <p:extLst>
      <p:ext uri="{BB962C8B-B14F-4D97-AF65-F5344CB8AC3E}">
        <p14:creationId xmlns:p14="http://schemas.microsoft.com/office/powerpoint/2010/main" val="348819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>
          <a:extLst>
            <a:ext uri="{FF2B5EF4-FFF2-40B4-BE49-F238E27FC236}">
              <a16:creationId xmlns:a16="http://schemas.microsoft.com/office/drawing/2014/main" id="{3D6814E2-4BB3-49A6-2A77-1DA258CE2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>
            <a:extLst>
              <a:ext uri="{FF2B5EF4-FFF2-40B4-BE49-F238E27FC236}">
                <a16:creationId xmlns:a16="http://schemas.microsoft.com/office/drawing/2014/main" id="{8DB02B06-4EAB-7918-F944-E289A8BFA0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878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Identifying the Best Model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FFC5D8-5E9F-DF97-EDEE-BAC98147E189}"/>
              </a:ext>
            </a:extLst>
          </p:cNvPr>
          <p:cNvSpPr txBox="1"/>
          <p:nvPr/>
        </p:nvSpPr>
        <p:spPr>
          <a:xfrm>
            <a:off x="836579" y="1232170"/>
            <a:ext cx="719198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n-lt"/>
              </a:rPr>
              <a:t>Target Variable: </a:t>
            </a:r>
            <a:r>
              <a:rPr lang="en-US" i="0" dirty="0">
                <a:effectLst/>
                <a:latin typeface="+mn-lt"/>
              </a:rPr>
              <a:t>Variety (Wine Varietal)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n-lt"/>
              </a:rPr>
              <a:t>Feature: </a:t>
            </a:r>
            <a:r>
              <a:rPr lang="en-US" i="0" dirty="0">
                <a:effectLst/>
                <a:latin typeface="+mn-lt"/>
              </a:rPr>
              <a:t>Description</a:t>
            </a:r>
            <a:r>
              <a:rPr lang="en-US" b="1" i="0" dirty="0">
                <a:effectLst/>
                <a:latin typeface="+mn-lt"/>
              </a:rPr>
              <a:t> (</a:t>
            </a:r>
            <a:r>
              <a:rPr lang="en-US" i="0" dirty="0">
                <a:effectLst/>
                <a:latin typeface="+mn-lt"/>
              </a:rPr>
              <a:t>Wine Review/Description)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n-lt"/>
              </a:rPr>
              <a:t>Preprocessing: </a:t>
            </a:r>
            <a:r>
              <a:rPr lang="en-US" i="0" dirty="0">
                <a:effectLst/>
                <a:latin typeface="+mn-lt"/>
              </a:rPr>
              <a:t>CountVectorizer and 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n-lt"/>
              </a:rPr>
              <a:t>Classification Algorithms: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+mn-lt"/>
              </a:rPr>
              <a:t>Random Fores</a:t>
            </a:r>
            <a:r>
              <a:rPr lang="en-US" dirty="0">
                <a:latin typeface="+mn-lt"/>
              </a:rPr>
              <a:t>t – highest accuracy score (using CountVectorizer) of the models at ~0.586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Multinomial Naive Bayes – lower accuracy than Random Forest at 0.501-0.528, depending on preprocessing</a:t>
            </a:r>
            <a:endParaRPr lang="en-US" i="0" dirty="0"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n-lt"/>
              </a:rPr>
              <a:t>Evaluation Metrics: </a:t>
            </a:r>
            <a:r>
              <a:rPr lang="en-US" i="0" dirty="0">
                <a:effectLst/>
                <a:latin typeface="+mn-lt"/>
              </a:rPr>
              <a:t>F1-Score</a:t>
            </a:r>
            <a:r>
              <a:rPr lang="en-US" b="1" i="0" dirty="0">
                <a:effectLst/>
                <a:latin typeface="+mn-lt"/>
              </a:rPr>
              <a:t> </a:t>
            </a:r>
            <a:r>
              <a:rPr lang="en-US" i="0" dirty="0">
                <a:effectLst/>
                <a:latin typeface="+mn-lt"/>
              </a:rPr>
              <a:t>Accuracy, F1-Score Macro Avg, F1-Score Weighted Avg</a:t>
            </a:r>
            <a:endParaRPr lang="en-US" b="1" i="0" dirty="0"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n-lt"/>
              </a:rPr>
              <a:t>Assumptions: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Each wine has a description that describes the wine’s characteristics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0" dirty="0"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814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>
          <a:extLst>
            <a:ext uri="{FF2B5EF4-FFF2-40B4-BE49-F238E27FC236}">
              <a16:creationId xmlns:a16="http://schemas.microsoft.com/office/drawing/2014/main" id="{2D1FB64F-FC22-7AD3-FB97-F53283996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>
            <a:extLst>
              <a:ext uri="{FF2B5EF4-FFF2-40B4-BE49-F238E27FC236}">
                <a16:creationId xmlns:a16="http://schemas.microsoft.com/office/drawing/2014/main" id="{3428FAF5-F13E-7036-183E-BBAC6F7BB5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878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Model Tuning</a:t>
            </a:r>
            <a:endParaRPr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8F5B0-DCC4-0650-82F2-73AA9211743A}"/>
              </a:ext>
            </a:extLst>
          </p:cNvPr>
          <p:cNvSpPr txBox="1"/>
          <p:nvPr/>
        </p:nvSpPr>
        <p:spPr>
          <a:xfrm>
            <a:off x="720000" y="1250830"/>
            <a:ext cx="7704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Used different data preprocessing across each model. </a:t>
            </a:r>
            <a:r>
              <a:rPr lang="en-US" i="0" dirty="0">
                <a:effectLst/>
                <a:latin typeface="+mn-lt"/>
              </a:rPr>
              <a:t>CountVectorizer (using word frequency; treating all words equally) and TF-IDF (balances term frequency; changes weight of words)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Increased the number of </a:t>
            </a:r>
            <a:r>
              <a:rPr lang="en-US" dirty="0" err="1">
                <a:latin typeface="+mn-lt"/>
              </a:rPr>
              <a:t>n_estimators</a:t>
            </a:r>
            <a:r>
              <a:rPr lang="en-US" dirty="0">
                <a:latin typeface="+mn-lt"/>
              </a:rPr>
              <a:t> for the Random Forest Classifier up to 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Removed varietals with less than 50 occurrences in the data set so that the model has data to train and test on for each varietal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Removed all blends due to ambiguity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65895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>
          <a:extLst>
            <a:ext uri="{FF2B5EF4-FFF2-40B4-BE49-F238E27FC236}">
              <a16:creationId xmlns:a16="http://schemas.microsoft.com/office/drawing/2014/main" id="{3FB523FA-A869-12CD-CD58-C40E33E06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>
            <a:extLst>
              <a:ext uri="{FF2B5EF4-FFF2-40B4-BE49-F238E27FC236}">
                <a16:creationId xmlns:a16="http://schemas.microsoft.com/office/drawing/2014/main" id="{63600AF6-2D7C-CD9E-B5FB-888248F8F1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878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Comparing Different Models</a:t>
            </a:r>
            <a:endParaRPr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98FA-31A1-9AF1-6E2E-98D8492F2844}"/>
              </a:ext>
            </a:extLst>
          </p:cNvPr>
          <p:cNvSpPr txBox="1"/>
          <p:nvPr/>
        </p:nvSpPr>
        <p:spPr>
          <a:xfrm>
            <a:off x="836579" y="1232170"/>
            <a:ext cx="71919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n-lt"/>
              </a:rPr>
              <a:t>Random Forest Classifier with Count Vectorizer: </a:t>
            </a:r>
            <a:r>
              <a:rPr lang="en-US" i="0" dirty="0">
                <a:effectLst/>
                <a:latin typeface="+mn-lt"/>
              </a:rPr>
              <a:t>F1-Score</a:t>
            </a:r>
            <a:r>
              <a:rPr lang="en-US" b="1" i="0" dirty="0">
                <a:effectLst/>
                <a:latin typeface="+mn-lt"/>
              </a:rPr>
              <a:t> </a:t>
            </a:r>
            <a:r>
              <a:rPr lang="en-US" i="0" dirty="0">
                <a:effectLst/>
                <a:latin typeface="+mn-lt"/>
              </a:rPr>
              <a:t>Accuracy score – 0.59; F1-Score Macro Avg: 0.34; F1-Score Weighted Avg: 0.55</a:t>
            </a:r>
            <a:endParaRPr lang="en-US" b="1" i="0" dirty="0"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Random Forest Classifier with TF-IDF: </a:t>
            </a:r>
            <a:r>
              <a:rPr lang="en-US" i="0" dirty="0">
                <a:effectLst/>
                <a:latin typeface="+mn-lt"/>
              </a:rPr>
              <a:t>F1-Score</a:t>
            </a:r>
            <a:r>
              <a:rPr lang="en-US" b="1" i="0" dirty="0">
                <a:effectLst/>
                <a:latin typeface="+mn-lt"/>
              </a:rPr>
              <a:t> </a:t>
            </a:r>
            <a:r>
              <a:rPr lang="en-US" i="0" dirty="0">
                <a:effectLst/>
                <a:latin typeface="+mn-lt"/>
              </a:rPr>
              <a:t>Accuracy score – 0.58; F1-Score Macro Avg: 0.35; F1-Score Weighted Avg: 0.54</a:t>
            </a:r>
            <a:endParaRPr lang="en-US" b="1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Multinomial NB classifier with Count Vectorizer: </a:t>
            </a:r>
            <a:r>
              <a:rPr lang="en-US" i="0" dirty="0">
                <a:effectLst/>
                <a:latin typeface="+mn-lt"/>
              </a:rPr>
              <a:t>F1-Score</a:t>
            </a:r>
            <a:r>
              <a:rPr lang="en-US" b="1" i="0" dirty="0">
                <a:effectLst/>
                <a:latin typeface="+mn-lt"/>
              </a:rPr>
              <a:t> </a:t>
            </a:r>
            <a:r>
              <a:rPr lang="en-US" i="0" dirty="0">
                <a:effectLst/>
                <a:latin typeface="+mn-lt"/>
              </a:rPr>
              <a:t>Accuracy score – 0.53; F1-Score Macro Avg: 0.12; F1-Score Weighted Avg: 0.46</a:t>
            </a:r>
            <a:endParaRPr lang="en-US" b="1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Multinomial NB classifier with TF-IDF: </a:t>
            </a:r>
            <a:r>
              <a:rPr lang="en-US" i="0" dirty="0">
                <a:effectLst/>
                <a:latin typeface="+mn-lt"/>
              </a:rPr>
              <a:t>F1-Score</a:t>
            </a:r>
            <a:r>
              <a:rPr lang="en-US" b="1" i="0" dirty="0">
                <a:effectLst/>
                <a:latin typeface="+mn-lt"/>
              </a:rPr>
              <a:t> </a:t>
            </a:r>
            <a:r>
              <a:rPr lang="en-US" i="0" dirty="0">
                <a:effectLst/>
                <a:latin typeface="+mn-lt"/>
              </a:rPr>
              <a:t>Accuracy score – 0.50; F1-Score Macro Avg: 0.10; F1-Score Weighted Avg: 0.42</a:t>
            </a:r>
            <a:endParaRPr lang="en-US" b="1" i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123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>
          <a:extLst>
            <a:ext uri="{FF2B5EF4-FFF2-40B4-BE49-F238E27FC236}">
              <a16:creationId xmlns:a16="http://schemas.microsoft.com/office/drawing/2014/main" id="{DAD866DA-8BB9-AA97-E9F1-21A2EB6C9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>
            <a:extLst>
              <a:ext uri="{FF2B5EF4-FFF2-40B4-BE49-F238E27FC236}">
                <a16:creationId xmlns:a16="http://schemas.microsoft.com/office/drawing/2014/main" id="{C64850BF-E094-3B33-0FBF-38AF6D8C21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878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Takeaways and Next Steps</a:t>
            </a:r>
            <a:endParaRPr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E3E11-B3BF-05F6-A359-69B245269317}"/>
              </a:ext>
            </a:extLst>
          </p:cNvPr>
          <p:cNvSpPr txBox="1"/>
          <p:nvPr/>
        </p:nvSpPr>
        <p:spPr>
          <a:xfrm>
            <a:off x="720000" y="1250830"/>
            <a:ext cx="7704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It’s difficult to accurately predict wine varietal using subjective sentiment since opinions and tastes vary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I’d be interested in trying different models that we didn’t get to cover in class (open to ideas)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I’d like to do the same type of project using more objective data like acidity, tannins, etc. and possibly something that predicts wine prices using the same metrics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Create a wine recommender using KNN algorithm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4907467"/>
      </p:ext>
    </p:extLst>
  </p:cSld>
  <p:clrMapOvr>
    <a:masterClrMapping/>
  </p:clrMapOvr>
</p:sld>
</file>

<file path=ppt/theme/theme1.xml><?xml version="1.0" encoding="utf-8"?>
<a:theme xmlns:a="http://schemas.openxmlformats.org/drawingml/2006/main" name="Wine Party MK Campaign by Slidesgo">
  <a:themeElements>
    <a:clrScheme name="Simple Light">
      <a:dk1>
        <a:srgbClr val="14164B"/>
      </a:dk1>
      <a:lt1>
        <a:srgbClr val="F7F2E0"/>
      </a:lt1>
      <a:dk2>
        <a:srgbClr val="FFFFFF"/>
      </a:dk2>
      <a:lt2>
        <a:srgbClr val="C172EA"/>
      </a:lt2>
      <a:accent1>
        <a:srgbClr val="FF393B"/>
      </a:accent1>
      <a:accent2>
        <a:srgbClr val="FFBC6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416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3de9faa6-9fe1-49b3-9a08-227a296b54a6}" enabled="1" method="Privileged" siteId="{d5fe813e-0caa-432a-b2ac-d555aa91bd1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7471</TotalTime>
  <Words>669</Words>
  <Application>Microsoft Macintosh PowerPoint</Application>
  <PresentationFormat>On-screen Show (16:9)</PresentationFormat>
  <Paragraphs>64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Alfa Slab One</vt:lpstr>
      <vt:lpstr>Cabin</vt:lpstr>
      <vt:lpstr>Arial</vt:lpstr>
      <vt:lpstr>Work Sans</vt:lpstr>
      <vt:lpstr>Wine Party MK Campaign by Slidesgo</vt:lpstr>
      <vt:lpstr>Wine Varietal Identifier</vt:lpstr>
      <vt:lpstr>Problem Statement</vt:lpstr>
      <vt:lpstr>Wine Review Data</vt:lpstr>
      <vt:lpstr>Challenges to Analysis</vt:lpstr>
      <vt:lpstr>Wine Varietal Description vs Cleaned</vt:lpstr>
      <vt:lpstr>Identifying the Best Model</vt:lpstr>
      <vt:lpstr>Model Tuning</vt:lpstr>
      <vt:lpstr>Comparing Different Models</vt:lpstr>
      <vt:lpstr>Takeaways and 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Avery, Alec [USA]</cp:lastModifiedBy>
  <cp:revision>53</cp:revision>
  <dcterms:modified xsi:type="dcterms:W3CDTF">2025-02-04T03:24:21Z</dcterms:modified>
</cp:coreProperties>
</file>