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92000" cy="6858000"/>
  <p:notesSz cx="6858000" cy="9144000"/>
  <p:defaultTextStyle>
    <a:defPPr rtl="0">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a Björnham" userId="09fb604d-9c8a-4ac5-ba40-5f9eb696fc4a" providerId="ADAL" clId="{E0EB41F2-8A70-439A-84E7-6303CE3584FA}"/>
    <pc:docChg chg="custSel addSld delSld modSld">
      <pc:chgData name="Alexandra Björnham" userId="09fb604d-9c8a-4ac5-ba40-5f9eb696fc4a" providerId="ADAL" clId="{E0EB41F2-8A70-439A-84E7-6303CE3584FA}" dt="2024-05-06T07:14:22.564" v="307" actId="478"/>
      <pc:docMkLst>
        <pc:docMk/>
      </pc:docMkLst>
      <pc:sldChg chg="delSp mod">
        <pc:chgData name="Alexandra Björnham" userId="09fb604d-9c8a-4ac5-ba40-5f9eb696fc4a" providerId="ADAL" clId="{E0EB41F2-8A70-439A-84E7-6303CE3584FA}" dt="2024-05-06T07:14:22.564" v="307" actId="478"/>
        <pc:sldMkLst>
          <pc:docMk/>
          <pc:sldMk cId="4043737824" sldId="257"/>
        </pc:sldMkLst>
      </pc:sldChg>
      <pc:sldChg chg="modSp add mod">
        <pc:chgData name="Alexandra Björnham" userId="09fb604d-9c8a-4ac5-ba40-5f9eb696fc4a" providerId="ADAL" clId="{E0EB41F2-8A70-439A-84E7-6303CE3584FA}" dt="2024-05-06T06:56:58.284" v="198" actId="14100"/>
        <pc:sldMkLst>
          <pc:docMk/>
          <pc:sldMk cId="874562949" sldId="262"/>
        </pc:sldMkLst>
      </pc:sldChg>
      <pc:sldChg chg="addSp delSp modSp new mod">
        <pc:chgData name="Alexandra Björnham" userId="09fb604d-9c8a-4ac5-ba40-5f9eb696fc4a" providerId="ADAL" clId="{E0EB41F2-8A70-439A-84E7-6303CE3584FA}" dt="2024-05-06T07:05:40.101" v="304" actId="27636"/>
        <pc:sldMkLst>
          <pc:docMk/>
          <pc:sldMk cId="150490735" sldId="263"/>
        </pc:sldMkLst>
      </pc:sldChg>
      <pc:sldChg chg="new del">
        <pc:chgData name="Alexandra Björnham" userId="09fb604d-9c8a-4ac5-ba40-5f9eb696fc4a" providerId="ADAL" clId="{E0EB41F2-8A70-439A-84E7-6303CE3584FA}" dt="2024-05-06T07:13:45.437" v="306" actId="2696"/>
        <pc:sldMkLst>
          <pc:docMk/>
          <pc:sldMk cId="2993610998" sldId="264"/>
        </pc:sldMkLst>
      </pc:sldChg>
    </pc:docChg>
  </pc:docChgLst>
  <pc:docChgLst>
    <pc:chgData name="Alexandra Björnham" userId="09fb604d-9c8a-4ac5-ba40-5f9eb696fc4a" providerId="ADAL" clId="{3DC09172-5403-410A-B939-797A1FB1E062}"/>
    <pc:docChg chg="custSel modSld">
      <pc:chgData name="Alexandra Björnham" userId="09fb604d-9c8a-4ac5-ba40-5f9eb696fc4a" providerId="ADAL" clId="{3DC09172-5403-410A-B939-797A1FB1E062}" dt="2025-02-25T10:49:49.006" v="127" actId="20577"/>
      <pc:docMkLst>
        <pc:docMk/>
      </pc:docMkLst>
      <pc:sldChg chg="modSp mod">
        <pc:chgData name="Alexandra Björnham" userId="09fb604d-9c8a-4ac5-ba40-5f9eb696fc4a" providerId="ADAL" clId="{3DC09172-5403-410A-B939-797A1FB1E062}" dt="2025-02-25T10:49:49.006" v="127" actId="20577"/>
        <pc:sldMkLst>
          <pc:docMk/>
          <pc:sldMk cId="150490735" sldId="263"/>
        </pc:sldMkLst>
        <pc:spChg chg="mod">
          <ac:chgData name="Alexandra Björnham" userId="09fb604d-9c8a-4ac5-ba40-5f9eb696fc4a" providerId="ADAL" clId="{3DC09172-5403-410A-B939-797A1FB1E062}" dt="2025-02-25T10:49:49.006" v="127" actId="20577"/>
          <ac:spMkLst>
            <pc:docMk/>
            <pc:sldMk cId="150490735" sldId="263"/>
            <ac:spMk id="3" creationId="{461D5083-03A7-8068-3D22-8A104FA815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Platshållare fö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3088857-E446-4E2F-9544-DD49A5B82D6A}" type="datetime1">
              <a:rPr lang="sv-SE" smtClean="0"/>
              <a:t>2025-02-25</a:t>
            </a:fld>
            <a:endParaRPr lang="en-US" dirty="0"/>
          </a:p>
        </p:txBody>
      </p:sp>
      <p:sp>
        <p:nvSpPr>
          <p:cNvPr id="4" name="Platshållare för sidfo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Platshållare för bild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C473704-E3FD-48BA-88B2-43746529AA50}" type="datetime1">
              <a:rPr lang="sv-SE" smtClean="0"/>
              <a:t>2025-02-25</a:t>
            </a:fld>
            <a:endParaRPr lang="en-US"/>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sv-se"/>
              <a:t>Klicka för att redigera format för bakgrundstext</a:t>
            </a:r>
            <a:endParaRPr lang="en-US"/>
          </a:p>
          <a:p>
            <a:pPr lvl="1" rtl="0"/>
            <a:r>
              <a:rPr lang="sv-se"/>
              <a:t>Nivå två</a:t>
            </a:r>
          </a:p>
          <a:p>
            <a:pPr lvl="2" rtl="0"/>
            <a:r>
              <a:rPr lang="sv-se"/>
              <a:t>Nivå tre</a:t>
            </a:r>
          </a:p>
          <a:p>
            <a:pPr lvl="3" rtl="0"/>
            <a:r>
              <a:rPr lang="sv-se"/>
              <a:t>Nivå fyra</a:t>
            </a:r>
          </a:p>
          <a:p>
            <a:pPr lvl="4" rtl="0"/>
            <a:r>
              <a:rPr lang="sv-se"/>
              <a:t>Nivå fem</a:t>
            </a:r>
            <a:endParaRPr lang="en-US"/>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sv-se" dirty="0"/>
              <a:t>Klicka här för att ändra format</a:t>
            </a:r>
            <a:endParaRPr lang="en-US" dirty="0"/>
          </a:p>
        </p:txBody>
      </p:sp>
      <p:sp>
        <p:nvSpPr>
          <p:cNvPr id="3" name="Underrubrik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sv-SE"/>
              <a:t>Klicka här för att ändra mall för underrubrikformat</a:t>
            </a:r>
            <a:endParaRPr lang="en-US" dirty="0"/>
          </a:p>
        </p:txBody>
      </p:sp>
      <p:cxnSp>
        <p:nvCxnSpPr>
          <p:cNvPr id="9" name="Rak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Platshållare för datum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AFB43BF2-CBB9-45F3-A2CB-D37CE07FE672}" type="datetime1">
              <a:rPr lang="sv-SE" smtClean="0"/>
              <a:t>2025-02-25</a:t>
            </a:fld>
            <a:endParaRPr lang="en-US" dirty="0"/>
          </a:p>
        </p:txBody>
      </p:sp>
      <p:sp>
        <p:nvSpPr>
          <p:cNvPr id="5" name="Platshållare för sidfot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Platshållare för bildnumm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lstStyle/>
          <a:p>
            <a:pPr rtl="0"/>
            <a:r>
              <a:rPr lang="sv-SE"/>
              <a:t>Klicka här för att ändra mall för rubrikformat</a:t>
            </a:r>
            <a:endParaRPr lang="en-US" dirty="0"/>
          </a:p>
        </p:txBody>
      </p:sp>
      <p:sp>
        <p:nvSpPr>
          <p:cNvPr id="3" name="Platshållare 2 för vertikal text"/>
          <p:cNvSpPr>
            <a:spLocks noGrp="1"/>
          </p:cNvSpPr>
          <p:nvPr>
            <p:ph type="body" orient="vert" idx="1"/>
          </p:nvPr>
        </p:nvSpPr>
        <p:spPr/>
        <p:txBody>
          <a:bodyPr vert="eaVert" lIns="45720" tIns="0" rIns="45720" bIns="0" rtlCol="0"/>
          <a:lstStyle/>
          <a:p>
            <a:pPr lvl="0" rtl="0"/>
            <a:r>
              <a:rPr lang="sv-SE"/>
              <a:t>Klicka här för att ändra format på bakgrundstexten</a:t>
            </a:r>
          </a:p>
          <a:p>
            <a:pPr lvl="1" rtl="0"/>
            <a:r>
              <a:rPr lang="sv-SE"/>
              <a:t>Nivå två</a:t>
            </a:r>
          </a:p>
          <a:p>
            <a:pPr lvl="2" rtl="0"/>
            <a:r>
              <a:rPr lang="sv-SE"/>
              <a:t>Nivå tre</a:t>
            </a:r>
          </a:p>
          <a:p>
            <a:pPr lvl="3" rtl="0"/>
            <a:r>
              <a:rPr lang="sv-SE"/>
              <a:t>Nivå fyra</a:t>
            </a:r>
          </a:p>
          <a:p>
            <a:pPr lvl="4" rtl="0"/>
            <a:r>
              <a:rPr lang="sv-SE"/>
              <a:t>Nivå fem</a:t>
            </a:r>
            <a:endParaRPr lang="en-US" dirty="0"/>
          </a:p>
        </p:txBody>
      </p:sp>
      <p:sp>
        <p:nvSpPr>
          <p:cNvPr id="7" name="Platshållare för datum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8A471099-BB42-439C-BEE4-7ED2199C5226}" type="datetime1">
              <a:rPr lang="sv-SE" smtClean="0"/>
              <a:t>2025-02-25</a:t>
            </a:fld>
            <a:endParaRPr lang="en-US" dirty="0"/>
          </a:p>
        </p:txBody>
      </p:sp>
      <p:sp>
        <p:nvSpPr>
          <p:cNvPr id="8" name="Platshållare för sidfot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Platshållare för bildnumm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ät rubrik och text">
    <p:spTree>
      <p:nvGrpSpPr>
        <p:cNvPr id="1" name=""/>
        <p:cNvGrpSpPr/>
        <p:nvPr/>
      </p:nvGrpSpPr>
      <p:grpSpPr>
        <a:xfrm>
          <a:off x="0" y="0"/>
          <a:ext cx="0" cy="0"/>
          <a:chOff x="0" y="0"/>
          <a:chExt cx="0" cy="0"/>
        </a:xfrm>
      </p:grpSpPr>
      <p:sp>
        <p:nvSpPr>
          <p:cNvPr id="9" name="Rektangulär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Lodrät rubrik 1"/>
          <p:cNvSpPr>
            <a:spLocks noGrp="1"/>
          </p:cNvSpPr>
          <p:nvPr>
            <p:ph type="title" orient="vert" hasCustomPrompt="1"/>
          </p:nvPr>
        </p:nvSpPr>
        <p:spPr>
          <a:xfrm>
            <a:off x="8724900" y="412302"/>
            <a:ext cx="2628900" cy="5759898"/>
          </a:xfrm>
        </p:spPr>
        <p:txBody>
          <a:bodyPr vert="eaVert" rtlCol="0"/>
          <a:lstStyle>
            <a:lvl1pPr>
              <a:defRPr/>
            </a:lvl1pPr>
          </a:lstStyle>
          <a:p>
            <a:pPr rtl="0"/>
            <a:r>
              <a:rPr lang="sv-se" dirty="0"/>
              <a:t>Klicka här för att ändra format</a:t>
            </a:r>
            <a:endParaRPr lang="en-US" dirty="0"/>
          </a:p>
        </p:txBody>
      </p:sp>
      <p:sp>
        <p:nvSpPr>
          <p:cNvPr id="3" name="Platshållare 2 för vertikal text"/>
          <p:cNvSpPr>
            <a:spLocks noGrp="1"/>
          </p:cNvSpPr>
          <p:nvPr>
            <p:ph type="body" orient="vert" idx="1"/>
          </p:nvPr>
        </p:nvSpPr>
        <p:spPr>
          <a:xfrm>
            <a:off x="838200" y="412302"/>
            <a:ext cx="7734300" cy="5759898"/>
          </a:xfrm>
        </p:spPr>
        <p:txBody>
          <a:bodyPr vert="eaVert" lIns="45720" tIns="0" rIns="45720" bIns="0" rtlCol="0"/>
          <a:lstStyle/>
          <a:p>
            <a:pPr lvl="0" rtl="0"/>
            <a:r>
              <a:rPr lang="sv-SE"/>
              <a:t>Klicka här för att ändra format på bakgrundstexten</a:t>
            </a:r>
          </a:p>
          <a:p>
            <a:pPr lvl="1" rtl="0"/>
            <a:r>
              <a:rPr lang="sv-SE"/>
              <a:t>Nivå två</a:t>
            </a:r>
          </a:p>
          <a:p>
            <a:pPr lvl="2" rtl="0"/>
            <a:r>
              <a:rPr lang="sv-SE"/>
              <a:t>Nivå tre</a:t>
            </a:r>
          </a:p>
          <a:p>
            <a:pPr lvl="3" rtl="0"/>
            <a:r>
              <a:rPr lang="sv-SE"/>
              <a:t>Nivå fyra</a:t>
            </a:r>
          </a:p>
          <a:p>
            <a:pPr lvl="4" rtl="0"/>
            <a:r>
              <a:rPr lang="sv-SE"/>
              <a:t>Nivå fem</a:t>
            </a:r>
            <a:endParaRPr lang="en-US" dirty="0"/>
          </a:p>
        </p:txBody>
      </p:sp>
      <p:sp>
        <p:nvSpPr>
          <p:cNvPr id="7" name="Platshållare för datum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5CC28A88-5F62-47A2-9F7A-E5733953F0F1}" type="datetime1">
              <a:rPr lang="sv-SE" smtClean="0"/>
              <a:t>2025-02-25</a:t>
            </a:fld>
            <a:endParaRPr lang="en-US" dirty="0"/>
          </a:p>
        </p:txBody>
      </p:sp>
      <p:sp>
        <p:nvSpPr>
          <p:cNvPr id="8" name="Platshållare för sidfot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Platshållare för bildnumm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lstStyle/>
          <a:p>
            <a:pPr rtl="0"/>
            <a:r>
              <a:rPr lang="sv-SE"/>
              <a:t>Klicka här för att ändra mall för rubrikformat</a:t>
            </a:r>
            <a:endParaRPr lang="en-US" dirty="0"/>
          </a:p>
        </p:txBody>
      </p:sp>
      <p:sp>
        <p:nvSpPr>
          <p:cNvPr id="3" name="Platshållare för innehåll 2"/>
          <p:cNvSpPr>
            <a:spLocks noGrp="1"/>
          </p:cNvSpPr>
          <p:nvPr>
            <p:ph idx="1"/>
          </p:nvPr>
        </p:nvSpPr>
        <p:spPr/>
        <p:txBody>
          <a:bodyPr rtlCol="0"/>
          <a:lstStyle/>
          <a:p>
            <a:pPr lvl="0" rtl="0"/>
            <a:r>
              <a:rPr lang="sv-SE"/>
              <a:t>Klicka här för att ändra format på bakgrundstexten</a:t>
            </a:r>
          </a:p>
          <a:p>
            <a:pPr lvl="1" rtl="0"/>
            <a:r>
              <a:rPr lang="sv-SE"/>
              <a:t>Nivå två</a:t>
            </a:r>
          </a:p>
          <a:p>
            <a:pPr lvl="2" rtl="0"/>
            <a:r>
              <a:rPr lang="sv-SE"/>
              <a:t>Nivå tre</a:t>
            </a:r>
          </a:p>
          <a:p>
            <a:pPr lvl="3" rtl="0"/>
            <a:r>
              <a:rPr lang="sv-SE"/>
              <a:t>Nivå fyra</a:t>
            </a:r>
          </a:p>
          <a:p>
            <a:pPr lvl="4" rtl="0"/>
            <a:r>
              <a:rPr lang="sv-SE"/>
              <a:t>Nivå fem</a:t>
            </a:r>
            <a:endParaRPr lang="en-US" dirty="0"/>
          </a:p>
        </p:txBody>
      </p:sp>
      <p:sp>
        <p:nvSpPr>
          <p:cNvPr id="7" name="Platshållare fö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36122F7-A223-4841-B71E-69B17F6345A6}" type="datetime1">
              <a:rPr lang="sv-SE" smtClean="0"/>
              <a:t>2025-02-25</a:t>
            </a:fld>
            <a:endParaRPr lang="en-US" dirty="0"/>
          </a:p>
        </p:txBody>
      </p:sp>
      <p:sp>
        <p:nvSpPr>
          <p:cNvPr id="8" name="Platshållare för sidfo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Platshållare för bild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vsnittsrubrik">
    <p:bg>
      <p:bgPr>
        <a:solidFill>
          <a:schemeClr val="bg1"/>
        </a:solidFill>
        <a:effectLst/>
      </p:bgPr>
    </p:bg>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sv-se" dirty="0"/>
              <a:t>Klicka här för att ändra format</a:t>
            </a:r>
            <a:endParaRPr lang="en-US" dirty="0"/>
          </a:p>
        </p:txBody>
      </p:sp>
      <p:sp>
        <p:nvSpPr>
          <p:cNvPr id="3" name="Platshållare för text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v-SE"/>
              <a:t>Klicka här för att ändra format på bakgrundstexten</a:t>
            </a:r>
          </a:p>
        </p:txBody>
      </p:sp>
      <p:cxnSp>
        <p:nvCxnSpPr>
          <p:cNvPr id="9" name="Rak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Platshållare för datum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9F588812-D55C-436B-8039-7F9A33CEEE8B}" type="datetime1">
              <a:rPr lang="sv-SE" smtClean="0"/>
              <a:t>2025-02-25</a:t>
            </a:fld>
            <a:endParaRPr lang="en-US" dirty="0"/>
          </a:p>
        </p:txBody>
      </p:sp>
      <p:sp>
        <p:nvSpPr>
          <p:cNvPr id="8" name="Platshållare för sidfot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Platshållare för bildnumm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
    <p:spTree>
      <p:nvGrpSpPr>
        <p:cNvPr id="1" name=""/>
        <p:cNvGrpSpPr/>
        <p:nvPr/>
      </p:nvGrpSpPr>
      <p:grpSpPr>
        <a:xfrm>
          <a:off x="0" y="0"/>
          <a:ext cx="0" cy="0"/>
          <a:chOff x="0" y="0"/>
          <a:chExt cx="0" cy="0"/>
        </a:xfrm>
      </p:grpSpPr>
      <p:sp>
        <p:nvSpPr>
          <p:cNvPr id="8" name="Rubrik 7"/>
          <p:cNvSpPr>
            <a:spLocks noGrp="1"/>
          </p:cNvSpPr>
          <p:nvPr>
            <p:ph type="title"/>
          </p:nvPr>
        </p:nvSpPr>
        <p:spPr>
          <a:xfrm>
            <a:off x="1097280" y="286603"/>
            <a:ext cx="10058400" cy="1450757"/>
          </a:xfrm>
        </p:spPr>
        <p:txBody>
          <a:bodyPr rtlCol="0"/>
          <a:lstStyle/>
          <a:p>
            <a:pPr rtl="0"/>
            <a:r>
              <a:rPr lang="sv-SE"/>
              <a:t>Klicka här för att ändra mall för rubrikformat</a:t>
            </a:r>
            <a:endParaRPr lang="en-US" dirty="0"/>
          </a:p>
        </p:txBody>
      </p:sp>
      <p:sp>
        <p:nvSpPr>
          <p:cNvPr id="3" name="Platshållare för innehåll 2"/>
          <p:cNvSpPr>
            <a:spLocks noGrp="1"/>
          </p:cNvSpPr>
          <p:nvPr>
            <p:ph sz="half" idx="1"/>
          </p:nvPr>
        </p:nvSpPr>
        <p:spPr>
          <a:xfrm>
            <a:off x="1097280" y="2120900"/>
            <a:ext cx="4639736" cy="3748193"/>
          </a:xfrm>
        </p:spPr>
        <p:txBody>
          <a:bodyPr rtlCol="0"/>
          <a:lstStyle/>
          <a:p>
            <a:pPr lvl="0" rtl="0"/>
            <a:r>
              <a:rPr lang="sv-SE"/>
              <a:t>Klicka här för att ändra format på bakgrundstexten</a:t>
            </a:r>
          </a:p>
          <a:p>
            <a:pPr lvl="1" rtl="0"/>
            <a:r>
              <a:rPr lang="sv-SE"/>
              <a:t>Nivå två</a:t>
            </a:r>
          </a:p>
          <a:p>
            <a:pPr lvl="2" rtl="0"/>
            <a:r>
              <a:rPr lang="sv-SE"/>
              <a:t>Nivå tre</a:t>
            </a:r>
          </a:p>
          <a:p>
            <a:pPr lvl="3" rtl="0"/>
            <a:r>
              <a:rPr lang="sv-SE"/>
              <a:t>Nivå fyra</a:t>
            </a:r>
          </a:p>
          <a:p>
            <a:pPr lvl="4" rtl="0"/>
            <a:r>
              <a:rPr lang="sv-SE"/>
              <a:t>Nivå fem</a:t>
            </a:r>
            <a:endParaRPr lang="en-US" dirty="0"/>
          </a:p>
        </p:txBody>
      </p:sp>
      <p:sp>
        <p:nvSpPr>
          <p:cNvPr id="4" name="Platshållare för innehåll 3"/>
          <p:cNvSpPr>
            <a:spLocks noGrp="1"/>
          </p:cNvSpPr>
          <p:nvPr>
            <p:ph sz="half" idx="2"/>
          </p:nvPr>
        </p:nvSpPr>
        <p:spPr>
          <a:xfrm>
            <a:off x="6515944" y="2120900"/>
            <a:ext cx="4639736" cy="3748194"/>
          </a:xfrm>
        </p:spPr>
        <p:txBody>
          <a:bodyPr rtlCol="0"/>
          <a:lstStyle/>
          <a:p>
            <a:pPr lvl="0" rtl="0"/>
            <a:r>
              <a:rPr lang="sv-SE"/>
              <a:t>Klicka här för att ändra format på bakgrundstexten</a:t>
            </a:r>
          </a:p>
          <a:p>
            <a:pPr lvl="1" rtl="0"/>
            <a:r>
              <a:rPr lang="sv-SE"/>
              <a:t>Nivå två</a:t>
            </a:r>
          </a:p>
          <a:p>
            <a:pPr lvl="2" rtl="0"/>
            <a:r>
              <a:rPr lang="sv-SE"/>
              <a:t>Nivå tre</a:t>
            </a:r>
          </a:p>
          <a:p>
            <a:pPr lvl="3" rtl="0"/>
            <a:r>
              <a:rPr lang="sv-SE"/>
              <a:t>Nivå fyra</a:t>
            </a:r>
          </a:p>
          <a:p>
            <a:pPr lvl="4" rtl="0"/>
            <a:r>
              <a:rPr lang="sv-SE"/>
              <a:t>Nivå fem</a:t>
            </a:r>
            <a:endParaRPr lang="en-US" dirty="0"/>
          </a:p>
        </p:txBody>
      </p:sp>
      <p:sp>
        <p:nvSpPr>
          <p:cNvPr id="2" name="Platshållare för datum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B6EFBF10-9DAE-49A8-AD3F-84D981C469B0}" type="datetime1">
              <a:rPr lang="sv-SE" smtClean="0"/>
              <a:t>2025-02-25</a:t>
            </a:fld>
            <a:endParaRPr lang="en-US" dirty="0"/>
          </a:p>
        </p:txBody>
      </p:sp>
      <p:sp>
        <p:nvSpPr>
          <p:cNvPr id="9" name="Platshållare för sidfot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Platshållare för bildnumm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10" name="Rubrik 9"/>
          <p:cNvSpPr>
            <a:spLocks noGrp="1"/>
          </p:cNvSpPr>
          <p:nvPr>
            <p:ph type="title"/>
          </p:nvPr>
        </p:nvSpPr>
        <p:spPr>
          <a:xfrm>
            <a:off x="1097280" y="286603"/>
            <a:ext cx="10058400" cy="1450757"/>
          </a:xfrm>
        </p:spPr>
        <p:txBody>
          <a:bodyPr rtlCol="0"/>
          <a:lstStyle/>
          <a:p>
            <a:pPr rtl="0"/>
            <a:r>
              <a:rPr lang="sv-SE"/>
              <a:t>Klicka här för att ändra mall för rubrikformat</a:t>
            </a:r>
            <a:endParaRPr lang="en-US" dirty="0"/>
          </a:p>
        </p:txBody>
      </p:sp>
      <p:sp>
        <p:nvSpPr>
          <p:cNvPr id="3" name="Platshållare för text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a:t>Klicka här för att ändra format på bakgrundstexten</a:t>
            </a:r>
          </a:p>
        </p:txBody>
      </p:sp>
      <p:sp>
        <p:nvSpPr>
          <p:cNvPr id="4" name="Platshållare för innehåll 3"/>
          <p:cNvSpPr>
            <a:spLocks noGrp="1"/>
          </p:cNvSpPr>
          <p:nvPr>
            <p:ph sz="half" idx="2"/>
          </p:nvPr>
        </p:nvSpPr>
        <p:spPr>
          <a:xfrm>
            <a:off x="1097280" y="2958274"/>
            <a:ext cx="4639736" cy="2910821"/>
          </a:xfrm>
        </p:spPr>
        <p:txBody>
          <a:bodyPr rtlCol="0"/>
          <a:lstStyle/>
          <a:p>
            <a:pPr lvl="0" rtl="0"/>
            <a:r>
              <a:rPr lang="sv-SE"/>
              <a:t>Klicka här för att ändra format på bakgrundstexten</a:t>
            </a:r>
          </a:p>
          <a:p>
            <a:pPr lvl="1" rtl="0"/>
            <a:r>
              <a:rPr lang="sv-SE"/>
              <a:t>Nivå två</a:t>
            </a:r>
          </a:p>
          <a:p>
            <a:pPr lvl="2" rtl="0"/>
            <a:r>
              <a:rPr lang="sv-SE"/>
              <a:t>Nivå tre</a:t>
            </a:r>
          </a:p>
          <a:p>
            <a:pPr lvl="3" rtl="0"/>
            <a:r>
              <a:rPr lang="sv-SE"/>
              <a:t>Nivå fyra</a:t>
            </a:r>
          </a:p>
          <a:p>
            <a:pPr lvl="4" rtl="0"/>
            <a:r>
              <a:rPr lang="sv-SE"/>
              <a:t>Nivå fem</a:t>
            </a:r>
            <a:endParaRPr lang="en-US" dirty="0"/>
          </a:p>
        </p:txBody>
      </p:sp>
      <p:sp>
        <p:nvSpPr>
          <p:cNvPr id="5" name="Platshållare för text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a:t>Klicka här för att ändra format på bakgrundstexten</a:t>
            </a:r>
          </a:p>
        </p:txBody>
      </p:sp>
      <p:sp>
        <p:nvSpPr>
          <p:cNvPr id="6" name="Platshållare för innehåll 5"/>
          <p:cNvSpPr>
            <a:spLocks noGrp="1"/>
          </p:cNvSpPr>
          <p:nvPr>
            <p:ph sz="quarter" idx="4"/>
          </p:nvPr>
        </p:nvSpPr>
        <p:spPr>
          <a:xfrm>
            <a:off x="6515944" y="2958273"/>
            <a:ext cx="4639736" cy="2910821"/>
          </a:xfrm>
        </p:spPr>
        <p:txBody>
          <a:bodyPr rtlCol="0"/>
          <a:lstStyle/>
          <a:p>
            <a:pPr lvl="0" rtl="0"/>
            <a:r>
              <a:rPr lang="sv-SE"/>
              <a:t>Klicka här för att ändra format på bakgrundstexten</a:t>
            </a:r>
          </a:p>
          <a:p>
            <a:pPr lvl="1" rtl="0"/>
            <a:r>
              <a:rPr lang="sv-SE"/>
              <a:t>Nivå två</a:t>
            </a:r>
          </a:p>
          <a:p>
            <a:pPr lvl="2" rtl="0"/>
            <a:r>
              <a:rPr lang="sv-SE"/>
              <a:t>Nivå tre</a:t>
            </a:r>
          </a:p>
          <a:p>
            <a:pPr lvl="3" rtl="0"/>
            <a:r>
              <a:rPr lang="sv-SE"/>
              <a:t>Nivå fyra</a:t>
            </a:r>
          </a:p>
          <a:p>
            <a:pPr lvl="4" rtl="0"/>
            <a:r>
              <a:rPr lang="sv-SE"/>
              <a:t>Nivå fem</a:t>
            </a:r>
            <a:endParaRPr lang="en-US" dirty="0"/>
          </a:p>
        </p:txBody>
      </p:sp>
      <p:sp>
        <p:nvSpPr>
          <p:cNvPr id="2" name="Platshållare för datum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04E3C28E-D468-4B6A-9A84-8BE737A0761D}" type="datetime1">
              <a:rPr lang="sv-SE" smtClean="0"/>
              <a:t>2025-02-25</a:t>
            </a:fld>
            <a:endParaRPr lang="en-US" dirty="0"/>
          </a:p>
        </p:txBody>
      </p:sp>
      <p:sp>
        <p:nvSpPr>
          <p:cNvPr id="11" name="Platshållare för sidfot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Platshållare för bildnumm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lstStyle/>
          <a:p>
            <a:pPr rtl="0"/>
            <a:r>
              <a:rPr lang="sv-SE"/>
              <a:t>Klicka här för att ändra mall för rubrikformat</a:t>
            </a:r>
            <a:endParaRPr lang="en-US" dirty="0"/>
          </a:p>
        </p:txBody>
      </p:sp>
      <p:sp>
        <p:nvSpPr>
          <p:cNvPr id="6" name="Platshållare för datum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52D9EC9-01D6-43F0-B556-0EE8828A0E30}" type="datetime1">
              <a:rPr lang="sv-SE" smtClean="0"/>
              <a:t>2025-02-25</a:t>
            </a:fld>
            <a:endParaRPr lang="en-US" dirty="0"/>
          </a:p>
        </p:txBody>
      </p:sp>
      <p:sp>
        <p:nvSpPr>
          <p:cNvPr id="7" name="Platshållare för sidfot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Platshållare för bildnumm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Platshållare fö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3859419-040B-4117-9899-E60EFA353E4C}" type="datetime1">
              <a:rPr lang="sv-SE" smtClean="0"/>
              <a:t>2025-02-25</a:t>
            </a:fld>
            <a:endParaRPr lang="en-US" dirty="0"/>
          </a:p>
        </p:txBody>
      </p:sp>
      <p:sp>
        <p:nvSpPr>
          <p:cNvPr id="3" name="Platshållare för sidfo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Platshållare för bild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nehåll med bildtext">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sv-se" dirty="0"/>
              <a:t>Klicka här för att ändra format</a:t>
            </a:r>
            <a:endParaRPr lang="en-US" dirty="0"/>
          </a:p>
        </p:txBody>
      </p:sp>
      <p:sp>
        <p:nvSpPr>
          <p:cNvPr id="3" name="Platshållare för innehåll 2"/>
          <p:cNvSpPr>
            <a:spLocks noGrp="1"/>
          </p:cNvSpPr>
          <p:nvPr>
            <p:ph idx="1"/>
          </p:nvPr>
        </p:nvSpPr>
        <p:spPr>
          <a:xfrm>
            <a:off x="5458984" y="812799"/>
            <a:ext cx="5928344" cy="5294757"/>
          </a:xfrm>
        </p:spPr>
        <p:txBody>
          <a:bodyPr rtlCol="0"/>
          <a:lstStyle/>
          <a:p>
            <a:pPr lvl="0" rtl="0"/>
            <a:r>
              <a:rPr lang="sv-SE"/>
              <a:t>Klicka här för att ändra format på bakgrundstexten</a:t>
            </a:r>
          </a:p>
          <a:p>
            <a:pPr lvl="1" rtl="0"/>
            <a:r>
              <a:rPr lang="sv-SE"/>
              <a:t>Nivå två</a:t>
            </a:r>
          </a:p>
          <a:p>
            <a:pPr lvl="2" rtl="0"/>
            <a:r>
              <a:rPr lang="sv-SE"/>
              <a:t>Nivå tre</a:t>
            </a:r>
          </a:p>
          <a:p>
            <a:pPr lvl="3" rtl="0"/>
            <a:r>
              <a:rPr lang="sv-SE"/>
              <a:t>Nivå fyra</a:t>
            </a:r>
          </a:p>
          <a:p>
            <a:pPr lvl="4" rtl="0"/>
            <a:r>
              <a:rPr lang="sv-SE"/>
              <a:t>Nivå fem</a:t>
            </a:r>
            <a:endParaRPr lang="en-US" dirty="0"/>
          </a:p>
        </p:txBody>
      </p:sp>
      <p:sp>
        <p:nvSpPr>
          <p:cNvPr id="4" name="Platshållare för text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a:t>Klicka här för att ändra format på bakgrundstexten</a:t>
            </a:r>
          </a:p>
        </p:txBody>
      </p:sp>
      <p:sp>
        <p:nvSpPr>
          <p:cNvPr id="5" name="Platshållare för datum 4"/>
          <p:cNvSpPr>
            <a:spLocks noGrp="1"/>
          </p:cNvSpPr>
          <p:nvPr>
            <p:ph type="dt" sz="half" idx="10"/>
          </p:nvPr>
        </p:nvSpPr>
        <p:spPr>
          <a:xfrm>
            <a:off x="643464" y="6446520"/>
            <a:ext cx="3517568" cy="365125"/>
          </a:xfrm>
        </p:spPr>
        <p:txBody>
          <a:bodyPr rtlCol="0"/>
          <a:lstStyle>
            <a:lvl1pPr algn="l">
              <a:defRPr/>
            </a:lvl1pPr>
          </a:lstStyle>
          <a:p>
            <a:pPr rtl="0"/>
            <a:fld id="{02A6168A-80C7-4C9F-B477-4B95CBCCAA9F}" type="datetime1">
              <a:rPr lang="sv-SE" smtClean="0"/>
              <a:t>2025-02-25</a:t>
            </a:fld>
            <a:endParaRPr lang="en-US" dirty="0"/>
          </a:p>
        </p:txBody>
      </p:sp>
      <p:sp>
        <p:nvSpPr>
          <p:cNvPr id="6" name="Platshållare för sidfot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Platshållare för bildnumm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ed bildtext">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latshållare för bild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sv-SE"/>
              <a:t>Klicka på ikonen för att lägga till en bild</a:t>
            </a:r>
            <a:endParaRPr lang="en-US" dirty="0"/>
          </a:p>
        </p:txBody>
      </p:sp>
      <p:sp>
        <p:nvSpPr>
          <p:cNvPr id="2" name="Rubrik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sv-SE"/>
              <a:t>Klicka här för att ändra mall för rubrikformat</a:t>
            </a:r>
            <a:endParaRPr lang="en-US" dirty="0"/>
          </a:p>
        </p:txBody>
      </p:sp>
      <p:sp>
        <p:nvSpPr>
          <p:cNvPr id="4" name="Platshållare för text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a:t>Klicka här för att ändra format på bakgrundstexten</a:t>
            </a:r>
          </a:p>
        </p:txBody>
      </p:sp>
      <p:sp>
        <p:nvSpPr>
          <p:cNvPr id="5" name="Platshållare för datum 4"/>
          <p:cNvSpPr>
            <a:spLocks noGrp="1"/>
          </p:cNvSpPr>
          <p:nvPr>
            <p:ph type="dt" sz="half" idx="10"/>
          </p:nvPr>
        </p:nvSpPr>
        <p:spPr/>
        <p:txBody>
          <a:bodyPr rtlCol="0"/>
          <a:lstStyle>
            <a:lvl1pPr>
              <a:defRPr/>
            </a:lvl1pPr>
          </a:lstStyle>
          <a:p>
            <a:pPr rtl="0"/>
            <a:fld id="{24236320-1B94-4393-9E12-861A00FDD1BE}" type="datetime1">
              <a:rPr lang="sv-SE" smtClean="0"/>
              <a:t>2025-02-25</a:t>
            </a:fld>
            <a:endParaRPr lang="en-US" dirty="0"/>
          </a:p>
        </p:txBody>
      </p:sp>
      <p:sp>
        <p:nvSpPr>
          <p:cNvPr id="6" name="Platshållare för sidfot 5"/>
          <p:cNvSpPr>
            <a:spLocks noGrp="1"/>
          </p:cNvSpPr>
          <p:nvPr>
            <p:ph type="ftr" sz="quarter" idx="11"/>
          </p:nvPr>
        </p:nvSpPr>
        <p:spPr>
          <a:xfrm>
            <a:off x="1097279" y="6446838"/>
            <a:ext cx="6818262" cy="365125"/>
          </a:xfrm>
        </p:spPr>
        <p:txBody>
          <a:bodyPr rtlCol="0"/>
          <a:lstStyle/>
          <a:p>
            <a:pPr algn="l" rtl="0"/>
            <a:endParaRPr lang="en-US" dirty="0"/>
          </a:p>
        </p:txBody>
      </p:sp>
      <p:sp>
        <p:nvSpPr>
          <p:cNvPr id="7" name="Platshållare för bildnumm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Platshållare för rubrik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sv-se"/>
              <a:t>Klicka här för att ändra format</a:t>
            </a:r>
            <a:endParaRPr lang="en-US" dirty="0"/>
          </a:p>
        </p:txBody>
      </p:sp>
      <p:sp>
        <p:nvSpPr>
          <p:cNvPr id="3" name="Platshållare för tex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sv-se"/>
              <a:t>Redigera format för bakgrundstext</a:t>
            </a:r>
          </a:p>
          <a:p>
            <a:pPr lvl="1" rtl="0"/>
            <a:r>
              <a:rPr lang="sv-se"/>
              <a:t>Nivå två</a:t>
            </a:r>
          </a:p>
          <a:p>
            <a:pPr lvl="2" rtl="0"/>
            <a:r>
              <a:rPr lang="sv-se"/>
              <a:t>Nivå tre</a:t>
            </a:r>
          </a:p>
          <a:p>
            <a:pPr lvl="3" rtl="0"/>
            <a:r>
              <a:rPr lang="sv-se"/>
              <a:t>Nivå fyra</a:t>
            </a:r>
          </a:p>
          <a:p>
            <a:pPr lvl="4" rtl="0"/>
            <a:r>
              <a:rPr lang="sv-se"/>
              <a:t>Nivå fem</a:t>
            </a:r>
            <a:endParaRPr lang="en-US" dirty="0"/>
          </a:p>
        </p:txBody>
      </p:sp>
      <p:sp>
        <p:nvSpPr>
          <p:cNvPr id="4" name="Platshållare för datum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BB83543-FA39-49AA-A360-A6B4252715DC}" type="datetime1">
              <a:rPr lang="sv-SE" smtClean="0"/>
              <a:t>2025-02-25</a:t>
            </a:fld>
            <a:endParaRPr lang="en-US" dirty="0"/>
          </a:p>
        </p:txBody>
      </p:sp>
      <p:sp>
        <p:nvSpPr>
          <p:cNvPr id="5" name="Platshållare 4 för sidfot"/>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Platshållare för bildnumm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Rak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ktangulär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Rubrik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sv-se" sz="8000" dirty="0"/>
              <a:t>Klasser och arv</a:t>
            </a:r>
          </a:p>
        </p:txBody>
      </p:sp>
      <p:pic>
        <p:nvPicPr>
          <p:cNvPr id="5" name="Bild 4" descr="En bild som innehåller byggnad, sittplats, avsats, sida&#10;&#10;Automatiskt skapad beskrivning">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Rak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ktangulär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Rubrik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sv-SE" sz="4800" i="1" dirty="0">
                <a:solidFill>
                  <a:srgbClr val="FFFFFF"/>
                </a:solidFill>
              </a:rPr>
              <a:t>En klass i programmering är en mall för att skapa objekt. </a:t>
            </a:r>
            <a:br>
              <a:rPr lang="sv-SE" sz="4800" i="1" dirty="0">
                <a:solidFill>
                  <a:srgbClr val="FFFFFF"/>
                </a:solidFill>
              </a:rPr>
            </a:br>
            <a:br>
              <a:rPr lang="sv-SE" sz="4800" i="1" dirty="0">
                <a:solidFill>
                  <a:srgbClr val="FFFFFF"/>
                </a:solidFill>
              </a:rPr>
            </a:br>
            <a:r>
              <a:rPr lang="sv-SE" sz="4800" i="1" dirty="0">
                <a:solidFill>
                  <a:srgbClr val="FFFFFF"/>
                </a:solidFill>
              </a:rPr>
              <a:t>Den talar om vilka egenskaper (attribut) </a:t>
            </a:r>
            <a:br>
              <a:rPr lang="sv-SE" sz="4800" i="1" dirty="0">
                <a:solidFill>
                  <a:srgbClr val="FFFFFF"/>
                </a:solidFill>
              </a:rPr>
            </a:br>
            <a:r>
              <a:rPr lang="sv-SE" sz="4800" i="1" dirty="0">
                <a:solidFill>
                  <a:srgbClr val="FFFFFF"/>
                </a:solidFill>
              </a:rPr>
              <a:t>och beteenden (metoder) </a:t>
            </a:r>
            <a:br>
              <a:rPr lang="sv-SE" sz="4800" i="1" dirty="0">
                <a:solidFill>
                  <a:srgbClr val="FFFFFF"/>
                </a:solidFill>
              </a:rPr>
            </a:br>
            <a:r>
              <a:rPr lang="sv-SE" sz="4800" i="1" dirty="0">
                <a:solidFill>
                  <a:srgbClr val="FFFFFF"/>
                </a:solidFill>
              </a:rPr>
              <a:t>som objekten av klassen har. </a:t>
            </a:r>
            <a:endParaRPr lang="sv-se" sz="4800" i="1" dirty="0">
              <a:solidFill>
                <a:srgbClr val="FFFFFF"/>
              </a:solidFill>
            </a:endParaRPr>
          </a:p>
        </p:txBody>
      </p:sp>
      <p:sp>
        <p:nvSpPr>
          <p:cNvPr id="49" name="Rektangulär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v-SE"/>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D2740E16-745A-0090-9618-74B282C74DB4}"/>
              </a:ext>
            </a:extLst>
          </p:cNvPr>
          <p:cNvSpPr>
            <a:spLocks noGrp="1"/>
          </p:cNvSpPr>
          <p:nvPr>
            <p:ph type="dt" sz="half" idx="10"/>
          </p:nvPr>
        </p:nvSpPr>
        <p:spPr/>
        <p:txBody>
          <a:bodyPr/>
          <a:lstStyle/>
          <a:p>
            <a:pPr rtl="0"/>
            <a:fld id="{C3859419-040B-4117-9899-E60EFA353E4C}" type="datetime1">
              <a:rPr lang="sv-SE" smtClean="0"/>
              <a:t>2025-02-25</a:t>
            </a:fld>
            <a:endParaRPr lang="en-US" dirty="0"/>
          </a:p>
        </p:txBody>
      </p:sp>
      <p:sp>
        <p:nvSpPr>
          <p:cNvPr id="4" name="textruta 3">
            <a:extLst>
              <a:ext uri="{FF2B5EF4-FFF2-40B4-BE49-F238E27FC236}">
                <a16:creationId xmlns:a16="http://schemas.microsoft.com/office/drawing/2014/main" id="{066F5123-2DD4-119C-9405-DDB0112C2F41}"/>
              </a:ext>
            </a:extLst>
          </p:cNvPr>
          <p:cNvSpPr txBox="1"/>
          <p:nvPr/>
        </p:nvSpPr>
        <p:spPr>
          <a:xfrm>
            <a:off x="1452880" y="1097280"/>
            <a:ext cx="9265920" cy="3970318"/>
          </a:xfrm>
          <a:prstGeom prst="rect">
            <a:avLst/>
          </a:prstGeom>
          <a:noFill/>
        </p:spPr>
        <p:txBody>
          <a:bodyPr wrap="square">
            <a:spAutoFit/>
          </a:bodyPr>
          <a:lstStyle/>
          <a:p>
            <a:r>
              <a:rPr lang="sv-SE" sz="3600" i="1" dirty="0"/>
              <a:t>På så sätt kan du skapa flera objekt (instanser) </a:t>
            </a:r>
          </a:p>
          <a:p>
            <a:endParaRPr lang="sv-SE" sz="3600" i="1" dirty="0"/>
          </a:p>
          <a:p>
            <a:r>
              <a:rPr lang="sv-SE" sz="3600" i="1" dirty="0"/>
              <a:t>av samma typ (klass) </a:t>
            </a:r>
          </a:p>
          <a:p>
            <a:endParaRPr lang="sv-SE" sz="3600" i="1" dirty="0"/>
          </a:p>
          <a:p>
            <a:r>
              <a:rPr lang="sv-SE" sz="3600" i="1" dirty="0"/>
              <a:t>med olika värden för attributen men med samma beteenden.</a:t>
            </a:r>
            <a:endParaRPr lang="sv-SE" sz="3600" dirty="0"/>
          </a:p>
        </p:txBody>
      </p:sp>
    </p:spTree>
    <p:extLst>
      <p:ext uri="{BB962C8B-B14F-4D97-AF65-F5344CB8AC3E}">
        <p14:creationId xmlns:p14="http://schemas.microsoft.com/office/powerpoint/2010/main" val="64593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7DCA89-ED29-D0A1-0804-E7D127451564}"/>
              </a:ext>
            </a:extLst>
          </p:cNvPr>
          <p:cNvSpPr>
            <a:spLocks noGrp="1"/>
          </p:cNvSpPr>
          <p:nvPr>
            <p:ph type="dt" sz="half" idx="10"/>
          </p:nvPr>
        </p:nvSpPr>
        <p:spPr/>
        <p:txBody>
          <a:bodyPr/>
          <a:lstStyle/>
          <a:p>
            <a:pPr rtl="0"/>
            <a:fld id="{C3859419-040B-4117-9899-E60EFA353E4C}" type="datetime1">
              <a:rPr lang="sv-SE" smtClean="0"/>
              <a:t>2025-02-25</a:t>
            </a:fld>
            <a:endParaRPr lang="en-US" dirty="0"/>
          </a:p>
        </p:txBody>
      </p:sp>
      <p:sp>
        <p:nvSpPr>
          <p:cNvPr id="6" name="textruta 5">
            <a:extLst>
              <a:ext uri="{FF2B5EF4-FFF2-40B4-BE49-F238E27FC236}">
                <a16:creationId xmlns:a16="http://schemas.microsoft.com/office/drawing/2014/main" id="{F4BCA45B-3ABE-E491-1DDA-CB0E164837EA}"/>
              </a:ext>
            </a:extLst>
          </p:cNvPr>
          <p:cNvSpPr txBox="1"/>
          <p:nvPr/>
        </p:nvSpPr>
        <p:spPr>
          <a:xfrm>
            <a:off x="1717040" y="950804"/>
            <a:ext cx="8321040" cy="4801314"/>
          </a:xfrm>
          <a:prstGeom prst="rect">
            <a:avLst/>
          </a:prstGeom>
          <a:noFill/>
        </p:spPr>
        <p:txBody>
          <a:bodyPr wrap="square">
            <a:spAutoFit/>
          </a:bodyPr>
          <a:lstStyle/>
          <a:p>
            <a:r>
              <a:rPr lang="sv-SE" dirty="0"/>
              <a:t>Receptet (Klassen): Receptet är en mall för att baka kakor. Det talar om vilka ingredienser som behövs (t.ex. mjöl, smör, socker) och steg-för-steg-instruktioner för att baka kakorna.</a:t>
            </a:r>
            <a:br>
              <a:rPr lang="sv-SE" dirty="0"/>
            </a:br>
            <a:endParaRPr lang="sv-SE" dirty="0"/>
          </a:p>
          <a:p>
            <a:r>
              <a:rPr lang="sv-SE" dirty="0"/>
              <a:t>Ingredienser (Attribut): Ingredienserna i receptet är som attribut i en klass. Varje ingrediens har ett specifikt syfte och bidrar till kakornas smak och konsistens. Till exempel kan mjöl vara ett attribut i klassen för kakor.</a:t>
            </a:r>
            <a:br>
              <a:rPr lang="sv-SE" dirty="0"/>
            </a:br>
            <a:endParaRPr lang="sv-SE" dirty="0"/>
          </a:p>
          <a:p>
            <a:r>
              <a:rPr lang="sv-SE" dirty="0"/>
              <a:t>Instruktioner (Metoder): Instruktionerna i receptet är som metoder i en klass. De beskriver hur man kombinerar ingredienserna och genomför olika steg för att producera färdiga kakor. Exempelvis kan metoden "</a:t>
            </a:r>
            <a:r>
              <a:rPr lang="sv-SE" dirty="0" err="1"/>
              <a:t>blanda_ingredienser</a:t>
            </a:r>
            <a:r>
              <a:rPr lang="sv-SE" dirty="0"/>
              <a:t>" vara en metod i klassen för kakor.</a:t>
            </a:r>
            <a:br>
              <a:rPr lang="sv-SE" dirty="0"/>
            </a:br>
            <a:endParaRPr lang="sv-SE" dirty="0"/>
          </a:p>
          <a:p>
            <a:r>
              <a:rPr lang="sv-SE" dirty="0"/>
              <a:t>Bakade kakor (Objekt/Instanser): När du följer receptet och bakar kakorna, skapar du flera kakor av samma typ. Varje kaka kan ha unika egenskaper (t.ex. olika dekorationer eller storlek) men de delar samma grundläggande egenskaper och beteenden enligt receptet.</a:t>
            </a:r>
          </a:p>
        </p:txBody>
      </p:sp>
      <p:sp>
        <p:nvSpPr>
          <p:cNvPr id="7" name="textruta 6">
            <a:extLst>
              <a:ext uri="{FF2B5EF4-FFF2-40B4-BE49-F238E27FC236}">
                <a16:creationId xmlns:a16="http://schemas.microsoft.com/office/drawing/2014/main" id="{837F9054-30F8-48BE-8849-A5CA2A84382B}"/>
              </a:ext>
            </a:extLst>
          </p:cNvPr>
          <p:cNvSpPr txBox="1"/>
          <p:nvPr/>
        </p:nvSpPr>
        <p:spPr>
          <a:xfrm>
            <a:off x="4665465" y="345440"/>
            <a:ext cx="2424190" cy="523220"/>
          </a:xfrm>
          <a:prstGeom prst="rect">
            <a:avLst/>
          </a:prstGeom>
          <a:noFill/>
        </p:spPr>
        <p:txBody>
          <a:bodyPr wrap="none" rtlCol="0">
            <a:spAutoFit/>
          </a:bodyPr>
          <a:lstStyle/>
          <a:p>
            <a:r>
              <a:rPr lang="sv-SE" sz="2800" b="1" dirty="0"/>
              <a:t>Kak-metaforen</a:t>
            </a:r>
          </a:p>
        </p:txBody>
      </p:sp>
    </p:spTree>
    <p:extLst>
      <p:ext uri="{BB962C8B-B14F-4D97-AF65-F5344CB8AC3E}">
        <p14:creationId xmlns:p14="http://schemas.microsoft.com/office/powerpoint/2010/main" val="379791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ACA5212-03BF-AF87-917B-80EF9159B02D}"/>
              </a:ext>
            </a:extLst>
          </p:cNvPr>
          <p:cNvSpPr>
            <a:spLocks noGrp="1"/>
          </p:cNvSpPr>
          <p:nvPr>
            <p:ph type="title"/>
          </p:nvPr>
        </p:nvSpPr>
        <p:spPr/>
        <p:txBody>
          <a:bodyPr/>
          <a:lstStyle/>
          <a:p>
            <a:r>
              <a:rPr lang="sv-SE" dirty="0"/>
              <a:t>Arv</a:t>
            </a:r>
          </a:p>
        </p:txBody>
      </p:sp>
      <p:sp>
        <p:nvSpPr>
          <p:cNvPr id="4" name="Platshållare för datum 3">
            <a:extLst>
              <a:ext uri="{FF2B5EF4-FFF2-40B4-BE49-F238E27FC236}">
                <a16:creationId xmlns:a16="http://schemas.microsoft.com/office/drawing/2014/main" id="{B8CC190B-2CA8-F06C-BF54-3E9935FA4630}"/>
              </a:ext>
            </a:extLst>
          </p:cNvPr>
          <p:cNvSpPr>
            <a:spLocks noGrp="1"/>
          </p:cNvSpPr>
          <p:nvPr>
            <p:ph type="dt" sz="half" idx="10"/>
          </p:nvPr>
        </p:nvSpPr>
        <p:spPr/>
        <p:txBody>
          <a:bodyPr/>
          <a:lstStyle/>
          <a:p>
            <a:pPr rtl="0"/>
            <a:fld id="{336122F7-A223-4841-B71E-69B17F6345A6}" type="datetime1">
              <a:rPr lang="sv-SE" smtClean="0"/>
              <a:t>2025-02-25</a:t>
            </a:fld>
            <a:endParaRPr lang="en-US" dirty="0"/>
          </a:p>
        </p:txBody>
      </p:sp>
      <p:sp>
        <p:nvSpPr>
          <p:cNvPr id="5" name="Rektangel 4">
            <a:extLst>
              <a:ext uri="{FF2B5EF4-FFF2-40B4-BE49-F238E27FC236}">
                <a16:creationId xmlns:a16="http://schemas.microsoft.com/office/drawing/2014/main" id="{0859FA2F-EE0F-6988-3031-EC8CFEB5AC4E}"/>
              </a:ext>
            </a:extLst>
          </p:cNvPr>
          <p:cNvSpPr/>
          <p:nvPr/>
        </p:nvSpPr>
        <p:spPr>
          <a:xfrm>
            <a:off x="1249680" y="2235200"/>
            <a:ext cx="2641600" cy="35458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b="1" dirty="0"/>
              <a:t>Kaka</a:t>
            </a:r>
            <a:br>
              <a:rPr lang="sv-SE" b="1" dirty="0"/>
            </a:br>
            <a:br>
              <a:rPr lang="sv-SE" b="1" dirty="0"/>
            </a:br>
            <a:r>
              <a:rPr lang="sv-SE" b="1" dirty="0"/>
              <a:t>Attribut:</a:t>
            </a:r>
            <a:br>
              <a:rPr lang="sv-SE" dirty="0"/>
            </a:br>
            <a:r>
              <a:rPr lang="sv-SE" dirty="0"/>
              <a:t>Mjöl</a:t>
            </a:r>
            <a:br>
              <a:rPr lang="sv-SE" dirty="0"/>
            </a:br>
            <a:r>
              <a:rPr lang="sv-SE" dirty="0"/>
              <a:t>Socker</a:t>
            </a:r>
            <a:br>
              <a:rPr lang="sv-SE" dirty="0"/>
            </a:br>
            <a:r>
              <a:rPr lang="sv-SE" dirty="0"/>
              <a:t>Smör</a:t>
            </a:r>
            <a:br>
              <a:rPr lang="sv-SE" dirty="0"/>
            </a:br>
            <a:br>
              <a:rPr lang="sv-SE" dirty="0"/>
            </a:br>
            <a:r>
              <a:rPr lang="sv-SE" b="1" dirty="0"/>
              <a:t>Metoder:</a:t>
            </a:r>
            <a:br>
              <a:rPr lang="sv-SE" dirty="0"/>
            </a:br>
            <a:r>
              <a:rPr lang="sv-SE" dirty="0"/>
              <a:t>Baka kaka</a:t>
            </a:r>
            <a:br>
              <a:rPr lang="sv-SE" dirty="0"/>
            </a:br>
            <a:br>
              <a:rPr lang="sv-SE" dirty="0"/>
            </a:br>
            <a:endParaRPr lang="sv-SE" dirty="0"/>
          </a:p>
        </p:txBody>
      </p:sp>
      <p:sp>
        <p:nvSpPr>
          <p:cNvPr id="6" name="Rektangel: rundade hörn 5">
            <a:extLst>
              <a:ext uri="{FF2B5EF4-FFF2-40B4-BE49-F238E27FC236}">
                <a16:creationId xmlns:a16="http://schemas.microsoft.com/office/drawing/2014/main" id="{A940BD0F-4027-BE81-A1D1-8A2F4A16C079}"/>
              </a:ext>
            </a:extLst>
          </p:cNvPr>
          <p:cNvSpPr/>
          <p:nvPr/>
        </p:nvSpPr>
        <p:spPr>
          <a:xfrm>
            <a:off x="5232400" y="2550160"/>
            <a:ext cx="2306320" cy="2936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b="1" dirty="0"/>
              <a:t>Julkaka</a:t>
            </a:r>
          </a:p>
          <a:p>
            <a:pPr algn="ctr"/>
            <a:endParaRPr lang="sv-SE" b="1" dirty="0"/>
          </a:p>
          <a:p>
            <a:pPr algn="ctr"/>
            <a:r>
              <a:rPr lang="sv-SE" b="1" dirty="0"/>
              <a:t>Attribut:</a:t>
            </a:r>
          </a:p>
          <a:p>
            <a:pPr algn="ctr"/>
            <a:r>
              <a:rPr lang="sv-SE" dirty="0"/>
              <a:t>Rund</a:t>
            </a:r>
          </a:p>
          <a:p>
            <a:pPr algn="ctr"/>
            <a:r>
              <a:rPr lang="sv-SE" dirty="0"/>
              <a:t>Kristyr</a:t>
            </a:r>
          </a:p>
          <a:p>
            <a:pPr algn="ctr"/>
            <a:r>
              <a:rPr lang="sv-SE" dirty="0"/>
              <a:t>Strössel</a:t>
            </a:r>
          </a:p>
          <a:p>
            <a:pPr algn="ctr"/>
            <a:endParaRPr lang="sv-SE" dirty="0"/>
          </a:p>
        </p:txBody>
      </p:sp>
      <p:cxnSp>
        <p:nvCxnSpPr>
          <p:cNvPr id="10" name="Rak pilkoppling 9">
            <a:extLst>
              <a:ext uri="{FF2B5EF4-FFF2-40B4-BE49-F238E27FC236}">
                <a16:creationId xmlns:a16="http://schemas.microsoft.com/office/drawing/2014/main" id="{B4AC2B57-62A0-2FAE-91F6-52B5E8E212DE}"/>
              </a:ext>
            </a:extLst>
          </p:cNvPr>
          <p:cNvCxnSpPr/>
          <p:nvPr/>
        </p:nvCxnSpPr>
        <p:spPr>
          <a:xfrm>
            <a:off x="3891280" y="3921760"/>
            <a:ext cx="1341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ktangel: rundade hörn 10">
            <a:extLst>
              <a:ext uri="{FF2B5EF4-FFF2-40B4-BE49-F238E27FC236}">
                <a16:creationId xmlns:a16="http://schemas.microsoft.com/office/drawing/2014/main" id="{4ACD8856-683C-726A-BDE9-442358AAAAA8}"/>
              </a:ext>
            </a:extLst>
          </p:cNvPr>
          <p:cNvSpPr/>
          <p:nvPr/>
        </p:nvSpPr>
        <p:spPr>
          <a:xfrm>
            <a:off x="9042400" y="2905760"/>
            <a:ext cx="2235200" cy="22148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b="1" dirty="0" err="1"/>
              <a:t>Julgranskulekaka</a:t>
            </a:r>
            <a:endParaRPr lang="sv-SE" b="1" dirty="0"/>
          </a:p>
          <a:p>
            <a:pPr algn="ctr"/>
            <a:endParaRPr lang="sv-SE" b="1" dirty="0"/>
          </a:p>
          <a:p>
            <a:pPr algn="ctr"/>
            <a:r>
              <a:rPr lang="sv-SE" b="1" dirty="0"/>
              <a:t>Attribut:</a:t>
            </a:r>
          </a:p>
          <a:p>
            <a:pPr algn="ctr"/>
            <a:r>
              <a:rPr lang="sv-SE" dirty="0"/>
              <a:t>Röd</a:t>
            </a:r>
          </a:p>
          <a:p>
            <a:pPr algn="ctr"/>
            <a:endParaRPr lang="sv-SE" dirty="0"/>
          </a:p>
        </p:txBody>
      </p:sp>
      <p:cxnSp>
        <p:nvCxnSpPr>
          <p:cNvPr id="13" name="Rak pilkoppling 12">
            <a:extLst>
              <a:ext uri="{FF2B5EF4-FFF2-40B4-BE49-F238E27FC236}">
                <a16:creationId xmlns:a16="http://schemas.microsoft.com/office/drawing/2014/main" id="{8305A8FF-7972-1686-3B2E-DCC919828E1F}"/>
              </a:ext>
            </a:extLst>
          </p:cNvPr>
          <p:cNvCxnSpPr>
            <a:stCxn id="6" idx="3"/>
            <a:endCxn id="11" idx="1"/>
          </p:cNvCxnSpPr>
          <p:nvPr/>
        </p:nvCxnSpPr>
        <p:spPr>
          <a:xfrm flipV="1">
            <a:off x="7538720" y="4013201"/>
            <a:ext cx="1503680" cy="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ACA5212-03BF-AF87-917B-80EF9159B02D}"/>
              </a:ext>
            </a:extLst>
          </p:cNvPr>
          <p:cNvSpPr>
            <a:spLocks noGrp="1"/>
          </p:cNvSpPr>
          <p:nvPr>
            <p:ph type="title"/>
          </p:nvPr>
        </p:nvSpPr>
        <p:spPr/>
        <p:txBody>
          <a:bodyPr/>
          <a:lstStyle/>
          <a:p>
            <a:r>
              <a:rPr lang="sv-SE" dirty="0"/>
              <a:t>Arv</a:t>
            </a:r>
          </a:p>
        </p:txBody>
      </p:sp>
      <p:sp>
        <p:nvSpPr>
          <p:cNvPr id="4" name="Platshållare för datum 3">
            <a:extLst>
              <a:ext uri="{FF2B5EF4-FFF2-40B4-BE49-F238E27FC236}">
                <a16:creationId xmlns:a16="http://schemas.microsoft.com/office/drawing/2014/main" id="{B8CC190B-2CA8-F06C-BF54-3E9935FA4630}"/>
              </a:ext>
            </a:extLst>
          </p:cNvPr>
          <p:cNvSpPr>
            <a:spLocks noGrp="1"/>
          </p:cNvSpPr>
          <p:nvPr>
            <p:ph type="dt" sz="half" idx="10"/>
          </p:nvPr>
        </p:nvSpPr>
        <p:spPr/>
        <p:txBody>
          <a:bodyPr/>
          <a:lstStyle/>
          <a:p>
            <a:pPr rtl="0"/>
            <a:fld id="{336122F7-A223-4841-B71E-69B17F6345A6}" type="datetime1">
              <a:rPr lang="sv-SE" smtClean="0"/>
              <a:t>2025-02-25</a:t>
            </a:fld>
            <a:endParaRPr lang="en-US" dirty="0"/>
          </a:p>
        </p:txBody>
      </p:sp>
      <p:sp>
        <p:nvSpPr>
          <p:cNvPr id="5" name="Rektangel 4">
            <a:extLst>
              <a:ext uri="{FF2B5EF4-FFF2-40B4-BE49-F238E27FC236}">
                <a16:creationId xmlns:a16="http://schemas.microsoft.com/office/drawing/2014/main" id="{0859FA2F-EE0F-6988-3031-EC8CFEB5AC4E}"/>
              </a:ext>
            </a:extLst>
          </p:cNvPr>
          <p:cNvSpPr/>
          <p:nvPr/>
        </p:nvSpPr>
        <p:spPr>
          <a:xfrm>
            <a:off x="1249680" y="2113280"/>
            <a:ext cx="2641600" cy="3667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b="1" dirty="0"/>
              <a:t>Fordon</a:t>
            </a:r>
            <a:br>
              <a:rPr lang="sv-SE" b="1" dirty="0"/>
            </a:br>
            <a:br>
              <a:rPr lang="sv-SE" b="1" dirty="0"/>
            </a:br>
            <a:r>
              <a:rPr lang="sv-SE" b="1" dirty="0"/>
              <a:t>Attribut:</a:t>
            </a:r>
            <a:br>
              <a:rPr lang="sv-SE" dirty="0"/>
            </a:br>
            <a:r>
              <a:rPr lang="sv-SE" dirty="0"/>
              <a:t>Antal passagerare</a:t>
            </a:r>
            <a:br>
              <a:rPr lang="sv-SE" dirty="0"/>
            </a:br>
            <a:br>
              <a:rPr lang="sv-SE" dirty="0"/>
            </a:br>
            <a:r>
              <a:rPr lang="sv-SE" b="1" dirty="0"/>
              <a:t>Metoder:</a:t>
            </a:r>
            <a:br>
              <a:rPr lang="sv-SE" dirty="0"/>
            </a:br>
            <a:r>
              <a:rPr lang="sv-SE" dirty="0"/>
              <a:t>Köra</a:t>
            </a:r>
          </a:p>
          <a:p>
            <a:pPr algn="ctr"/>
            <a:r>
              <a:rPr lang="sv-SE" dirty="0"/>
              <a:t>Parkera</a:t>
            </a:r>
          </a:p>
        </p:txBody>
      </p:sp>
      <p:sp>
        <p:nvSpPr>
          <p:cNvPr id="6" name="Rektangel: rundade hörn 5">
            <a:extLst>
              <a:ext uri="{FF2B5EF4-FFF2-40B4-BE49-F238E27FC236}">
                <a16:creationId xmlns:a16="http://schemas.microsoft.com/office/drawing/2014/main" id="{A940BD0F-4027-BE81-A1D1-8A2F4A16C079}"/>
              </a:ext>
            </a:extLst>
          </p:cNvPr>
          <p:cNvSpPr/>
          <p:nvPr/>
        </p:nvSpPr>
        <p:spPr>
          <a:xfrm>
            <a:off x="5232400" y="2235200"/>
            <a:ext cx="2306320" cy="3251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b="1" dirty="0"/>
          </a:p>
          <a:p>
            <a:pPr algn="ctr"/>
            <a:endParaRPr lang="sv-SE" b="1" dirty="0"/>
          </a:p>
          <a:p>
            <a:pPr algn="ctr"/>
            <a:r>
              <a:rPr lang="sv-SE" b="1" dirty="0"/>
              <a:t>Motorfordon</a:t>
            </a:r>
          </a:p>
          <a:p>
            <a:pPr algn="ctr"/>
            <a:endParaRPr lang="sv-SE" b="1" dirty="0"/>
          </a:p>
          <a:p>
            <a:pPr algn="ctr"/>
            <a:r>
              <a:rPr lang="sv-SE" b="1" dirty="0"/>
              <a:t>Attribut:</a:t>
            </a:r>
          </a:p>
          <a:p>
            <a:pPr algn="ctr"/>
            <a:r>
              <a:rPr lang="sv-SE" dirty="0"/>
              <a:t>Bränsle</a:t>
            </a:r>
          </a:p>
          <a:p>
            <a:pPr algn="ctr"/>
            <a:r>
              <a:rPr lang="sv-SE" dirty="0"/>
              <a:t>Märke</a:t>
            </a:r>
          </a:p>
          <a:p>
            <a:pPr algn="ctr"/>
            <a:r>
              <a:rPr lang="sv-SE" dirty="0"/>
              <a:t>Modell</a:t>
            </a:r>
          </a:p>
          <a:p>
            <a:pPr algn="ctr"/>
            <a:r>
              <a:rPr lang="sv-SE" dirty="0"/>
              <a:t>Årgång</a:t>
            </a:r>
          </a:p>
          <a:p>
            <a:pPr algn="ctr"/>
            <a:endParaRPr lang="sv-SE" dirty="0"/>
          </a:p>
          <a:p>
            <a:pPr algn="ctr"/>
            <a:r>
              <a:rPr lang="sv-SE" b="1" dirty="0"/>
              <a:t>Metoder</a:t>
            </a:r>
            <a:r>
              <a:rPr lang="sv-SE" dirty="0"/>
              <a:t>:</a:t>
            </a:r>
          </a:p>
          <a:p>
            <a:pPr algn="ctr"/>
            <a:r>
              <a:rPr lang="sv-SE" dirty="0"/>
              <a:t>Tanka</a:t>
            </a:r>
          </a:p>
          <a:p>
            <a:pPr algn="ctr"/>
            <a:endParaRPr lang="sv-SE" dirty="0"/>
          </a:p>
          <a:p>
            <a:pPr algn="ctr"/>
            <a:endParaRPr lang="sv-SE" dirty="0"/>
          </a:p>
          <a:p>
            <a:pPr algn="ctr"/>
            <a:endParaRPr lang="sv-SE" dirty="0"/>
          </a:p>
        </p:txBody>
      </p:sp>
      <p:cxnSp>
        <p:nvCxnSpPr>
          <p:cNvPr id="10" name="Rak pilkoppling 9">
            <a:extLst>
              <a:ext uri="{FF2B5EF4-FFF2-40B4-BE49-F238E27FC236}">
                <a16:creationId xmlns:a16="http://schemas.microsoft.com/office/drawing/2014/main" id="{B4AC2B57-62A0-2FAE-91F6-52B5E8E212DE}"/>
              </a:ext>
            </a:extLst>
          </p:cNvPr>
          <p:cNvCxnSpPr/>
          <p:nvPr/>
        </p:nvCxnSpPr>
        <p:spPr>
          <a:xfrm>
            <a:off x="3891280" y="3921760"/>
            <a:ext cx="1341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ktangel: rundade hörn 10">
            <a:extLst>
              <a:ext uri="{FF2B5EF4-FFF2-40B4-BE49-F238E27FC236}">
                <a16:creationId xmlns:a16="http://schemas.microsoft.com/office/drawing/2014/main" id="{4ACD8856-683C-726A-BDE9-442358AAAAA8}"/>
              </a:ext>
            </a:extLst>
          </p:cNvPr>
          <p:cNvSpPr/>
          <p:nvPr/>
        </p:nvSpPr>
        <p:spPr>
          <a:xfrm>
            <a:off x="9042400" y="2905760"/>
            <a:ext cx="2235200" cy="22148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b="1" dirty="0"/>
          </a:p>
          <a:p>
            <a:pPr algn="ctr"/>
            <a:r>
              <a:rPr lang="sv-SE" b="1" dirty="0"/>
              <a:t>Bil</a:t>
            </a:r>
          </a:p>
          <a:p>
            <a:pPr algn="ctr"/>
            <a:endParaRPr lang="sv-SE" b="1" dirty="0"/>
          </a:p>
          <a:p>
            <a:pPr algn="ctr"/>
            <a:r>
              <a:rPr lang="sv-SE" b="1" dirty="0"/>
              <a:t>Attribut:</a:t>
            </a:r>
          </a:p>
          <a:p>
            <a:pPr algn="ctr"/>
            <a:r>
              <a:rPr lang="sv-SE" dirty="0"/>
              <a:t>Antal dörrar</a:t>
            </a:r>
          </a:p>
          <a:p>
            <a:pPr algn="ctr"/>
            <a:r>
              <a:rPr lang="sv-SE" dirty="0"/>
              <a:t>Bagageutrymme</a:t>
            </a:r>
          </a:p>
          <a:p>
            <a:pPr algn="ctr"/>
            <a:endParaRPr lang="sv-SE" dirty="0"/>
          </a:p>
        </p:txBody>
      </p:sp>
      <p:cxnSp>
        <p:nvCxnSpPr>
          <p:cNvPr id="13" name="Rak pilkoppling 12">
            <a:extLst>
              <a:ext uri="{FF2B5EF4-FFF2-40B4-BE49-F238E27FC236}">
                <a16:creationId xmlns:a16="http://schemas.microsoft.com/office/drawing/2014/main" id="{8305A8FF-7972-1686-3B2E-DCC919828E1F}"/>
              </a:ext>
            </a:extLst>
          </p:cNvPr>
          <p:cNvCxnSpPr>
            <a:cxnSpLocks/>
            <a:stCxn id="6" idx="3"/>
            <a:endCxn id="11" idx="1"/>
          </p:cNvCxnSpPr>
          <p:nvPr/>
        </p:nvCxnSpPr>
        <p:spPr>
          <a:xfrm>
            <a:off x="7538720" y="3860800"/>
            <a:ext cx="1503680" cy="152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56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A1F61D7-EE6C-DB92-6B24-A0CE679FF905}"/>
              </a:ext>
            </a:extLst>
          </p:cNvPr>
          <p:cNvSpPr>
            <a:spLocks noGrp="1"/>
          </p:cNvSpPr>
          <p:nvPr>
            <p:ph type="title"/>
          </p:nvPr>
        </p:nvSpPr>
        <p:spPr/>
        <p:txBody>
          <a:bodyPr/>
          <a:lstStyle/>
          <a:p>
            <a:r>
              <a:rPr lang="sv-SE" dirty="0"/>
              <a:t>Regler för namn</a:t>
            </a:r>
          </a:p>
        </p:txBody>
      </p:sp>
      <p:sp>
        <p:nvSpPr>
          <p:cNvPr id="3" name="Platshållare för innehåll 2">
            <a:extLst>
              <a:ext uri="{FF2B5EF4-FFF2-40B4-BE49-F238E27FC236}">
                <a16:creationId xmlns:a16="http://schemas.microsoft.com/office/drawing/2014/main" id="{461D5083-03A7-8068-3D22-8A104FA815C7}"/>
              </a:ext>
            </a:extLst>
          </p:cNvPr>
          <p:cNvSpPr>
            <a:spLocks noGrp="1"/>
          </p:cNvSpPr>
          <p:nvPr>
            <p:ph idx="1"/>
          </p:nvPr>
        </p:nvSpPr>
        <p:spPr/>
        <p:txBody>
          <a:bodyPr>
            <a:normAutofit/>
          </a:bodyPr>
          <a:lstStyle/>
          <a:p>
            <a:r>
              <a:rPr lang="sv-SE" b="1" dirty="0"/>
              <a:t>Klasser</a:t>
            </a:r>
            <a:r>
              <a:rPr lang="sv-SE" dirty="0"/>
              <a:t>:</a:t>
            </a:r>
            <a:br>
              <a:rPr lang="sv-SE" dirty="0"/>
            </a:br>
            <a:r>
              <a:rPr lang="sv-SE" dirty="0"/>
              <a:t>Börja med stor bokstav. Exempel: Car, </a:t>
            </a:r>
            <a:r>
              <a:rPr lang="sv-SE" dirty="0" err="1"/>
              <a:t>User</a:t>
            </a:r>
            <a:r>
              <a:rPr lang="sv-SE" dirty="0"/>
              <a:t>, </a:t>
            </a:r>
            <a:r>
              <a:rPr lang="sv-SE" dirty="0" err="1"/>
              <a:t>Library</a:t>
            </a:r>
            <a:r>
              <a:rPr lang="sv-SE" dirty="0"/>
              <a:t>.</a:t>
            </a:r>
            <a:endParaRPr lang="sv-SE" b="1" dirty="0"/>
          </a:p>
          <a:p>
            <a:r>
              <a:rPr lang="sv-SE" b="1" dirty="0"/>
              <a:t>Metoder och attribut i </a:t>
            </a:r>
            <a:r>
              <a:rPr lang="sv-SE" b="1" dirty="0" err="1"/>
              <a:t>Python</a:t>
            </a:r>
            <a:r>
              <a:rPr lang="sv-SE" dirty="0"/>
              <a:t>:</a:t>
            </a:r>
            <a:br>
              <a:rPr lang="sv-SE" dirty="0"/>
            </a:br>
            <a:r>
              <a:rPr lang="sv-SE" dirty="0"/>
              <a:t>Använd </a:t>
            </a:r>
            <a:r>
              <a:rPr lang="sv-SE" dirty="0" err="1"/>
              <a:t>snake_case</a:t>
            </a:r>
            <a:r>
              <a:rPr lang="sv-SE" dirty="0"/>
              <a:t> för att namnge attribut, vilket innebär att orden i attributnamnet är separerade med understreck (_) och alla bokstäver är små. Exempel: </a:t>
            </a:r>
            <a:r>
              <a:rPr lang="sv-SE" dirty="0" err="1"/>
              <a:t>car_model</a:t>
            </a:r>
            <a:r>
              <a:rPr lang="sv-SE" dirty="0"/>
              <a:t>, </a:t>
            </a:r>
            <a:r>
              <a:rPr lang="sv-SE" dirty="0" err="1"/>
              <a:t>user_email</a:t>
            </a:r>
            <a:r>
              <a:rPr lang="sv-SE" dirty="0"/>
              <a:t>.</a:t>
            </a:r>
          </a:p>
          <a:p>
            <a:endParaRPr lang="sv-SE" dirty="0"/>
          </a:p>
          <a:p>
            <a:br>
              <a:rPr lang="sv-SE" sz="1800" i="1" dirty="0"/>
            </a:br>
            <a:r>
              <a:rPr lang="sv-SE" sz="1800" i="1" dirty="0"/>
              <a:t>I </a:t>
            </a:r>
            <a:r>
              <a:rPr lang="sv-SE" sz="1800" i="1"/>
              <a:t>andra språk </a:t>
            </a:r>
            <a:r>
              <a:rPr lang="sv-SE" sz="1800" i="1" dirty="0"/>
              <a:t>använder man gärna </a:t>
            </a:r>
            <a:r>
              <a:rPr lang="sv-SE" sz="1800" i="1" dirty="0" err="1"/>
              <a:t>camelCase</a:t>
            </a:r>
            <a:r>
              <a:rPr lang="sv-SE" sz="1800" i="1" dirty="0"/>
              <a:t> för att namnge metoder, vilket innebär att det första ordet börjar med en liten bokstav och följande ord börjar med en stor bokstav. Exempel: </a:t>
            </a:r>
            <a:r>
              <a:rPr lang="sv-SE" sz="1800" i="1" dirty="0" err="1"/>
              <a:t>startEngine</a:t>
            </a:r>
            <a:r>
              <a:rPr lang="sv-SE" sz="1800" i="1" dirty="0"/>
              <a:t>(), </a:t>
            </a:r>
            <a:r>
              <a:rPr lang="sv-SE" sz="1800" i="1" dirty="0" err="1"/>
              <a:t>borrowBook</a:t>
            </a:r>
            <a:r>
              <a:rPr lang="sv-SE" sz="1800" i="1" dirty="0"/>
              <a:t>() </a:t>
            </a:r>
            <a:endParaRPr lang="sv-SE" sz="1800" b="1" i="1" dirty="0"/>
          </a:p>
        </p:txBody>
      </p:sp>
      <p:sp>
        <p:nvSpPr>
          <p:cNvPr id="4" name="Platshållare för datum 3">
            <a:extLst>
              <a:ext uri="{FF2B5EF4-FFF2-40B4-BE49-F238E27FC236}">
                <a16:creationId xmlns:a16="http://schemas.microsoft.com/office/drawing/2014/main" id="{8E3EE518-998B-9A3F-F2A5-7B3086FFA0E8}"/>
              </a:ext>
            </a:extLst>
          </p:cNvPr>
          <p:cNvSpPr>
            <a:spLocks noGrp="1"/>
          </p:cNvSpPr>
          <p:nvPr>
            <p:ph type="dt" sz="half" idx="10"/>
          </p:nvPr>
        </p:nvSpPr>
        <p:spPr/>
        <p:txBody>
          <a:bodyPr/>
          <a:lstStyle/>
          <a:p>
            <a:pPr rtl="0"/>
            <a:fld id="{336122F7-A223-4841-B71E-69B17F6345A6}" type="datetime1">
              <a:rPr lang="sv-SE" smtClean="0"/>
              <a:t>2025-02-25</a:t>
            </a:fld>
            <a:endParaRPr lang="en-US" dirty="0"/>
          </a:p>
        </p:txBody>
      </p:sp>
    </p:spTree>
    <p:extLst>
      <p:ext uri="{BB962C8B-B14F-4D97-AF65-F5344CB8AC3E}">
        <p14:creationId xmlns:p14="http://schemas.microsoft.com/office/powerpoint/2010/main" val="15049073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070_TF56160789" id="{610E5D4D-6B7D-4B53-B326-89F06DCE705D}" vid="{88E9E427-61F1-4993-AA0D-861A0B8D1E8E}"/>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{B3C2A76B-2180-416A-A06C-C1308A066BFA}tf56160789_win32</Template>
  <TotalTime>159</TotalTime>
  <Words>412</Words>
  <Application>Microsoft Office PowerPoint</Application>
  <PresentationFormat>Bredbild</PresentationFormat>
  <Paragraphs>56</Paragraphs>
  <Slides>7</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7</vt:i4>
      </vt:variant>
    </vt:vector>
  </HeadingPairs>
  <TitlesOfParts>
    <vt:vector size="11" baseType="lpstr">
      <vt:lpstr>Bookman Old Style</vt:lpstr>
      <vt:lpstr>Calibri</vt:lpstr>
      <vt:lpstr>Franklin Gothic Book</vt:lpstr>
      <vt:lpstr>1_RetrospectVTI</vt:lpstr>
      <vt:lpstr>Klasser och arv</vt:lpstr>
      <vt:lpstr>En klass i programmering är en mall för att skapa objekt.   Den talar om vilka egenskaper (attribut)  och beteenden (metoder)  som objekten av klassen har. </vt:lpstr>
      <vt:lpstr>PowerPoint-presentation</vt:lpstr>
      <vt:lpstr>PowerPoint-presentation</vt:lpstr>
      <vt:lpstr>Arv</vt:lpstr>
      <vt:lpstr>Arv</vt:lpstr>
      <vt:lpstr>Regler för namn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Klasser och arv</dc:title>
  <dc:creator>Alexandra Björnham</dc:creator>
  <cp:lastModifiedBy>Alexandra Björnham</cp:lastModifiedBy>
  <cp:revision>1</cp:revision>
  <dcterms:created xsi:type="dcterms:W3CDTF">2024-05-06T06:37:13Z</dcterms:created>
  <dcterms:modified xsi:type="dcterms:W3CDTF">2025-02-25T10:49:50Z</dcterms:modified>
</cp:coreProperties>
</file>