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90" r:id="rId4"/>
    <p:sldId id="292" r:id="rId5"/>
    <p:sldId id="293" r:id="rId6"/>
    <p:sldId id="296" r:id="rId7"/>
    <p:sldId id="316" r:id="rId8"/>
    <p:sldId id="317" r:id="rId9"/>
    <p:sldId id="318" r:id="rId10"/>
    <p:sldId id="319" r:id="rId11"/>
  </p:sldIdLst>
  <p:sldSz cx="12192000" cy="6858000"/>
  <p:notesSz cx="6858000" cy="9144000"/>
  <p:defaultTextStyle>
    <a:defPPr rtl="0"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Björnham" userId="09fb604d-9c8a-4ac5-ba40-5f9eb696fc4a" providerId="ADAL" clId="{AB25E1F0-1704-4B7C-A134-11EA8EACFAC8}"/>
    <pc:docChg chg="undo custSel delSld modSld">
      <pc:chgData name="Alexandra Björnham" userId="09fb604d-9c8a-4ac5-ba40-5f9eb696fc4a" providerId="ADAL" clId="{AB25E1F0-1704-4B7C-A134-11EA8EACFAC8}" dt="2024-06-03T10:31:11.655" v="25" actId="20577"/>
      <pc:docMkLst>
        <pc:docMk/>
      </pc:docMkLst>
      <pc:sldChg chg="addSp delSp modSp mod">
        <pc:chgData name="Alexandra Björnham" userId="09fb604d-9c8a-4ac5-ba40-5f9eb696fc4a" providerId="ADAL" clId="{AB25E1F0-1704-4B7C-A134-11EA8EACFAC8}" dt="2024-06-03T10:26:57.070" v="9" actId="207"/>
        <pc:sldMkLst>
          <pc:docMk/>
          <pc:sldMk cId="860574924" sldId="270"/>
        </pc:sldMkLst>
        <pc:spChg chg="mod">
          <ac:chgData name="Alexandra Björnham" userId="09fb604d-9c8a-4ac5-ba40-5f9eb696fc4a" providerId="ADAL" clId="{AB25E1F0-1704-4B7C-A134-11EA8EACFAC8}" dt="2024-06-03T10:26:22.981" v="3" actId="207"/>
          <ac:spMkLst>
            <pc:docMk/>
            <pc:sldMk cId="860574924" sldId="270"/>
            <ac:spMk id="3" creationId="{80D1D142-774C-CEA7-4A03-8D884F37D28A}"/>
          </ac:spMkLst>
        </pc:spChg>
        <pc:picChg chg="mod">
          <ac:chgData name="Alexandra Björnham" userId="09fb604d-9c8a-4ac5-ba40-5f9eb696fc4a" providerId="ADAL" clId="{AB25E1F0-1704-4B7C-A134-11EA8EACFAC8}" dt="2024-06-03T10:26:37.475" v="5" actId="207"/>
          <ac:picMkLst>
            <pc:docMk/>
            <pc:sldMk cId="860574924" sldId="270"/>
            <ac:picMk id="4" creationId="{2A34BCF1-D7B3-E527-1E83-4EAED4313457}"/>
          </ac:picMkLst>
        </pc:picChg>
        <pc:picChg chg="add del">
          <ac:chgData name="Alexandra Björnham" userId="09fb604d-9c8a-4ac5-ba40-5f9eb696fc4a" providerId="ADAL" clId="{AB25E1F0-1704-4B7C-A134-11EA8EACFAC8}" dt="2024-06-03T10:25:55.216" v="1" actId="478"/>
          <ac:picMkLst>
            <pc:docMk/>
            <pc:sldMk cId="860574924" sldId="270"/>
            <ac:picMk id="7" creationId="{9EB76123-8A81-7C9A-946B-E36D84890A01}"/>
          </ac:picMkLst>
        </pc:picChg>
        <pc:picChg chg="mod">
          <ac:chgData name="Alexandra Björnham" userId="09fb604d-9c8a-4ac5-ba40-5f9eb696fc4a" providerId="ADAL" clId="{AB25E1F0-1704-4B7C-A134-11EA8EACFAC8}" dt="2024-06-03T10:26:41.916" v="6" actId="207"/>
          <ac:picMkLst>
            <pc:docMk/>
            <pc:sldMk cId="860574924" sldId="270"/>
            <ac:picMk id="8" creationId="{0C5A8167-5CBA-4E6E-36B9-074BA8E3F815}"/>
          </ac:picMkLst>
        </pc:picChg>
        <pc:picChg chg="mod">
          <ac:chgData name="Alexandra Björnham" userId="09fb604d-9c8a-4ac5-ba40-5f9eb696fc4a" providerId="ADAL" clId="{AB25E1F0-1704-4B7C-A134-11EA8EACFAC8}" dt="2024-06-03T10:26:46.044" v="7" actId="27349"/>
          <ac:picMkLst>
            <pc:docMk/>
            <pc:sldMk cId="860574924" sldId="270"/>
            <ac:picMk id="9" creationId="{06A36B19-9FC0-4908-8FEA-B4643F6B2236}"/>
          </ac:picMkLst>
        </pc:picChg>
        <pc:picChg chg="mod">
          <ac:chgData name="Alexandra Björnham" userId="09fb604d-9c8a-4ac5-ba40-5f9eb696fc4a" providerId="ADAL" clId="{AB25E1F0-1704-4B7C-A134-11EA8EACFAC8}" dt="2024-06-03T10:26:52.202" v="8" actId="207"/>
          <ac:picMkLst>
            <pc:docMk/>
            <pc:sldMk cId="860574924" sldId="270"/>
            <ac:picMk id="10" creationId="{97270DFC-04A5-178D-9CC2-5F8483C0C070}"/>
          </ac:picMkLst>
        </pc:picChg>
        <pc:picChg chg="mod">
          <ac:chgData name="Alexandra Björnham" userId="09fb604d-9c8a-4ac5-ba40-5f9eb696fc4a" providerId="ADAL" clId="{AB25E1F0-1704-4B7C-A134-11EA8EACFAC8}" dt="2024-06-03T10:26:57.070" v="9" actId="207"/>
          <ac:picMkLst>
            <pc:docMk/>
            <pc:sldMk cId="860574924" sldId="270"/>
            <ac:picMk id="11" creationId="{AED45F7A-366F-5917-B4FA-710BBDF7D5A0}"/>
          </ac:picMkLst>
        </pc:picChg>
      </pc:sldChg>
      <pc:sldChg chg="modSp mod">
        <pc:chgData name="Alexandra Björnham" userId="09fb604d-9c8a-4ac5-ba40-5f9eb696fc4a" providerId="ADAL" clId="{AB25E1F0-1704-4B7C-A134-11EA8EACFAC8}" dt="2024-06-03T10:30:56.249" v="22" actId="20577"/>
        <pc:sldMkLst>
          <pc:docMk/>
          <pc:sldMk cId="2918221789" sldId="293"/>
        </pc:sldMkLst>
        <pc:spChg chg="mod">
          <ac:chgData name="Alexandra Björnham" userId="09fb604d-9c8a-4ac5-ba40-5f9eb696fc4a" providerId="ADAL" clId="{AB25E1F0-1704-4B7C-A134-11EA8EACFAC8}" dt="2024-06-03T10:30:56.249" v="22" actId="20577"/>
          <ac:spMkLst>
            <pc:docMk/>
            <pc:sldMk cId="2918221789" sldId="293"/>
            <ac:spMk id="2" creationId="{DC8E21D6-BE0A-3BA9-3156-B66481BF42F9}"/>
          </ac:spMkLst>
        </pc:spChg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2829877512" sldId="294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2854467045" sldId="295"/>
        </pc:sldMkLst>
      </pc:sldChg>
      <pc:sldChg chg="modSp mod">
        <pc:chgData name="Alexandra Björnham" userId="09fb604d-9c8a-4ac5-ba40-5f9eb696fc4a" providerId="ADAL" clId="{AB25E1F0-1704-4B7C-A134-11EA8EACFAC8}" dt="2024-06-03T10:31:11.655" v="25" actId="20577"/>
        <pc:sldMkLst>
          <pc:docMk/>
          <pc:sldMk cId="2290443957" sldId="296"/>
        </pc:sldMkLst>
        <pc:spChg chg="mod">
          <ac:chgData name="Alexandra Björnham" userId="09fb604d-9c8a-4ac5-ba40-5f9eb696fc4a" providerId="ADAL" clId="{AB25E1F0-1704-4B7C-A134-11EA8EACFAC8}" dt="2024-06-03T10:31:11.655" v="25" actId="20577"/>
          <ac:spMkLst>
            <pc:docMk/>
            <pc:sldMk cId="2290443957" sldId="296"/>
            <ac:spMk id="3" creationId="{627A2D34-4537-7653-47D4-60A8F9C5F16F}"/>
          </ac:spMkLst>
        </pc:spChg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3597379145" sldId="297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1851284232" sldId="298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2629184072" sldId="299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2054255250" sldId="300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4174705414" sldId="301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68757682" sldId="302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1743426760" sldId="303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664653128" sldId="304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2567276736" sldId="305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3431481199" sldId="306"/>
        </pc:sldMkLst>
      </pc:sldChg>
      <pc:sldChg chg="del">
        <pc:chgData name="Alexandra Björnham" userId="09fb604d-9c8a-4ac5-ba40-5f9eb696fc4a" providerId="ADAL" clId="{AB25E1F0-1704-4B7C-A134-11EA8EACFAC8}" dt="2024-06-03T10:30:48.389" v="10" actId="47"/>
        <pc:sldMkLst>
          <pc:docMk/>
          <pc:sldMk cId="1207611210" sldId="307"/>
        </pc:sldMkLst>
      </pc:sldChg>
    </pc:docChg>
  </pc:docChgLst>
  <pc:docChgLst>
    <pc:chgData name="Alexandra Björnham" userId="09fb604d-9c8a-4ac5-ba40-5f9eb696fc4a" providerId="ADAL" clId="{A8289D4A-263B-49CE-9447-9BDB55CA3AF1}"/>
    <pc:docChg chg="undo custSel addSld delSld modSld sldOrd">
      <pc:chgData name="Alexandra Björnham" userId="09fb604d-9c8a-4ac5-ba40-5f9eb696fc4a" providerId="ADAL" clId="{A8289D4A-263B-49CE-9447-9BDB55CA3AF1}" dt="2024-03-26T13:46:12.574" v="1386" actId="207"/>
      <pc:docMkLst>
        <pc:docMk/>
      </pc:docMkLst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703342593" sldId="261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789168359" sldId="262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160642923" sldId="263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073621760" sldId="264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172041524" sldId="265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314258662" sldId="266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421885827" sldId="267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744257216" sldId="268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654263418" sldId="269"/>
        </pc:sldMkLst>
      </pc:sldChg>
      <pc:sldChg chg="addSp modSp mod">
        <pc:chgData name="Alexandra Björnham" userId="09fb604d-9c8a-4ac5-ba40-5f9eb696fc4a" providerId="ADAL" clId="{A8289D4A-263B-49CE-9447-9BDB55CA3AF1}" dt="2024-03-26T12:04:06.193" v="475" actId="1076"/>
        <pc:sldMkLst>
          <pc:docMk/>
          <pc:sldMk cId="860574924" sldId="270"/>
        </pc:sldMkLst>
        <pc:picChg chg="add mod">
          <ac:chgData name="Alexandra Björnham" userId="09fb604d-9c8a-4ac5-ba40-5f9eb696fc4a" providerId="ADAL" clId="{A8289D4A-263B-49CE-9447-9BDB55CA3AF1}" dt="2024-03-26T12:03:49.221" v="467" actId="1076"/>
          <ac:picMkLst>
            <pc:docMk/>
            <pc:sldMk cId="860574924" sldId="270"/>
            <ac:picMk id="4" creationId="{2A34BCF1-D7B3-E527-1E83-4EAED4313457}"/>
          </ac:picMkLst>
        </pc:picChg>
        <pc:picChg chg="add mod">
          <ac:chgData name="Alexandra Björnham" userId="09fb604d-9c8a-4ac5-ba40-5f9eb696fc4a" providerId="ADAL" clId="{A8289D4A-263B-49CE-9447-9BDB55CA3AF1}" dt="2024-03-19T07:50:54.583" v="6" actId="1036"/>
          <ac:picMkLst>
            <pc:docMk/>
            <pc:sldMk cId="860574924" sldId="270"/>
            <ac:picMk id="5" creationId="{7C41713C-BBBE-E48A-EB02-D3BCE4FA594F}"/>
          </ac:picMkLst>
        </pc:picChg>
        <pc:picChg chg="add mod">
          <ac:chgData name="Alexandra Björnham" userId="09fb604d-9c8a-4ac5-ba40-5f9eb696fc4a" providerId="ADAL" clId="{A8289D4A-263B-49CE-9447-9BDB55CA3AF1}" dt="2024-03-19T07:51:01.468" v="8" actId="1076"/>
          <ac:picMkLst>
            <pc:docMk/>
            <pc:sldMk cId="860574924" sldId="270"/>
            <ac:picMk id="6" creationId="{24B46CA0-B769-9A1C-81EE-F7ED04C99F62}"/>
          </ac:picMkLst>
        </pc:picChg>
        <pc:picChg chg="add mod">
          <ac:chgData name="Alexandra Björnham" userId="09fb604d-9c8a-4ac5-ba40-5f9eb696fc4a" providerId="ADAL" clId="{A8289D4A-263B-49CE-9447-9BDB55CA3AF1}" dt="2024-03-19T07:51:09.483" v="15" actId="1035"/>
          <ac:picMkLst>
            <pc:docMk/>
            <pc:sldMk cId="860574924" sldId="270"/>
            <ac:picMk id="7" creationId="{9EB76123-8A81-7C9A-946B-E36D84890A01}"/>
          </ac:picMkLst>
        </pc:picChg>
        <pc:picChg chg="add mod">
          <ac:chgData name="Alexandra Björnham" userId="09fb604d-9c8a-4ac5-ba40-5f9eb696fc4a" providerId="ADAL" clId="{A8289D4A-263B-49CE-9447-9BDB55CA3AF1}" dt="2024-03-26T12:03:53.142" v="469" actId="1076"/>
          <ac:picMkLst>
            <pc:docMk/>
            <pc:sldMk cId="860574924" sldId="270"/>
            <ac:picMk id="8" creationId="{0C5A8167-5CBA-4E6E-36B9-074BA8E3F815}"/>
          </ac:picMkLst>
        </pc:picChg>
        <pc:picChg chg="add mod">
          <ac:chgData name="Alexandra Björnham" userId="09fb604d-9c8a-4ac5-ba40-5f9eb696fc4a" providerId="ADAL" clId="{A8289D4A-263B-49CE-9447-9BDB55CA3AF1}" dt="2024-03-26T12:03:57.790" v="471" actId="1076"/>
          <ac:picMkLst>
            <pc:docMk/>
            <pc:sldMk cId="860574924" sldId="270"/>
            <ac:picMk id="9" creationId="{06A36B19-9FC0-4908-8FEA-B4643F6B2236}"/>
          </ac:picMkLst>
        </pc:picChg>
        <pc:picChg chg="add mod">
          <ac:chgData name="Alexandra Björnham" userId="09fb604d-9c8a-4ac5-ba40-5f9eb696fc4a" providerId="ADAL" clId="{A8289D4A-263B-49CE-9447-9BDB55CA3AF1}" dt="2024-03-26T12:04:02.179" v="473" actId="1076"/>
          <ac:picMkLst>
            <pc:docMk/>
            <pc:sldMk cId="860574924" sldId="270"/>
            <ac:picMk id="10" creationId="{97270DFC-04A5-178D-9CC2-5F8483C0C070}"/>
          </ac:picMkLst>
        </pc:picChg>
        <pc:picChg chg="add mod">
          <ac:chgData name="Alexandra Björnham" userId="09fb604d-9c8a-4ac5-ba40-5f9eb696fc4a" providerId="ADAL" clId="{A8289D4A-263B-49CE-9447-9BDB55CA3AF1}" dt="2024-03-26T12:04:06.193" v="475" actId="1076"/>
          <ac:picMkLst>
            <pc:docMk/>
            <pc:sldMk cId="860574924" sldId="270"/>
            <ac:picMk id="11" creationId="{AED45F7A-366F-5917-B4FA-710BBDF7D5A0}"/>
          </ac:picMkLst>
        </pc:picChg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2096329582" sldId="271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812258101" sldId="272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218190488" sldId="273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730060205" sldId="274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614178013" sldId="275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635705856" sldId="276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858955950" sldId="277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365402942" sldId="278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84393539" sldId="279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2197727866" sldId="280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32192012" sldId="281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268838061" sldId="282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734212976" sldId="283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751427062" sldId="284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206337604" sldId="285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564129547" sldId="286"/>
        </pc:sldMkLst>
      </pc:sldChg>
      <pc:sldChg chg="modSp del mod">
        <pc:chgData name="Alexandra Björnham" userId="09fb604d-9c8a-4ac5-ba40-5f9eb696fc4a" providerId="ADAL" clId="{A8289D4A-263B-49CE-9447-9BDB55CA3AF1}" dt="2024-03-26T12:02:32.779" v="464" actId="47"/>
        <pc:sldMkLst>
          <pc:docMk/>
          <pc:sldMk cId="1469632803" sldId="287"/>
        </pc:sldMkLst>
        <pc:graphicFrameChg chg="modGraphic">
          <ac:chgData name="Alexandra Björnham" userId="09fb604d-9c8a-4ac5-ba40-5f9eb696fc4a" providerId="ADAL" clId="{A8289D4A-263B-49CE-9447-9BDB55CA3AF1}" dt="2024-03-19T07:54:52.485" v="116" actId="20577"/>
          <ac:graphicFrameMkLst>
            <pc:docMk/>
            <pc:sldMk cId="1469632803" sldId="287"/>
            <ac:graphicFrameMk id="10" creationId="{77D80F79-A52B-113E-931D-97DB4DEC539F}"/>
          </ac:graphicFrameMkLst>
        </pc:graphicFrameChg>
      </pc:sldChg>
      <pc:sldChg chg="addSp delSp modSp del mod">
        <pc:chgData name="Alexandra Björnham" userId="09fb604d-9c8a-4ac5-ba40-5f9eb696fc4a" providerId="ADAL" clId="{A8289D4A-263B-49CE-9447-9BDB55CA3AF1}" dt="2024-03-26T12:02:32.779" v="464" actId="47"/>
        <pc:sldMkLst>
          <pc:docMk/>
          <pc:sldMk cId="687416583" sldId="288"/>
        </pc:sldMkLst>
        <pc:spChg chg="del mod">
          <ac:chgData name="Alexandra Björnham" userId="09fb604d-9c8a-4ac5-ba40-5f9eb696fc4a" providerId="ADAL" clId="{A8289D4A-263B-49CE-9447-9BDB55CA3AF1}" dt="2024-03-19T07:52:06.610" v="22" actId="21"/>
          <ac:spMkLst>
            <pc:docMk/>
            <pc:sldMk cId="687416583" sldId="288"/>
            <ac:spMk id="5" creationId="{76BAB51E-E647-A55F-5629-1A46FA8651AB}"/>
          </ac:spMkLst>
        </pc:spChg>
        <pc:spChg chg="mod">
          <ac:chgData name="Alexandra Björnham" userId="09fb604d-9c8a-4ac5-ba40-5f9eb696fc4a" providerId="ADAL" clId="{A8289D4A-263B-49CE-9447-9BDB55CA3AF1}" dt="2024-03-19T07:51:54.143" v="19" actId="1076"/>
          <ac:spMkLst>
            <pc:docMk/>
            <pc:sldMk cId="687416583" sldId="288"/>
            <ac:spMk id="7" creationId="{146AC5EB-0006-E040-391F-A879BD80A1C1}"/>
          </ac:spMkLst>
        </pc:spChg>
        <pc:spChg chg="add mod">
          <ac:chgData name="Alexandra Björnham" userId="09fb604d-9c8a-4ac5-ba40-5f9eb696fc4a" providerId="ADAL" clId="{A8289D4A-263B-49CE-9447-9BDB55CA3AF1}" dt="2024-03-19T07:52:54.462" v="42" actId="1076"/>
          <ac:spMkLst>
            <pc:docMk/>
            <pc:sldMk cId="687416583" sldId="288"/>
            <ac:spMk id="8" creationId="{EC9F3981-AA28-59B6-125A-D46B64DF29A6}"/>
          </ac:spMkLst>
        </pc:spChg>
        <pc:spChg chg="mod">
          <ac:chgData name="Alexandra Björnham" userId="09fb604d-9c8a-4ac5-ba40-5f9eb696fc4a" providerId="ADAL" clId="{A8289D4A-263B-49CE-9447-9BDB55CA3AF1}" dt="2024-03-19T07:52:02.186" v="20" actId="1076"/>
          <ac:spMkLst>
            <pc:docMk/>
            <pc:sldMk cId="687416583" sldId="288"/>
            <ac:spMk id="9" creationId="{F8E839C5-370A-77CF-FABB-B91D9F4EC4C6}"/>
          </ac:spMkLst>
        </pc:spChg>
        <pc:spChg chg="add mod">
          <ac:chgData name="Alexandra Björnham" userId="09fb604d-9c8a-4ac5-ba40-5f9eb696fc4a" providerId="ADAL" clId="{A8289D4A-263B-49CE-9447-9BDB55CA3AF1}" dt="2024-03-19T07:53:17.353" v="45" actId="1076"/>
          <ac:spMkLst>
            <pc:docMk/>
            <pc:sldMk cId="687416583" sldId="288"/>
            <ac:spMk id="11" creationId="{76BAB51E-E647-A55F-5629-1A46FA8651AB}"/>
          </ac:spMkLst>
        </pc:spChg>
        <pc:spChg chg="add mod">
          <ac:chgData name="Alexandra Björnham" userId="09fb604d-9c8a-4ac5-ba40-5f9eb696fc4a" providerId="ADAL" clId="{A8289D4A-263B-49CE-9447-9BDB55CA3AF1}" dt="2024-03-19T07:52:28.806" v="28" actId="1076"/>
          <ac:spMkLst>
            <pc:docMk/>
            <pc:sldMk cId="687416583" sldId="288"/>
            <ac:spMk id="12" creationId="{E07A973A-19F1-3134-725F-79A2F3C82200}"/>
          </ac:spMkLst>
        </pc:spChg>
        <pc:spChg chg="add mod">
          <ac:chgData name="Alexandra Björnham" userId="09fb604d-9c8a-4ac5-ba40-5f9eb696fc4a" providerId="ADAL" clId="{A8289D4A-263B-49CE-9447-9BDB55CA3AF1}" dt="2024-03-19T07:52:52.163" v="41" actId="1076"/>
          <ac:spMkLst>
            <pc:docMk/>
            <pc:sldMk cId="687416583" sldId="288"/>
            <ac:spMk id="13" creationId="{7B25BEA3-A989-3FEF-88A0-57B22B09D5E4}"/>
          </ac:spMkLst>
        </pc:spChg>
        <pc:spChg chg="add mod">
          <ac:chgData name="Alexandra Björnham" userId="09fb604d-9c8a-4ac5-ba40-5f9eb696fc4a" providerId="ADAL" clId="{A8289D4A-263B-49CE-9447-9BDB55CA3AF1}" dt="2024-03-19T07:52:49.777" v="40" actId="688"/>
          <ac:spMkLst>
            <pc:docMk/>
            <pc:sldMk cId="687416583" sldId="288"/>
            <ac:spMk id="14" creationId="{79B22E24-7CA8-963C-909D-8DE5B3F584D8}"/>
          </ac:spMkLst>
        </pc:spChg>
        <pc:spChg chg="add mod">
          <ac:chgData name="Alexandra Björnham" userId="09fb604d-9c8a-4ac5-ba40-5f9eb696fc4a" providerId="ADAL" clId="{A8289D4A-263B-49CE-9447-9BDB55CA3AF1}" dt="2024-03-19T07:53:14.057" v="44" actId="1076"/>
          <ac:spMkLst>
            <pc:docMk/>
            <pc:sldMk cId="687416583" sldId="288"/>
            <ac:spMk id="15" creationId="{77234BB4-24B3-10DA-AEF0-39323BD1B81B}"/>
          </ac:spMkLst>
        </pc:spChg>
        <pc:grpChg chg="del">
          <ac:chgData name="Alexandra Björnham" userId="09fb604d-9c8a-4ac5-ba40-5f9eb696fc4a" providerId="ADAL" clId="{A8289D4A-263B-49CE-9447-9BDB55CA3AF1}" dt="2024-03-19T07:52:25.628" v="27" actId="478"/>
          <ac:grpSpMkLst>
            <pc:docMk/>
            <pc:sldMk cId="687416583" sldId="288"/>
            <ac:grpSpMk id="3" creationId="{D2B2D4E4-92F1-D2BB-7157-CD6D06F00B79}"/>
          </ac:grpSpMkLst>
        </pc:grpChg>
        <pc:picChg chg="add mod">
          <ac:chgData name="Alexandra Björnham" userId="09fb604d-9c8a-4ac5-ba40-5f9eb696fc4a" providerId="ADAL" clId="{A8289D4A-263B-49CE-9447-9BDB55CA3AF1}" dt="2024-03-19T07:51:34.774" v="16"/>
          <ac:picMkLst>
            <pc:docMk/>
            <pc:sldMk cId="687416583" sldId="288"/>
            <ac:picMk id="4" creationId="{91AD3A66-66B3-4186-9501-18280049FD1C}"/>
          </ac:picMkLst>
        </pc:picChg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66925090" sldId="289"/>
        </pc:sldMkLst>
      </pc:sldChg>
      <pc:sldChg chg="addSp delSp modSp new del mod">
        <pc:chgData name="Alexandra Björnham" userId="09fb604d-9c8a-4ac5-ba40-5f9eb696fc4a" providerId="ADAL" clId="{A8289D4A-263B-49CE-9447-9BDB55CA3AF1}" dt="2024-03-26T12:02:40.832" v="465" actId="47"/>
        <pc:sldMkLst>
          <pc:docMk/>
          <pc:sldMk cId="3403883220" sldId="289"/>
        </pc:sldMkLst>
        <pc:spChg chg="mod">
          <ac:chgData name="Alexandra Björnham" userId="09fb604d-9c8a-4ac5-ba40-5f9eb696fc4a" providerId="ADAL" clId="{A8289D4A-263B-49CE-9447-9BDB55CA3AF1}" dt="2024-03-19T09:28:15.667" v="222" actId="26606"/>
          <ac:spMkLst>
            <pc:docMk/>
            <pc:sldMk cId="3403883220" sldId="289"/>
            <ac:spMk id="2" creationId="{15DE739A-C881-F909-6F71-B8A23FE9F115}"/>
          </ac:spMkLst>
        </pc:spChg>
        <pc:spChg chg="del mod">
          <ac:chgData name="Alexandra Björnham" userId="09fb604d-9c8a-4ac5-ba40-5f9eb696fc4a" providerId="ADAL" clId="{A8289D4A-263B-49CE-9447-9BDB55CA3AF1}" dt="2024-03-19T09:28:15.667" v="222" actId="26606"/>
          <ac:spMkLst>
            <pc:docMk/>
            <pc:sldMk cId="3403883220" sldId="289"/>
            <ac:spMk id="3" creationId="{C1F1162B-487D-4645-588E-97BD3E998E1F}"/>
          </ac:spMkLst>
        </pc:spChg>
        <pc:graphicFrameChg chg="add mod">
          <ac:chgData name="Alexandra Björnham" userId="09fb604d-9c8a-4ac5-ba40-5f9eb696fc4a" providerId="ADAL" clId="{A8289D4A-263B-49CE-9447-9BDB55CA3AF1}" dt="2024-03-19T09:38:07.359" v="395" actId="20577"/>
          <ac:graphicFrameMkLst>
            <pc:docMk/>
            <pc:sldMk cId="3403883220" sldId="289"/>
            <ac:graphicFrameMk id="5" creationId="{B5E8E3CE-058D-AAC5-8944-FF6B031EF28F}"/>
          </ac:graphicFrameMkLst>
        </pc:graphicFrameChg>
      </pc:sldChg>
      <pc:sldChg chg="addSp delSp modSp add mod ord">
        <pc:chgData name="Alexandra Björnham" userId="09fb604d-9c8a-4ac5-ba40-5f9eb696fc4a" providerId="ADAL" clId="{A8289D4A-263B-49CE-9447-9BDB55CA3AF1}" dt="2024-03-19T09:36:51.489" v="373" actId="1076"/>
        <pc:sldMkLst>
          <pc:docMk/>
          <pc:sldMk cId="3063726354" sldId="290"/>
        </pc:sldMkLst>
        <pc:spChg chg="mod">
          <ac:chgData name="Alexandra Björnham" userId="09fb604d-9c8a-4ac5-ba40-5f9eb696fc4a" providerId="ADAL" clId="{A8289D4A-263B-49CE-9447-9BDB55CA3AF1}" dt="2024-03-19T09:35:22.150" v="355" actId="20577"/>
          <ac:spMkLst>
            <pc:docMk/>
            <pc:sldMk cId="3063726354" sldId="290"/>
            <ac:spMk id="2" creationId="{1C08AC28-5EC5-9ED8-6339-F2D88051E25D}"/>
          </ac:spMkLst>
        </pc:spChg>
        <pc:spChg chg="add del">
          <ac:chgData name="Alexandra Björnham" userId="09fb604d-9c8a-4ac5-ba40-5f9eb696fc4a" providerId="ADAL" clId="{A8289D4A-263B-49CE-9447-9BDB55CA3AF1}" dt="2024-03-19T09:32:05.467" v="305" actId="478"/>
          <ac:spMkLst>
            <pc:docMk/>
            <pc:sldMk cId="3063726354" sldId="290"/>
            <ac:spMk id="3" creationId="{D39DCD95-E5DD-9A82-E1D5-4A10E218D0BA}"/>
          </ac:spMkLst>
        </pc:spChg>
        <pc:spChg chg="add mod">
          <ac:chgData name="Alexandra Björnham" userId="09fb604d-9c8a-4ac5-ba40-5f9eb696fc4a" providerId="ADAL" clId="{A8289D4A-263B-49CE-9447-9BDB55CA3AF1}" dt="2024-03-19T09:33:00.776" v="324" actId="207"/>
          <ac:spMkLst>
            <pc:docMk/>
            <pc:sldMk cId="3063726354" sldId="290"/>
            <ac:spMk id="4" creationId="{3EDC58B5-6C31-A7CC-51BD-E800AF21AFC4}"/>
          </ac:spMkLst>
        </pc:spChg>
        <pc:spChg chg="add mod">
          <ac:chgData name="Alexandra Björnham" userId="09fb604d-9c8a-4ac5-ba40-5f9eb696fc4a" providerId="ADAL" clId="{A8289D4A-263B-49CE-9447-9BDB55CA3AF1}" dt="2024-03-19T09:36:09.788" v="365" actId="1076"/>
          <ac:spMkLst>
            <pc:docMk/>
            <pc:sldMk cId="3063726354" sldId="290"/>
            <ac:spMk id="5" creationId="{31B2DB10-5225-8F43-551E-9F56476B5AA8}"/>
          </ac:spMkLst>
        </pc:spChg>
        <pc:spChg chg="add">
          <ac:chgData name="Alexandra Björnham" userId="09fb604d-9c8a-4ac5-ba40-5f9eb696fc4a" providerId="ADAL" clId="{A8289D4A-263B-49CE-9447-9BDB55CA3AF1}" dt="2024-03-19T09:33:33.098" v="326" actId="11529"/>
          <ac:spMkLst>
            <pc:docMk/>
            <pc:sldMk cId="3063726354" sldId="290"/>
            <ac:spMk id="6" creationId="{7F22BA1B-7C61-1894-691C-06A7485A2EA2}"/>
          </ac:spMkLst>
        </pc:spChg>
        <pc:spChg chg="add del">
          <ac:chgData name="Alexandra Björnham" userId="09fb604d-9c8a-4ac5-ba40-5f9eb696fc4a" providerId="ADAL" clId="{A8289D4A-263B-49CE-9447-9BDB55CA3AF1}" dt="2024-03-19T09:33:48.874" v="328" actId="478"/>
          <ac:spMkLst>
            <pc:docMk/>
            <pc:sldMk cId="3063726354" sldId="290"/>
            <ac:spMk id="7" creationId="{7058945B-C7E4-CA14-6419-D500A0EED286}"/>
          </ac:spMkLst>
        </pc:spChg>
        <pc:spChg chg="mod">
          <ac:chgData name="Alexandra Björnham" userId="09fb604d-9c8a-4ac5-ba40-5f9eb696fc4a" providerId="ADAL" clId="{A8289D4A-263B-49CE-9447-9BDB55CA3AF1}" dt="2024-03-19T09:36:51.489" v="373" actId="1076"/>
          <ac:spMkLst>
            <pc:docMk/>
            <pc:sldMk cId="3063726354" sldId="290"/>
            <ac:spMk id="8" creationId="{EC9F3981-AA28-59B6-125A-D46B64DF29A6}"/>
          </ac:spMkLst>
        </pc:spChg>
        <pc:spChg chg="add mod">
          <ac:chgData name="Alexandra Björnham" userId="09fb604d-9c8a-4ac5-ba40-5f9eb696fc4a" providerId="ADAL" clId="{A8289D4A-263B-49CE-9447-9BDB55CA3AF1}" dt="2024-03-19T09:36:12.895" v="366" actId="1076"/>
          <ac:spMkLst>
            <pc:docMk/>
            <pc:sldMk cId="3063726354" sldId="290"/>
            <ac:spMk id="9" creationId="{A11FBB50-2263-511F-4B86-867A99CAC274}"/>
          </ac:spMkLst>
        </pc:spChg>
        <pc:spChg chg="mod">
          <ac:chgData name="Alexandra Björnham" userId="09fb604d-9c8a-4ac5-ba40-5f9eb696fc4a" providerId="ADAL" clId="{A8289D4A-263B-49CE-9447-9BDB55CA3AF1}" dt="2024-03-19T09:36:48.597" v="372" actId="1076"/>
          <ac:spMkLst>
            <pc:docMk/>
            <pc:sldMk cId="3063726354" sldId="290"/>
            <ac:spMk id="10" creationId="{F2FA2F3D-2F0E-C774-C2AA-67380EFF7CDE}"/>
          </ac:spMkLst>
        </pc:spChg>
        <pc:spChg chg="mod">
          <ac:chgData name="Alexandra Björnham" userId="09fb604d-9c8a-4ac5-ba40-5f9eb696fc4a" providerId="ADAL" clId="{A8289D4A-263B-49CE-9447-9BDB55CA3AF1}" dt="2024-03-19T09:35:41.061" v="358" actId="20577"/>
          <ac:spMkLst>
            <pc:docMk/>
            <pc:sldMk cId="3063726354" sldId="290"/>
            <ac:spMk id="12" creationId="{E07A973A-19F1-3134-725F-79A2F3C82200}"/>
          </ac:spMkLst>
        </pc:spChg>
        <pc:spChg chg="mod">
          <ac:chgData name="Alexandra Björnham" userId="09fb604d-9c8a-4ac5-ba40-5f9eb696fc4a" providerId="ADAL" clId="{A8289D4A-263B-49CE-9447-9BDB55CA3AF1}" dt="2024-03-19T09:36:42.986" v="370" actId="1076"/>
          <ac:spMkLst>
            <pc:docMk/>
            <pc:sldMk cId="3063726354" sldId="290"/>
            <ac:spMk id="13" creationId="{7B25BEA3-A989-3FEF-88A0-57B22B09D5E4}"/>
          </ac:spMkLst>
        </pc:spChg>
        <pc:spChg chg="mod">
          <ac:chgData name="Alexandra Björnham" userId="09fb604d-9c8a-4ac5-ba40-5f9eb696fc4a" providerId="ADAL" clId="{A8289D4A-263B-49CE-9447-9BDB55CA3AF1}" dt="2024-03-19T09:36:40.068" v="369" actId="688"/>
          <ac:spMkLst>
            <pc:docMk/>
            <pc:sldMk cId="3063726354" sldId="290"/>
            <ac:spMk id="14" creationId="{79B22E24-7CA8-963C-909D-8DE5B3F584D8}"/>
          </ac:spMkLst>
        </pc:spChg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288662730" sldId="290"/>
        </pc:sldMkLst>
      </pc:sldChg>
      <pc:sldChg chg="add del">
        <pc:chgData name="Alexandra Björnham" userId="09fb604d-9c8a-4ac5-ba40-5f9eb696fc4a" providerId="ADAL" clId="{A8289D4A-263B-49CE-9447-9BDB55CA3AF1}" dt="2024-03-19T09:32:32.181" v="317"/>
        <pc:sldMkLst>
          <pc:docMk/>
          <pc:sldMk cId="2934751945" sldId="291"/>
        </pc:sldMkLst>
      </pc:sldChg>
      <pc:sldChg chg="add del ord">
        <pc:chgData name="Alexandra Björnham" userId="09fb604d-9c8a-4ac5-ba40-5f9eb696fc4a" providerId="ADAL" clId="{A8289D4A-263B-49CE-9447-9BDB55CA3AF1}" dt="2024-03-26T12:05:35.726" v="476" actId="47"/>
        <pc:sldMkLst>
          <pc:docMk/>
          <pc:sldMk cId="4079700262" sldId="291"/>
        </pc:sldMkLst>
      </pc:sldChg>
      <pc:sldChg chg="modSp add mod">
        <pc:chgData name="Alexandra Björnham" userId="09fb604d-9c8a-4ac5-ba40-5f9eb696fc4a" providerId="ADAL" clId="{A8289D4A-263B-49CE-9447-9BDB55CA3AF1}" dt="2024-03-20T13:35:38.110" v="463" actId="20577"/>
        <pc:sldMkLst>
          <pc:docMk/>
          <pc:sldMk cId="3690533731" sldId="292"/>
        </pc:sldMkLst>
        <pc:graphicFrameChg chg="modGraphic">
          <ac:chgData name="Alexandra Björnham" userId="09fb604d-9c8a-4ac5-ba40-5f9eb696fc4a" providerId="ADAL" clId="{A8289D4A-263B-49CE-9447-9BDB55CA3AF1}" dt="2024-03-20T13:35:38.110" v="463" actId="20577"/>
          <ac:graphicFrameMkLst>
            <pc:docMk/>
            <pc:sldMk cId="3690533731" sldId="292"/>
            <ac:graphicFrameMk id="10" creationId="{77D80F79-A52B-113E-931D-97DB4DEC539F}"/>
          </ac:graphicFrameMkLst>
        </pc:graphicFrameChg>
      </pc:sldChg>
      <pc:sldChg chg="delSp modSp new mod">
        <pc:chgData name="Alexandra Björnham" userId="09fb604d-9c8a-4ac5-ba40-5f9eb696fc4a" providerId="ADAL" clId="{A8289D4A-263B-49CE-9447-9BDB55CA3AF1}" dt="2024-03-26T12:12:33.827" v="514" actId="478"/>
        <pc:sldMkLst>
          <pc:docMk/>
          <pc:sldMk cId="2918221789" sldId="293"/>
        </pc:sldMkLst>
        <pc:spChg chg="mod">
          <ac:chgData name="Alexandra Björnham" userId="09fb604d-9c8a-4ac5-ba40-5f9eb696fc4a" providerId="ADAL" clId="{A8289D4A-263B-49CE-9447-9BDB55CA3AF1}" dt="2024-03-26T12:12:30.050" v="513" actId="20577"/>
          <ac:spMkLst>
            <pc:docMk/>
            <pc:sldMk cId="2918221789" sldId="293"/>
            <ac:spMk id="2" creationId="{DC8E21D6-BE0A-3BA9-3156-B66481BF42F9}"/>
          </ac:spMkLst>
        </pc:spChg>
        <pc:spChg chg="del">
          <ac:chgData name="Alexandra Björnham" userId="09fb604d-9c8a-4ac5-ba40-5f9eb696fc4a" providerId="ADAL" clId="{A8289D4A-263B-49CE-9447-9BDB55CA3AF1}" dt="2024-03-26T12:12:33.827" v="514" actId="478"/>
          <ac:spMkLst>
            <pc:docMk/>
            <pc:sldMk cId="2918221789" sldId="293"/>
            <ac:spMk id="3" creationId="{E512EDF3-DB9D-6CE9-3DD4-DDCFF70E51A8}"/>
          </ac:spMkLst>
        </pc:spChg>
      </pc:sldChg>
      <pc:sldChg chg="addSp delSp modSp new mod">
        <pc:chgData name="Alexandra Björnham" userId="09fb604d-9c8a-4ac5-ba40-5f9eb696fc4a" providerId="ADAL" clId="{A8289D4A-263B-49CE-9447-9BDB55CA3AF1}" dt="2024-03-26T12:16:04.270" v="553" actId="20577"/>
        <pc:sldMkLst>
          <pc:docMk/>
          <pc:sldMk cId="2829877512" sldId="294"/>
        </pc:sldMkLst>
        <pc:spChg chg="mod">
          <ac:chgData name="Alexandra Björnham" userId="09fb604d-9c8a-4ac5-ba40-5f9eb696fc4a" providerId="ADAL" clId="{A8289D4A-263B-49CE-9447-9BDB55CA3AF1}" dt="2024-03-26T12:15:54.348" v="544" actId="26606"/>
          <ac:spMkLst>
            <pc:docMk/>
            <pc:sldMk cId="2829877512" sldId="294"/>
            <ac:spMk id="2" creationId="{5E003884-0629-0E93-E9E3-F3D31AF995A2}"/>
          </ac:spMkLst>
        </pc:spChg>
        <pc:spChg chg="add del mod">
          <ac:chgData name="Alexandra Björnham" userId="09fb604d-9c8a-4ac5-ba40-5f9eb696fc4a" providerId="ADAL" clId="{A8289D4A-263B-49CE-9447-9BDB55CA3AF1}" dt="2024-03-26T12:15:54.348" v="544" actId="26606"/>
          <ac:spMkLst>
            <pc:docMk/>
            <pc:sldMk cId="2829877512" sldId="294"/>
            <ac:spMk id="3" creationId="{5518B58C-7E86-23F8-2F1D-DB830B1B79A6}"/>
          </ac:spMkLst>
        </pc:spChg>
        <pc:graphicFrameChg chg="add del">
          <ac:chgData name="Alexandra Björnham" userId="09fb604d-9c8a-4ac5-ba40-5f9eb696fc4a" providerId="ADAL" clId="{A8289D4A-263B-49CE-9447-9BDB55CA3AF1}" dt="2024-03-26T12:15:54.321" v="543" actId="26606"/>
          <ac:graphicFrameMkLst>
            <pc:docMk/>
            <pc:sldMk cId="2829877512" sldId="294"/>
            <ac:graphicFrameMk id="5" creationId="{03A4BAFF-11E9-A934-7D0A-1965EB509211}"/>
          </ac:graphicFrameMkLst>
        </pc:graphicFrameChg>
        <pc:graphicFrameChg chg="add mod">
          <ac:chgData name="Alexandra Björnham" userId="09fb604d-9c8a-4ac5-ba40-5f9eb696fc4a" providerId="ADAL" clId="{A8289D4A-263B-49CE-9447-9BDB55CA3AF1}" dt="2024-03-26T12:16:04.270" v="553" actId="20577"/>
          <ac:graphicFrameMkLst>
            <pc:docMk/>
            <pc:sldMk cId="2829877512" sldId="294"/>
            <ac:graphicFrameMk id="7" creationId="{28AA738E-7240-D2CD-2556-1470F0EDC068}"/>
          </ac:graphicFrameMkLst>
        </pc:graphicFrameChg>
      </pc:sldChg>
      <pc:sldChg chg="new del">
        <pc:chgData name="Alexandra Björnham" userId="09fb604d-9c8a-4ac5-ba40-5f9eb696fc4a" providerId="ADAL" clId="{A8289D4A-263B-49CE-9447-9BDB55CA3AF1}" dt="2024-03-26T12:12:41.547" v="516" actId="47"/>
        <pc:sldMkLst>
          <pc:docMk/>
          <pc:sldMk cId="3878116174" sldId="294"/>
        </pc:sldMkLst>
      </pc:sldChg>
      <pc:sldChg chg="modSp new add del mod">
        <pc:chgData name="Alexandra Björnham" userId="09fb604d-9c8a-4ac5-ba40-5f9eb696fc4a" providerId="ADAL" clId="{A8289D4A-263B-49CE-9447-9BDB55CA3AF1}" dt="2024-03-26T13:13:51.523" v="884" actId="20577"/>
        <pc:sldMkLst>
          <pc:docMk/>
          <pc:sldMk cId="2854467045" sldId="295"/>
        </pc:sldMkLst>
        <pc:spChg chg="mod">
          <ac:chgData name="Alexandra Björnham" userId="09fb604d-9c8a-4ac5-ba40-5f9eb696fc4a" providerId="ADAL" clId="{A8289D4A-263B-49CE-9447-9BDB55CA3AF1}" dt="2024-03-26T13:11:54.896" v="781" actId="20577"/>
          <ac:spMkLst>
            <pc:docMk/>
            <pc:sldMk cId="2854467045" sldId="295"/>
            <ac:spMk id="2" creationId="{0FB40352-759D-9DF5-EF15-F8441A01C0DB}"/>
          </ac:spMkLst>
        </pc:spChg>
        <pc:spChg chg="mod">
          <ac:chgData name="Alexandra Björnham" userId="09fb604d-9c8a-4ac5-ba40-5f9eb696fc4a" providerId="ADAL" clId="{A8289D4A-263B-49CE-9447-9BDB55CA3AF1}" dt="2024-03-26T13:13:51.523" v="884" actId="20577"/>
          <ac:spMkLst>
            <pc:docMk/>
            <pc:sldMk cId="2854467045" sldId="295"/>
            <ac:spMk id="3" creationId="{627A2D34-4537-7653-47D4-60A8F9C5F16F}"/>
          </ac:spMkLst>
        </pc:spChg>
      </pc:sldChg>
      <pc:sldChg chg="add del">
        <pc:chgData name="Alexandra Björnham" userId="09fb604d-9c8a-4ac5-ba40-5f9eb696fc4a" providerId="ADAL" clId="{A8289D4A-263B-49CE-9447-9BDB55CA3AF1}" dt="2024-03-26T12:31:31.532" v="556"/>
        <pc:sldMkLst>
          <pc:docMk/>
          <pc:sldMk cId="1532348419" sldId="296"/>
        </pc:sldMkLst>
      </pc:sldChg>
      <pc:sldChg chg="modSp add mod ord">
        <pc:chgData name="Alexandra Björnham" userId="09fb604d-9c8a-4ac5-ba40-5f9eb696fc4a" providerId="ADAL" clId="{A8289D4A-263B-49CE-9447-9BDB55CA3AF1}" dt="2024-03-26T12:34:13.007" v="771" actId="20577"/>
        <pc:sldMkLst>
          <pc:docMk/>
          <pc:sldMk cId="2290443957" sldId="296"/>
        </pc:sldMkLst>
        <pc:spChg chg="mod">
          <ac:chgData name="Alexandra Björnham" userId="09fb604d-9c8a-4ac5-ba40-5f9eb696fc4a" providerId="ADAL" clId="{A8289D4A-263B-49CE-9447-9BDB55CA3AF1}" dt="2024-03-26T12:31:44.460" v="575" actId="20577"/>
          <ac:spMkLst>
            <pc:docMk/>
            <pc:sldMk cId="2290443957" sldId="296"/>
            <ac:spMk id="2" creationId="{0FB40352-759D-9DF5-EF15-F8441A01C0DB}"/>
          </ac:spMkLst>
        </pc:spChg>
        <pc:spChg chg="mod">
          <ac:chgData name="Alexandra Björnham" userId="09fb604d-9c8a-4ac5-ba40-5f9eb696fc4a" providerId="ADAL" clId="{A8289D4A-263B-49CE-9447-9BDB55CA3AF1}" dt="2024-03-26T12:34:13.007" v="771" actId="20577"/>
          <ac:spMkLst>
            <pc:docMk/>
            <pc:sldMk cId="2290443957" sldId="296"/>
            <ac:spMk id="3" creationId="{627A2D34-4537-7653-47D4-60A8F9C5F16F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15:18.614" v="930" actId="20577"/>
        <pc:sldMkLst>
          <pc:docMk/>
          <pc:sldMk cId="3597379145" sldId="297"/>
        </pc:sldMkLst>
        <pc:spChg chg="mod">
          <ac:chgData name="Alexandra Björnham" userId="09fb604d-9c8a-4ac5-ba40-5f9eb696fc4a" providerId="ADAL" clId="{A8289D4A-263B-49CE-9447-9BDB55CA3AF1}" dt="2024-03-26T13:15:18.614" v="930" actId="20577"/>
          <ac:spMkLst>
            <pc:docMk/>
            <pc:sldMk cId="3597379145" sldId="297"/>
            <ac:spMk id="2" creationId="{55648862-EFFE-23E6-E4A7-578066C9C174}"/>
          </ac:spMkLst>
        </pc:spChg>
        <pc:spChg chg="mod">
          <ac:chgData name="Alexandra Björnham" userId="09fb604d-9c8a-4ac5-ba40-5f9eb696fc4a" providerId="ADAL" clId="{A8289D4A-263B-49CE-9447-9BDB55CA3AF1}" dt="2024-03-26T13:15:01.996" v="907" actId="403"/>
          <ac:spMkLst>
            <pc:docMk/>
            <pc:sldMk cId="3597379145" sldId="297"/>
            <ac:spMk id="3" creationId="{D040FCB5-244F-2BAD-A058-A2E35CD3E282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21:16.555" v="999" actId="20577"/>
        <pc:sldMkLst>
          <pc:docMk/>
          <pc:sldMk cId="1851284232" sldId="298"/>
        </pc:sldMkLst>
        <pc:spChg chg="mod">
          <ac:chgData name="Alexandra Björnham" userId="09fb604d-9c8a-4ac5-ba40-5f9eb696fc4a" providerId="ADAL" clId="{A8289D4A-263B-49CE-9447-9BDB55CA3AF1}" dt="2024-03-26T13:21:16.555" v="999" actId="20577"/>
          <ac:spMkLst>
            <pc:docMk/>
            <pc:sldMk cId="1851284232" sldId="298"/>
            <ac:spMk id="2" creationId="{C20F1872-5255-18E0-BA7F-538909852DB6}"/>
          </ac:spMkLst>
        </pc:spChg>
        <pc:spChg chg="mod">
          <ac:chgData name="Alexandra Björnham" userId="09fb604d-9c8a-4ac5-ba40-5f9eb696fc4a" providerId="ADAL" clId="{A8289D4A-263B-49CE-9447-9BDB55CA3AF1}" dt="2024-03-26T13:21:05.074" v="994" actId="20577"/>
          <ac:spMkLst>
            <pc:docMk/>
            <pc:sldMk cId="1851284232" sldId="298"/>
            <ac:spMk id="3" creationId="{94D5348D-1AF1-8021-E88A-34C006BD116F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21:12.547" v="998" actId="5793"/>
        <pc:sldMkLst>
          <pc:docMk/>
          <pc:sldMk cId="2629184072" sldId="299"/>
        </pc:sldMkLst>
        <pc:spChg chg="mod">
          <ac:chgData name="Alexandra Björnham" userId="09fb604d-9c8a-4ac5-ba40-5f9eb696fc4a" providerId="ADAL" clId="{A8289D4A-263B-49CE-9447-9BDB55CA3AF1}" dt="2024-03-26T13:21:12.547" v="998" actId="5793"/>
          <ac:spMkLst>
            <pc:docMk/>
            <pc:sldMk cId="2629184072" sldId="299"/>
            <ac:spMk id="2" creationId="{F998683D-77B1-D8B3-028F-E2E7A56420C2}"/>
          </ac:spMkLst>
        </pc:spChg>
        <pc:spChg chg="mod">
          <ac:chgData name="Alexandra Björnham" userId="09fb604d-9c8a-4ac5-ba40-5f9eb696fc4a" providerId="ADAL" clId="{A8289D4A-263B-49CE-9447-9BDB55CA3AF1}" dt="2024-03-26T13:18:47.595" v="989" actId="20577"/>
          <ac:spMkLst>
            <pc:docMk/>
            <pc:sldMk cId="2629184072" sldId="299"/>
            <ac:spMk id="3" creationId="{A68B1C30-991A-3C45-E185-20889D7312C9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25:11.924" v="1033" actId="403"/>
        <pc:sldMkLst>
          <pc:docMk/>
          <pc:sldMk cId="2054255250" sldId="300"/>
        </pc:sldMkLst>
        <pc:spChg chg="mod">
          <ac:chgData name="Alexandra Björnham" userId="09fb604d-9c8a-4ac5-ba40-5f9eb696fc4a" providerId="ADAL" clId="{A8289D4A-263B-49CE-9447-9BDB55CA3AF1}" dt="2024-03-26T13:24:48.142" v="1019" actId="20577"/>
          <ac:spMkLst>
            <pc:docMk/>
            <pc:sldMk cId="2054255250" sldId="300"/>
            <ac:spMk id="2" creationId="{5C63552C-27A2-BE58-DC71-93D243A9BA83}"/>
          </ac:spMkLst>
        </pc:spChg>
        <pc:spChg chg="mod">
          <ac:chgData name="Alexandra Björnham" userId="09fb604d-9c8a-4ac5-ba40-5f9eb696fc4a" providerId="ADAL" clId="{A8289D4A-263B-49CE-9447-9BDB55CA3AF1}" dt="2024-03-26T13:25:11.924" v="1033" actId="403"/>
          <ac:spMkLst>
            <pc:docMk/>
            <pc:sldMk cId="2054255250" sldId="300"/>
            <ac:spMk id="3" creationId="{A38695DA-5736-466E-2CDC-369DED6396C8}"/>
          </ac:spMkLst>
        </pc:spChg>
      </pc:sldChg>
      <pc:sldChg chg="addSp delSp modSp new mod modClrScheme chgLayout">
        <pc:chgData name="Alexandra Björnham" userId="09fb604d-9c8a-4ac5-ba40-5f9eb696fc4a" providerId="ADAL" clId="{A8289D4A-263B-49CE-9447-9BDB55CA3AF1}" dt="2024-03-26T13:36:09.905" v="1342" actId="20577"/>
        <pc:sldMkLst>
          <pc:docMk/>
          <pc:sldMk cId="4174705414" sldId="301"/>
        </pc:sldMkLst>
        <pc:spChg chg="add del">
          <ac:chgData name="Alexandra Björnham" userId="09fb604d-9c8a-4ac5-ba40-5f9eb696fc4a" providerId="ADAL" clId="{A8289D4A-263B-49CE-9447-9BDB55CA3AF1}" dt="2024-03-26T13:35:54.220" v="1330" actId="26606"/>
          <ac:spMkLst>
            <pc:docMk/>
            <pc:sldMk cId="4174705414" sldId="301"/>
            <ac:spMk id="2" creationId="{497CF896-03A3-C6FF-8C35-19BCDAAF15F5}"/>
          </ac:spMkLst>
        </pc:spChg>
        <pc:spChg chg="add del mod">
          <ac:chgData name="Alexandra Björnham" userId="09fb604d-9c8a-4ac5-ba40-5f9eb696fc4a" providerId="ADAL" clId="{A8289D4A-263B-49CE-9447-9BDB55CA3AF1}" dt="2024-03-26T13:35:54.220" v="1330" actId="26606"/>
          <ac:spMkLst>
            <pc:docMk/>
            <pc:sldMk cId="4174705414" sldId="301"/>
            <ac:spMk id="3" creationId="{96BA3F83-2BEE-EDFE-7A75-BCAE02BE1778}"/>
          </ac:spMkLst>
        </pc:spChg>
        <pc:spChg chg="add del mod">
          <ac:chgData name="Alexandra Björnham" userId="09fb604d-9c8a-4ac5-ba40-5f9eb696fc4a" providerId="ADAL" clId="{A8289D4A-263B-49CE-9447-9BDB55CA3AF1}" dt="2024-03-26T13:35:52.103" v="1327" actId="26606"/>
          <ac:spMkLst>
            <pc:docMk/>
            <pc:sldMk cId="4174705414" sldId="301"/>
            <ac:spMk id="9" creationId="{1D6D137D-9361-BDB5-9E16-2C9F8C75BE7F}"/>
          </ac:spMkLst>
        </pc:spChg>
        <pc:spChg chg="add del mod">
          <ac:chgData name="Alexandra Björnham" userId="09fb604d-9c8a-4ac5-ba40-5f9eb696fc4a" providerId="ADAL" clId="{A8289D4A-263B-49CE-9447-9BDB55CA3AF1}" dt="2024-03-26T13:35:52.103" v="1327" actId="26606"/>
          <ac:spMkLst>
            <pc:docMk/>
            <pc:sldMk cId="4174705414" sldId="301"/>
            <ac:spMk id="11" creationId="{F79D771E-7140-467F-F2CE-98C7F8A7075F}"/>
          </ac:spMkLst>
        </pc:spChg>
        <pc:spChg chg="add del">
          <ac:chgData name="Alexandra Björnham" userId="09fb604d-9c8a-4ac5-ba40-5f9eb696fc4a" providerId="ADAL" clId="{A8289D4A-263B-49CE-9447-9BDB55CA3AF1}" dt="2024-03-26T13:35:54.203" v="1329" actId="26606"/>
          <ac:spMkLst>
            <pc:docMk/>
            <pc:sldMk cId="4174705414" sldId="301"/>
            <ac:spMk id="13" creationId="{2E8628C1-C4FA-13EA-B516-321DB7977E61}"/>
          </ac:spMkLst>
        </pc:spChg>
        <pc:spChg chg="add mod">
          <ac:chgData name="Alexandra Björnham" userId="09fb604d-9c8a-4ac5-ba40-5f9eb696fc4a" providerId="ADAL" clId="{A8289D4A-263B-49CE-9447-9BDB55CA3AF1}" dt="2024-03-26T13:36:09.905" v="1342" actId="20577"/>
          <ac:spMkLst>
            <pc:docMk/>
            <pc:sldMk cId="4174705414" sldId="301"/>
            <ac:spMk id="16" creationId="{BE5E45B6-D408-4DF6-E4BA-60C0E5A60CD4}"/>
          </ac:spMkLst>
        </pc:spChg>
        <pc:graphicFrameChg chg="add del mod">
          <ac:chgData name="Alexandra Björnham" userId="09fb604d-9c8a-4ac5-ba40-5f9eb696fc4a" providerId="ADAL" clId="{A8289D4A-263B-49CE-9447-9BDB55CA3AF1}" dt="2024-03-26T13:35:52.103" v="1327" actId="26606"/>
          <ac:graphicFrameMkLst>
            <pc:docMk/>
            <pc:sldMk cId="4174705414" sldId="301"/>
            <ac:graphicFrameMk id="5" creationId="{ED4AD411-F58E-98CE-3D6A-047AF2B5CB4A}"/>
          </ac:graphicFrameMkLst>
        </pc:graphicFrameChg>
        <pc:graphicFrameChg chg="add del">
          <ac:chgData name="Alexandra Björnham" userId="09fb604d-9c8a-4ac5-ba40-5f9eb696fc4a" providerId="ADAL" clId="{A8289D4A-263B-49CE-9447-9BDB55CA3AF1}" dt="2024-03-26T13:35:54.203" v="1329" actId="26606"/>
          <ac:graphicFrameMkLst>
            <pc:docMk/>
            <pc:sldMk cId="4174705414" sldId="301"/>
            <ac:graphicFrameMk id="14" creationId="{EF393434-9288-0F36-C9FF-80EFD5F6C8F4}"/>
          </ac:graphicFrameMkLst>
        </pc:graphicFrameChg>
        <pc:graphicFrameChg chg="add">
          <ac:chgData name="Alexandra Björnham" userId="09fb604d-9c8a-4ac5-ba40-5f9eb696fc4a" providerId="ADAL" clId="{A8289D4A-263B-49CE-9447-9BDB55CA3AF1}" dt="2024-03-26T13:35:54.220" v="1330" actId="26606"/>
          <ac:graphicFrameMkLst>
            <pc:docMk/>
            <pc:sldMk cId="4174705414" sldId="301"/>
            <ac:graphicFrameMk id="17" creationId="{2737A5BF-76DF-9A35-030E-2F7CA0ECD88C}"/>
          </ac:graphicFrameMkLst>
        </pc:graphicFrameChg>
      </pc:sldChg>
      <pc:sldChg chg="modSp new mod">
        <pc:chgData name="Alexandra Björnham" userId="09fb604d-9c8a-4ac5-ba40-5f9eb696fc4a" providerId="ADAL" clId="{A8289D4A-263B-49CE-9447-9BDB55CA3AF1}" dt="2024-03-26T13:25:55.419" v="1065" actId="403"/>
        <pc:sldMkLst>
          <pc:docMk/>
          <pc:sldMk cId="68757682" sldId="302"/>
        </pc:sldMkLst>
        <pc:spChg chg="mod">
          <ac:chgData name="Alexandra Björnham" userId="09fb604d-9c8a-4ac5-ba40-5f9eb696fc4a" providerId="ADAL" clId="{A8289D4A-263B-49CE-9447-9BDB55CA3AF1}" dt="2024-03-26T13:25:44.853" v="1060" actId="20577"/>
          <ac:spMkLst>
            <pc:docMk/>
            <pc:sldMk cId="68757682" sldId="302"/>
            <ac:spMk id="2" creationId="{D825DF7D-A5C6-46B0-2A12-C91BC9B2EDE5}"/>
          </ac:spMkLst>
        </pc:spChg>
        <pc:spChg chg="mod">
          <ac:chgData name="Alexandra Björnham" userId="09fb604d-9c8a-4ac5-ba40-5f9eb696fc4a" providerId="ADAL" clId="{A8289D4A-263B-49CE-9447-9BDB55CA3AF1}" dt="2024-03-26T13:25:55.419" v="1065" actId="403"/>
          <ac:spMkLst>
            <pc:docMk/>
            <pc:sldMk cId="68757682" sldId="302"/>
            <ac:spMk id="3" creationId="{C4B82903-E737-04FA-DA0F-246F2CD0F7FF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26:37.587" v="1095" actId="255"/>
        <pc:sldMkLst>
          <pc:docMk/>
          <pc:sldMk cId="1743426760" sldId="303"/>
        </pc:sldMkLst>
        <pc:spChg chg="mod">
          <ac:chgData name="Alexandra Björnham" userId="09fb604d-9c8a-4ac5-ba40-5f9eb696fc4a" providerId="ADAL" clId="{A8289D4A-263B-49CE-9447-9BDB55CA3AF1}" dt="2024-03-26T13:26:15.476" v="1087" actId="20577"/>
          <ac:spMkLst>
            <pc:docMk/>
            <pc:sldMk cId="1743426760" sldId="303"/>
            <ac:spMk id="2" creationId="{617DE54E-AE31-EA8C-B444-D9A9E30F7A52}"/>
          </ac:spMkLst>
        </pc:spChg>
        <pc:spChg chg="mod">
          <ac:chgData name="Alexandra Björnham" userId="09fb604d-9c8a-4ac5-ba40-5f9eb696fc4a" providerId="ADAL" clId="{A8289D4A-263B-49CE-9447-9BDB55CA3AF1}" dt="2024-03-26T13:26:37.587" v="1095" actId="255"/>
          <ac:spMkLst>
            <pc:docMk/>
            <pc:sldMk cId="1743426760" sldId="303"/>
            <ac:spMk id="3" creationId="{46259520-F8A1-254A-02BD-F06E93900E01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27:04.092" v="1120" actId="255"/>
        <pc:sldMkLst>
          <pc:docMk/>
          <pc:sldMk cId="664653128" sldId="304"/>
        </pc:sldMkLst>
        <pc:spChg chg="mod">
          <ac:chgData name="Alexandra Björnham" userId="09fb604d-9c8a-4ac5-ba40-5f9eb696fc4a" providerId="ADAL" clId="{A8289D4A-263B-49CE-9447-9BDB55CA3AF1}" dt="2024-03-26T13:26:57.092" v="1117" actId="20577"/>
          <ac:spMkLst>
            <pc:docMk/>
            <pc:sldMk cId="664653128" sldId="304"/>
            <ac:spMk id="2" creationId="{8C608946-97CC-EAFC-846E-FCE1D43D048F}"/>
          </ac:spMkLst>
        </pc:spChg>
        <pc:spChg chg="mod">
          <ac:chgData name="Alexandra Björnham" userId="09fb604d-9c8a-4ac5-ba40-5f9eb696fc4a" providerId="ADAL" clId="{A8289D4A-263B-49CE-9447-9BDB55CA3AF1}" dt="2024-03-26T13:27:04.092" v="1120" actId="255"/>
          <ac:spMkLst>
            <pc:docMk/>
            <pc:sldMk cId="664653128" sldId="304"/>
            <ac:spMk id="3" creationId="{340A26C2-EFFF-CF75-7C30-D0641F3AA902}"/>
          </ac:spMkLst>
        </pc:spChg>
      </pc:sldChg>
      <pc:sldChg chg="addSp delSp modSp new mod">
        <pc:chgData name="Alexandra Björnham" userId="09fb604d-9c8a-4ac5-ba40-5f9eb696fc4a" providerId="ADAL" clId="{A8289D4A-263B-49CE-9447-9BDB55CA3AF1}" dt="2024-03-26T13:33:43.206" v="1247" actId="20577"/>
        <pc:sldMkLst>
          <pc:docMk/>
          <pc:sldMk cId="2567276736" sldId="305"/>
        </pc:sldMkLst>
        <pc:spChg chg="mod">
          <ac:chgData name="Alexandra Björnham" userId="09fb604d-9c8a-4ac5-ba40-5f9eb696fc4a" providerId="ADAL" clId="{A8289D4A-263B-49CE-9447-9BDB55CA3AF1}" dt="2024-03-26T13:33:25.630" v="1233" actId="26606"/>
          <ac:spMkLst>
            <pc:docMk/>
            <pc:sldMk cId="2567276736" sldId="305"/>
            <ac:spMk id="2" creationId="{7E039C03-8FB6-8495-5AA7-4D8DC8D64C1C}"/>
          </ac:spMkLst>
        </pc:spChg>
        <pc:spChg chg="del mod">
          <ac:chgData name="Alexandra Björnham" userId="09fb604d-9c8a-4ac5-ba40-5f9eb696fc4a" providerId="ADAL" clId="{A8289D4A-263B-49CE-9447-9BDB55CA3AF1}" dt="2024-03-26T13:33:25.630" v="1233" actId="26606"/>
          <ac:spMkLst>
            <pc:docMk/>
            <pc:sldMk cId="2567276736" sldId="305"/>
            <ac:spMk id="3" creationId="{5FCFDCA2-4EC0-38E3-F674-6179054C2A78}"/>
          </ac:spMkLst>
        </pc:spChg>
        <pc:graphicFrameChg chg="add mod">
          <ac:chgData name="Alexandra Björnham" userId="09fb604d-9c8a-4ac5-ba40-5f9eb696fc4a" providerId="ADAL" clId="{A8289D4A-263B-49CE-9447-9BDB55CA3AF1}" dt="2024-03-26T13:33:43.206" v="1247" actId="20577"/>
          <ac:graphicFrameMkLst>
            <pc:docMk/>
            <pc:sldMk cId="2567276736" sldId="305"/>
            <ac:graphicFrameMk id="5" creationId="{882D6B0D-AE69-4804-1EA9-A95B5B678879}"/>
          </ac:graphicFrameMkLst>
        </pc:graphicFrameChg>
      </pc:sldChg>
      <pc:sldChg chg="modSp new mod">
        <pc:chgData name="Alexandra Björnham" userId="09fb604d-9c8a-4ac5-ba40-5f9eb696fc4a" providerId="ADAL" clId="{A8289D4A-263B-49CE-9447-9BDB55CA3AF1}" dt="2024-03-26T13:43:21.670" v="1380"/>
        <pc:sldMkLst>
          <pc:docMk/>
          <pc:sldMk cId="3431481199" sldId="306"/>
        </pc:sldMkLst>
        <pc:spChg chg="mod">
          <ac:chgData name="Alexandra Björnham" userId="09fb604d-9c8a-4ac5-ba40-5f9eb696fc4a" providerId="ADAL" clId="{A8289D4A-263B-49CE-9447-9BDB55CA3AF1}" dt="2024-03-26T13:28:05.376" v="1159" actId="20577"/>
          <ac:spMkLst>
            <pc:docMk/>
            <pc:sldMk cId="3431481199" sldId="306"/>
            <ac:spMk id="2" creationId="{63E6C107-D637-CFAD-78C6-E352D5F2250F}"/>
          </ac:spMkLst>
        </pc:spChg>
        <pc:spChg chg="mod">
          <ac:chgData name="Alexandra Björnham" userId="09fb604d-9c8a-4ac5-ba40-5f9eb696fc4a" providerId="ADAL" clId="{A8289D4A-263B-49CE-9447-9BDB55CA3AF1}" dt="2024-03-26T13:43:21.670" v="1380"/>
          <ac:spMkLst>
            <pc:docMk/>
            <pc:sldMk cId="3431481199" sldId="306"/>
            <ac:spMk id="3" creationId="{AB102138-D424-0984-2E31-5144919708A8}"/>
          </ac:spMkLst>
        </pc:spChg>
      </pc:sldChg>
      <pc:sldChg chg="modSp new mod">
        <pc:chgData name="Alexandra Björnham" userId="09fb604d-9c8a-4ac5-ba40-5f9eb696fc4a" providerId="ADAL" clId="{A8289D4A-263B-49CE-9447-9BDB55CA3AF1}" dt="2024-03-26T13:34:43.085" v="1304" actId="20577"/>
        <pc:sldMkLst>
          <pc:docMk/>
          <pc:sldMk cId="1207611210" sldId="307"/>
        </pc:sldMkLst>
        <pc:spChg chg="mod">
          <ac:chgData name="Alexandra Björnham" userId="09fb604d-9c8a-4ac5-ba40-5f9eb696fc4a" providerId="ADAL" clId="{A8289D4A-263B-49CE-9447-9BDB55CA3AF1}" dt="2024-03-26T13:34:27.031" v="1282" actId="20577"/>
          <ac:spMkLst>
            <pc:docMk/>
            <pc:sldMk cId="1207611210" sldId="307"/>
            <ac:spMk id="2" creationId="{6442E413-D4C3-80E0-FEAF-E444A643E54F}"/>
          </ac:spMkLst>
        </pc:spChg>
        <pc:spChg chg="mod">
          <ac:chgData name="Alexandra Björnham" userId="09fb604d-9c8a-4ac5-ba40-5f9eb696fc4a" providerId="ADAL" clId="{A8289D4A-263B-49CE-9447-9BDB55CA3AF1}" dt="2024-03-26T13:34:43.085" v="1304" actId="20577"/>
          <ac:spMkLst>
            <pc:docMk/>
            <pc:sldMk cId="1207611210" sldId="307"/>
            <ac:spMk id="3" creationId="{9BF3A7CB-0BB5-B81A-6151-926F5496DF4D}"/>
          </ac:spMkLst>
        </pc:spChg>
      </pc:sldChg>
      <pc:sldChg chg="modSp add mod">
        <pc:chgData name="Alexandra Björnham" userId="09fb604d-9c8a-4ac5-ba40-5f9eb696fc4a" providerId="ADAL" clId="{A8289D4A-263B-49CE-9447-9BDB55CA3AF1}" dt="2024-03-26T13:45:58.264" v="1383" actId="207"/>
        <pc:sldMkLst>
          <pc:docMk/>
          <pc:sldMk cId="1840513607" sldId="316"/>
        </pc:sldMkLst>
        <pc:spChg chg="mod">
          <ac:chgData name="Alexandra Björnham" userId="09fb604d-9c8a-4ac5-ba40-5f9eb696fc4a" providerId="ADAL" clId="{A8289D4A-263B-49CE-9447-9BDB55CA3AF1}" dt="2024-03-26T13:45:58.264" v="1383" actId="207"/>
          <ac:spMkLst>
            <pc:docMk/>
            <pc:sldMk cId="1840513607" sldId="316"/>
            <ac:spMk id="3" creationId="{011D9FC7-E9FC-8615-1A4D-91292A1E9E67}"/>
          </ac:spMkLst>
        </pc:spChg>
      </pc:sldChg>
      <pc:sldChg chg="modSp add mod">
        <pc:chgData name="Alexandra Björnham" userId="09fb604d-9c8a-4ac5-ba40-5f9eb696fc4a" providerId="ADAL" clId="{A8289D4A-263B-49CE-9447-9BDB55CA3AF1}" dt="2024-03-26T13:46:03.228" v="1384" actId="207"/>
        <pc:sldMkLst>
          <pc:docMk/>
          <pc:sldMk cId="4045277596" sldId="317"/>
        </pc:sldMkLst>
        <pc:spChg chg="mod">
          <ac:chgData name="Alexandra Björnham" userId="09fb604d-9c8a-4ac5-ba40-5f9eb696fc4a" providerId="ADAL" clId="{A8289D4A-263B-49CE-9447-9BDB55CA3AF1}" dt="2024-03-26T13:46:03.228" v="1384" actId="207"/>
          <ac:spMkLst>
            <pc:docMk/>
            <pc:sldMk cId="4045277596" sldId="317"/>
            <ac:spMk id="3" creationId="{2C4F23AD-3E2B-E28D-686D-97C98FB9EE7B}"/>
          </ac:spMkLst>
        </pc:spChg>
      </pc:sldChg>
      <pc:sldChg chg="modSp add mod">
        <pc:chgData name="Alexandra Björnham" userId="09fb604d-9c8a-4ac5-ba40-5f9eb696fc4a" providerId="ADAL" clId="{A8289D4A-263B-49CE-9447-9BDB55CA3AF1}" dt="2024-03-26T13:46:07.116" v="1385" actId="207"/>
        <pc:sldMkLst>
          <pc:docMk/>
          <pc:sldMk cId="1103770123" sldId="318"/>
        </pc:sldMkLst>
        <pc:spChg chg="mod">
          <ac:chgData name="Alexandra Björnham" userId="09fb604d-9c8a-4ac5-ba40-5f9eb696fc4a" providerId="ADAL" clId="{A8289D4A-263B-49CE-9447-9BDB55CA3AF1}" dt="2024-03-26T13:46:07.116" v="1385" actId="207"/>
          <ac:spMkLst>
            <pc:docMk/>
            <pc:sldMk cId="1103770123" sldId="318"/>
            <ac:spMk id="3" creationId="{94572339-7079-59CC-156D-0646A7AC0646}"/>
          </ac:spMkLst>
        </pc:spChg>
        <pc:spChg chg="mod">
          <ac:chgData name="Alexandra Björnham" userId="09fb604d-9c8a-4ac5-ba40-5f9eb696fc4a" providerId="ADAL" clId="{A8289D4A-263B-49CE-9447-9BDB55CA3AF1}" dt="2024-03-26T13:45:41.777" v="1382" actId="27636"/>
          <ac:spMkLst>
            <pc:docMk/>
            <pc:sldMk cId="1103770123" sldId="318"/>
            <ac:spMk id="4" creationId="{760E8D07-93D1-7D6D-2F5F-2C9B7AF543DF}"/>
          </ac:spMkLst>
        </pc:spChg>
      </pc:sldChg>
      <pc:sldChg chg="modSp add mod">
        <pc:chgData name="Alexandra Björnham" userId="09fb604d-9c8a-4ac5-ba40-5f9eb696fc4a" providerId="ADAL" clId="{A8289D4A-263B-49CE-9447-9BDB55CA3AF1}" dt="2024-03-26T13:46:12.574" v="1386" actId="207"/>
        <pc:sldMkLst>
          <pc:docMk/>
          <pc:sldMk cId="2461626861" sldId="319"/>
        </pc:sldMkLst>
        <pc:spChg chg="mod">
          <ac:chgData name="Alexandra Björnham" userId="09fb604d-9c8a-4ac5-ba40-5f9eb696fc4a" providerId="ADAL" clId="{A8289D4A-263B-49CE-9447-9BDB55CA3AF1}" dt="2024-03-26T13:46:12.574" v="1386" actId="207"/>
          <ac:spMkLst>
            <pc:docMk/>
            <pc:sldMk cId="2461626861" sldId="319"/>
            <ac:spMk id="3" creationId="{A3B0642F-A127-98D5-6369-4FD86D90B8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0E8C04-2B3A-43E3-AA15-27B2295511E7}" type="datetime1">
              <a:rPr lang="sv-SE" smtClean="0"/>
              <a:t>2024-06-03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20316A-1642-487C-A38D-E918FFCD580A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011B-D53C-AB9A-82AB-4C778F540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8C31B25A-BBF0-B400-7E1E-7EB40487C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7B4CFDF9-542A-3944-1CBB-7FD3975A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4C2A8DF-2E8B-4BE7-5506-F15308A48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155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E7748-A1A7-98D3-016A-4395D9C4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C21FD90-6ADA-6E4A-DD15-5897C5F33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FCADEA2-33BC-9BD0-37C1-EE4B93432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EF66F51-BD65-6EDB-4A6F-C2ADA0F0D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754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8AEE-CFEE-0D1C-C47D-D848655C5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E6E497A4-5A32-15DB-9CB6-5EBB3B738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C7FF328E-88B5-CDD3-F560-1037107CF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39F90E6-2660-6BE4-4C0A-1D9D19EC5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87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AFE7-DFC9-429C-9402-C145E252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F262B4D9-7DE5-4866-9840-1DCB7358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44A8272E-5718-9A28-5A52-1C5926D88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4F349BF-5A44-0C28-362A-B50758C71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24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E1C7E15-A5D9-44CB-AA09-BDE68780EFAC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EE234-DC73-444A-954B-E89CE88AD6A7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Lodrät rubrik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6512CE-127A-4A92-B425-5C3D57FDA44B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 rtl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1854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A5819-876C-40D7-B05D-82DAC82D5655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49AA0E-6A47-4365-A56F-C26D07467938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52CDAE-0DBF-4CCE-8D8D-BCC1A1B963F7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9021-A962-41DC-B2BE-B2D5BE48197E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1C337-78CE-4B42-B3F9-57AA2C8CE673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7" name="Rektangulär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A4472-8FEF-4AB6-8DC5-BBF8799EDA3C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951709-E3CE-4C6A-8C9B-0A975C581F46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76600-0888-48C6-B089-DF3A6834FC41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CB5594E-A726-475C-AA0A-CE0BD647288B}" type="datetime1">
              <a:rPr lang="sv-SE" noProof="0" smtClean="0"/>
              <a:t>2024-06-03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Rektangulär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ktangulär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ktangulär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ktangulär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Bild 6" descr="Digitala anslutning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ktangulär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9" name="Rektangulär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0" name="Rektangulär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</p:grpSp>
      <p:sp>
        <p:nvSpPr>
          <p:cNvPr id="22" name="Rektangulär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v-SE" sz="6000" dirty="0">
                <a:solidFill>
                  <a:schemeClr val="bg1"/>
                </a:solidFill>
              </a:rPr>
              <a:t>skapa ett spel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v-SE" dirty="0">
                <a:solidFill>
                  <a:srgbClr val="7CEBFF"/>
                </a:solidFill>
              </a:rPr>
              <a:t>Hur kommer vi igång?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D6DE-FB8C-B0F8-7B03-9C81ED40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A3B0642F-A127-98D5-6369-4FD86D90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sz="5400" dirty="0">
                <a:solidFill>
                  <a:schemeClr val="tx2"/>
                </a:solidFill>
              </a:rPr>
              <a:t>Events och </a:t>
            </a:r>
            <a:r>
              <a:rPr lang="sv-SE" sz="5400" dirty="0" err="1">
                <a:solidFill>
                  <a:schemeClr val="tx2"/>
                </a:solidFill>
              </a:rPr>
              <a:t>bindings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439F981-6848-DFAD-7D55-03437832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>
                <a:solidFill>
                  <a:srgbClr val="0D0D0D"/>
                </a:solidFill>
                <a:effectLst/>
                <a:latin typeface="Söhne"/>
              </a:rPr>
              <a:t> tillåter utvecklare att binda funktioner till händelser som knapptryckningar eller tangenttryckningar, vilket möjliggör interaktivitet i GUI-applikationer.</a:t>
            </a:r>
            <a:endParaRPr lang="sv-SE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5F5DDF29-1725-A162-AC88-A12FF2099B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5887B530-86FB-3644-141F-4A9B448A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16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D3418D-8654-7428-58B2-4AC2B3B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Ett enkelt </a:t>
            </a:r>
            <a:r>
              <a:rPr lang="sv-SE" dirty="0" err="1"/>
              <a:t>point</a:t>
            </a:r>
            <a:r>
              <a:rPr lang="sv-SE" dirty="0"/>
              <a:t> and </a:t>
            </a:r>
            <a:r>
              <a:rPr lang="sv-SE" dirty="0" err="1"/>
              <a:t>click</a:t>
            </a:r>
            <a:r>
              <a:rPr lang="sv-SE" dirty="0"/>
              <a:t>-spel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D1D142-774C-CEA7-4A03-8D884F37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93856"/>
            <a:ext cx="11029615" cy="3678303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Ett enkelt fönster</a:t>
            </a:r>
          </a:p>
          <a:p>
            <a:r>
              <a:rPr lang="sv-SE" dirty="0"/>
              <a:t>En röd boll som studsar runt i fönstret</a:t>
            </a:r>
          </a:p>
          <a:p>
            <a:r>
              <a:rPr lang="sv-SE" dirty="0"/>
              <a:t>Klickar man på en boll händer något </a:t>
            </a:r>
            <a:endParaRPr lang="sv-SE" dirty="0">
              <a:solidFill>
                <a:schemeClr val="accent6"/>
              </a:solidFill>
            </a:endParaRPr>
          </a:p>
          <a:p>
            <a:pPr lvl="1"/>
            <a:r>
              <a:rPr lang="sv-SE" dirty="0"/>
              <a:t>Klickar man på röd boll slumpas det upp en ny boll av slumpmässig storlek och färg </a:t>
            </a:r>
          </a:p>
          <a:p>
            <a:pPr lvl="1"/>
            <a:r>
              <a:rPr lang="sv-SE" dirty="0"/>
              <a:t>(Färger är röd, grön, blå, gul)</a:t>
            </a:r>
          </a:p>
          <a:p>
            <a:pPr lvl="1"/>
            <a:r>
              <a:rPr lang="sv-SE" dirty="0"/>
              <a:t>Klickar man på en grön försvinner en boll (finns det bara en röd boll kvar försvinner inte den röda bollen)</a:t>
            </a:r>
          </a:p>
          <a:p>
            <a:pPr lvl="1"/>
            <a:r>
              <a:rPr lang="sv-SE" dirty="0"/>
              <a:t>Klickar man på en gul boll blir den grön</a:t>
            </a:r>
          </a:p>
          <a:p>
            <a:pPr lvl="1"/>
            <a:r>
              <a:rPr lang="sv-SE" dirty="0"/>
              <a:t>Klickar man på en blå boll så byter den håll</a:t>
            </a:r>
          </a:p>
          <a:p>
            <a:r>
              <a:rPr lang="sv-SE" dirty="0"/>
              <a:t>För varje klick får man 1 poäng</a:t>
            </a:r>
          </a:p>
          <a:p>
            <a:r>
              <a:rPr lang="sv-SE" dirty="0"/>
              <a:t>En knapp i fönstret avslutar spelet men frågar först  om du vill spara ditt resultat</a:t>
            </a:r>
          </a:p>
          <a:p>
            <a:r>
              <a:rPr lang="sv-SE" dirty="0"/>
              <a:t>Om du vill spara får du ange ditt användarnamn</a:t>
            </a:r>
          </a:p>
          <a:p>
            <a:r>
              <a:rPr lang="sv-SE" dirty="0"/>
              <a:t>Resultatet sparas i en textfil ”</a:t>
            </a:r>
            <a:r>
              <a:rPr lang="sv-SE" dirty="0" err="1"/>
              <a:t>Highscore</a:t>
            </a:r>
            <a:r>
              <a:rPr lang="sv-SE" dirty="0"/>
              <a:t>”</a:t>
            </a:r>
          </a:p>
          <a:p>
            <a:r>
              <a:rPr lang="sv-SE" dirty="0"/>
              <a:t>En knapp i fönstret säger </a:t>
            </a:r>
            <a:r>
              <a:rPr lang="sv-SE" dirty="0" err="1"/>
              <a:t>Highscore</a:t>
            </a:r>
            <a:r>
              <a:rPr lang="sv-SE" dirty="0"/>
              <a:t>.</a:t>
            </a:r>
          </a:p>
          <a:p>
            <a:r>
              <a:rPr lang="sv-SE" dirty="0"/>
              <a:t>Om man klickar på den öppnas ett nytt fönster med information från textfilen </a:t>
            </a:r>
            <a:r>
              <a:rPr lang="sv-SE" dirty="0" err="1"/>
              <a:t>Highscore</a:t>
            </a:r>
            <a:r>
              <a:rPr lang="sv-SE" dirty="0"/>
              <a:t> </a:t>
            </a:r>
          </a:p>
          <a:p>
            <a:r>
              <a:rPr lang="sv-SE" dirty="0"/>
              <a:t>Man sorterar listan från textfilen och visar de tre högsta </a:t>
            </a:r>
            <a:r>
              <a:rPr lang="sv-SE" dirty="0" err="1"/>
              <a:t>highscoren</a:t>
            </a:r>
            <a:r>
              <a:rPr lang="sv-SE" dirty="0"/>
              <a:t> i fönstret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 4" descr="Bock med hel fyllning">
            <a:extLst>
              <a:ext uri="{FF2B5EF4-FFF2-40B4-BE49-F238E27FC236}">
                <a16:creationId xmlns:a16="http://schemas.microsoft.com/office/drawing/2014/main" id="{7C41713C-BBBE-E48A-EB02-D3BCE4FA5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320" y="2089056"/>
            <a:ext cx="335280" cy="335280"/>
          </a:xfrm>
          <a:prstGeom prst="rect">
            <a:avLst/>
          </a:prstGeom>
        </p:spPr>
      </p:pic>
      <p:pic>
        <p:nvPicPr>
          <p:cNvPr id="6" name="Bild 5" descr="Bock med hel fyllning">
            <a:extLst>
              <a:ext uri="{FF2B5EF4-FFF2-40B4-BE49-F238E27FC236}">
                <a16:creationId xmlns:a16="http://schemas.microsoft.com/office/drawing/2014/main" id="{24B46CA0-B769-9A1C-81EE-F7ED04C9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0560" y="2393856"/>
            <a:ext cx="335280" cy="335280"/>
          </a:xfrm>
          <a:prstGeom prst="rect">
            <a:avLst/>
          </a:prstGeom>
        </p:spPr>
      </p:pic>
      <p:pic>
        <p:nvPicPr>
          <p:cNvPr id="7" name="Bild 6" descr="Bock med hel fyllning">
            <a:extLst>
              <a:ext uri="{FF2B5EF4-FFF2-40B4-BE49-F238E27FC236}">
                <a16:creationId xmlns:a16="http://schemas.microsoft.com/office/drawing/2014/main" id="{9EB76123-8A81-7C9A-946B-E36D8489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920" y="2647856"/>
            <a:ext cx="335280" cy="335280"/>
          </a:xfrm>
          <a:prstGeom prst="rect">
            <a:avLst/>
          </a:prstGeom>
        </p:spPr>
      </p:pic>
      <p:pic>
        <p:nvPicPr>
          <p:cNvPr id="4" name="Bild 3" descr="Bock med hel fyllning">
            <a:extLst>
              <a:ext uri="{FF2B5EF4-FFF2-40B4-BE49-F238E27FC236}">
                <a16:creationId xmlns:a16="http://schemas.microsoft.com/office/drawing/2014/main" id="{2A34BCF1-D7B3-E527-1E83-4EAED4313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288" y="2815496"/>
            <a:ext cx="335280" cy="335280"/>
          </a:xfrm>
          <a:prstGeom prst="rect">
            <a:avLst/>
          </a:prstGeom>
        </p:spPr>
      </p:pic>
      <p:pic>
        <p:nvPicPr>
          <p:cNvPr id="8" name="Bild 7" descr="Bock med hel fyllning">
            <a:extLst>
              <a:ext uri="{FF2B5EF4-FFF2-40B4-BE49-F238E27FC236}">
                <a16:creationId xmlns:a16="http://schemas.microsoft.com/office/drawing/2014/main" id="{0C5A8167-5CBA-4E6E-36B9-074BA8E3F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9100" y="3150776"/>
            <a:ext cx="335280" cy="335280"/>
          </a:xfrm>
          <a:prstGeom prst="rect">
            <a:avLst/>
          </a:prstGeom>
        </p:spPr>
      </p:pic>
      <p:pic>
        <p:nvPicPr>
          <p:cNvPr id="9" name="Bild 8" descr="Bock med hel fyllning">
            <a:extLst>
              <a:ext uri="{FF2B5EF4-FFF2-40B4-BE49-F238E27FC236}">
                <a16:creationId xmlns:a16="http://schemas.microsoft.com/office/drawing/2014/main" id="{06A36B19-9FC0-4908-8FEA-B4643F6B2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0380" y="3294192"/>
            <a:ext cx="335280" cy="335280"/>
          </a:xfrm>
          <a:prstGeom prst="rect">
            <a:avLst/>
          </a:prstGeom>
        </p:spPr>
      </p:pic>
      <p:pic>
        <p:nvPicPr>
          <p:cNvPr id="10" name="Bild 9" descr="Bock med hel fyllning">
            <a:extLst>
              <a:ext uri="{FF2B5EF4-FFF2-40B4-BE49-F238E27FC236}">
                <a16:creationId xmlns:a16="http://schemas.microsoft.com/office/drawing/2014/main" id="{97270DFC-04A5-178D-9CC2-5F8483C0C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8200" y="3555624"/>
            <a:ext cx="335280" cy="335280"/>
          </a:xfrm>
          <a:prstGeom prst="rect">
            <a:avLst/>
          </a:prstGeom>
        </p:spPr>
      </p:pic>
      <p:pic>
        <p:nvPicPr>
          <p:cNvPr id="11" name="Bild 10" descr="Bock med hel fyllning">
            <a:extLst>
              <a:ext uri="{FF2B5EF4-FFF2-40B4-BE49-F238E27FC236}">
                <a16:creationId xmlns:a16="http://schemas.microsoft.com/office/drawing/2014/main" id="{AED45F7A-366F-5917-B4FA-710BBDF7D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5840" y="3767056"/>
            <a:ext cx="3352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08AC28-5EC5-9ED8-6339-F2D8805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du kan utforma ditt PROGRAM</a:t>
            </a:r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F2FA2F3D-2F0E-C774-C2AA-67380EFF7CDE}"/>
              </a:ext>
            </a:extLst>
          </p:cNvPr>
          <p:cNvSpPr/>
          <p:nvPr/>
        </p:nvSpPr>
        <p:spPr>
          <a:xfrm rot="5075243">
            <a:off x="2771283" y="3994004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EC9F3981-AA28-59B6-125A-D46B64DF29A6}"/>
              </a:ext>
            </a:extLst>
          </p:cNvPr>
          <p:cNvSpPr/>
          <p:nvPr/>
        </p:nvSpPr>
        <p:spPr>
          <a:xfrm>
            <a:off x="3111318" y="2641725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tk</a:t>
            </a:r>
            <a:r>
              <a:rPr lang="sv-SE" sz="1200" kern="1200" dirty="0" err="1"/>
              <a:t>inter</a:t>
            </a:r>
            <a:endParaRPr lang="sv-SE" sz="1200" kern="1200" dirty="0"/>
          </a:p>
        </p:txBody>
      </p:sp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76BAB51E-E647-A55F-5629-1A46FA8651AB}"/>
              </a:ext>
            </a:extLst>
          </p:cNvPr>
          <p:cNvSpPr/>
          <p:nvPr/>
        </p:nvSpPr>
        <p:spPr>
          <a:xfrm>
            <a:off x="7216092" y="4829229"/>
            <a:ext cx="966736" cy="966736"/>
          </a:xfrm>
          <a:custGeom>
            <a:avLst/>
            <a:gdLst>
              <a:gd name="connsiteX0" fmla="*/ 0 w 966736"/>
              <a:gd name="connsiteY0" fmla="*/ 483368 h 966736"/>
              <a:gd name="connsiteX1" fmla="*/ 483368 w 966736"/>
              <a:gd name="connsiteY1" fmla="*/ 0 h 966736"/>
              <a:gd name="connsiteX2" fmla="*/ 966736 w 966736"/>
              <a:gd name="connsiteY2" fmla="*/ 483368 h 966736"/>
              <a:gd name="connsiteX3" fmla="*/ 483368 w 966736"/>
              <a:gd name="connsiteY3" fmla="*/ 966736 h 966736"/>
              <a:gd name="connsiteX4" fmla="*/ 0 w 966736"/>
              <a:gd name="connsiteY4" fmla="*/ 483368 h 96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736" h="966736">
                <a:moveTo>
                  <a:pt x="0" y="483368"/>
                </a:moveTo>
                <a:cubicBezTo>
                  <a:pt x="0" y="216411"/>
                  <a:pt x="216411" y="0"/>
                  <a:pt x="483368" y="0"/>
                </a:cubicBezTo>
                <a:cubicBezTo>
                  <a:pt x="750325" y="0"/>
                  <a:pt x="966736" y="216411"/>
                  <a:pt x="966736" y="483368"/>
                </a:cubicBezTo>
                <a:cubicBezTo>
                  <a:pt x="966736" y="750325"/>
                  <a:pt x="750325" y="966736"/>
                  <a:pt x="483368" y="966736"/>
                </a:cubicBezTo>
                <a:cubicBezTo>
                  <a:pt x="216411" y="966736"/>
                  <a:pt x="0" y="750325"/>
                  <a:pt x="0" y="4833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815" tIns="156815" rIns="156815" bIns="15681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 err="1"/>
              <a:t>Highscore</a:t>
            </a:r>
            <a:endParaRPr lang="sv-SE" sz="1200" kern="1200" dirty="0"/>
          </a:p>
        </p:txBody>
      </p:sp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E07A973A-19F1-3134-725F-79A2F3C82200}"/>
              </a:ext>
            </a:extLst>
          </p:cNvPr>
          <p:cNvSpPr/>
          <p:nvPr/>
        </p:nvSpPr>
        <p:spPr>
          <a:xfrm>
            <a:off x="2829901" y="4927073"/>
            <a:ext cx="966736" cy="96673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m</a:t>
            </a:r>
            <a:r>
              <a:rPr lang="sv-SE" sz="1200" kern="1200" dirty="0" err="1"/>
              <a:t>ain</a:t>
            </a:r>
            <a:r>
              <a:rPr lang="sv-SE" sz="1200" kern="1200" dirty="0"/>
              <a:t>()</a:t>
            </a:r>
          </a:p>
        </p:txBody>
      </p:sp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7B25BEA3-A989-3FEF-88A0-57B22B09D5E4}"/>
              </a:ext>
            </a:extLst>
          </p:cNvPr>
          <p:cNvSpPr/>
          <p:nvPr/>
        </p:nvSpPr>
        <p:spPr>
          <a:xfrm>
            <a:off x="2209071" y="2780637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r</a:t>
            </a:r>
            <a:r>
              <a:rPr lang="sv-SE" sz="1200" kern="1200" dirty="0" err="1"/>
              <a:t>andom</a:t>
            </a:r>
            <a:endParaRPr lang="sv-SE" sz="1200" kern="1200" dirty="0"/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79B22E24-7CA8-963C-909D-8DE5B3F584D8}"/>
              </a:ext>
            </a:extLst>
          </p:cNvPr>
          <p:cNvSpPr/>
          <p:nvPr/>
        </p:nvSpPr>
        <p:spPr>
          <a:xfrm rot="4417923">
            <a:off x="2112982" y="4041335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il: vänster-höger 14">
            <a:extLst>
              <a:ext uri="{FF2B5EF4-FFF2-40B4-BE49-F238E27FC236}">
                <a16:creationId xmlns:a16="http://schemas.microsoft.com/office/drawing/2014/main" id="{77234BB4-24B3-10DA-AEF0-39323BD1B81B}"/>
              </a:ext>
            </a:extLst>
          </p:cNvPr>
          <p:cNvSpPr/>
          <p:nvPr/>
        </p:nvSpPr>
        <p:spPr>
          <a:xfrm>
            <a:off x="4084320" y="5184089"/>
            <a:ext cx="2956560" cy="2570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: diagonala klippta hörn 3">
            <a:extLst>
              <a:ext uri="{FF2B5EF4-FFF2-40B4-BE49-F238E27FC236}">
                <a16:creationId xmlns:a16="http://schemas.microsoft.com/office/drawing/2014/main" id="{3EDC58B5-6C31-A7CC-51BD-E800AF21AFC4}"/>
              </a:ext>
            </a:extLst>
          </p:cNvPr>
          <p:cNvSpPr/>
          <p:nvPr/>
        </p:nvSpPr>
        <p:spPr>
          <a:xfrm>
            <a:off x="721360" y="5334000"/>
            <a:ext cx="1030322" cy="55980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Ballclass</a:t>
            </a:r>
            <a:endParaRPr lang="sv-SE" dirty="0"/>
          </a:p>
        </p:txBody>
      </p:sp>
      <p:sp>
        <p:nvSpPr>
          <p:cNvPr id="5" name="Rektangel: diagonala klippta hörn 4">
            <a:extLst>
              <a:ext uri="{FF2B5EF4-FFF2-40B4-BE49-F238E27FC236}">
                <a16:creationId xmlns:a16="http://schemas.microsoft.com/office/drawing/2014/main" id="{31B2DB10-5225-8F43-551E-9F56476B5AA8}"/>
              </a:ext>
            </a:extLst>
          </p:cNvPr>
          <p:cNvSpPr/>
          <p:nvPr/>
        </p:nvSpPr>
        <p:spPr>
          <a:xfrm>
            <a:off x="1237964" y="6155978"/>
            <a:ext cx="1030322" cy="55980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Ballfunc</a:t>
            </a:r>
            <a:endParaRPr lang="sv-SE" dirty="0"/>
          </a:p>
        </p:txBody>
      </p:sp>
      <p:sp>
        <p:nvSpPr>
          <p:cNvPr id="6" name="Pil: höger 5">
            <a:extLst>
              <a:ext uri="{FF2B5EF4-FFF2-40B4-BE49-F238E27FC236}">
                <a16:creationId xmlns:a16="http://schemas.microsoft.com/office/drawing/2014/main" id="{7F22BA1B-7C61-1894-691C-06A7485A2EA2}"/>
              </a:ext>
            </a:extLst>
          </p:cNvPr>
          <p:cNvSpPr/>
          <p:nvPr/>
        </p:nvSpPr>
        <p:spPr>
          <a:xfrm>
            <a:off x="1994162" y="5441105"/>
            <a:ext cx="765760" cy="1542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Pil: höger 8">
            <a:extLst>
              <a:ext uri="{FF2B5EF4-FFF2-40B4-BE49-F238E27FC236}">
                <a16:creationId xmlns:a16="http://schemas.microsoft.com/office/drawing/2014/main" id="{A11FBB50-2263-511F-4B86-867A99CAC274}"/>
              </a:ext>
            </a:extLst>
          </p:cNvPr>
          <p:cNvSpPr/>
          <p:nvPr/>
        </p:nvSpPr>
        <p:spPr>
          <a:xfrm rot="19719240">
            <a:off x="2325424" y="5989823"/>
            <a:ext cx="500315" cy="156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72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09DAB-1CA1-94E3-078B-F03A6AF9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MVP</a:t>
            </a:r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7D80F79-A52B-113E-931D-97DB4DEC5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839"/>
              </p:ext>
            </p:extLst>
          </p:nvPr>
        </p:nvGraphicFramePr>
        <p:xfrm>
          <a:off x="1300480" y="2397760"/>
          <a:ext cx="9611360" cy="335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2272">
                  <a:extLst>
                    <a:ext uri="{9D8B030D-6E8A-4147-A177-3AD203B41FA5}">
                      <a16:colId xmlns:a16="http://schemas.microsoft.com/office/drawing/2014/main" val="131171747"/>
                    </a:ext>
                  </a:extLst>
                </a:gridCol>
                <a:gridCol w="2568448">
                  <a:extLst>
                    <a:ext uri="{9D8B030D-6E8A-4147-A177-3AD203B41FA5}">
                      <a16:colId xmlns:a16="http://schemas.microsoft.com/office/drawing/2014/main" val="4218752120"/>
                    </a:ext>
                  </a:extLst>
                </a:gridCol>
                <a:gridCol w="1276096">
                  <a:extLst>
                    <a:ext uri="{9D8B030D-6E8A-4147-A177-3AD203B41FA5}">
                      <a16:colId xmlns:a16="http://schemas.microsoft.com/office/drawing/2014/main" val="1832375773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3181558768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409353237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sv-SE" dirty="0"/>
                        <a:t>moduler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main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klasser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funktioner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110158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sv-SE" dirty="0" err="1"/>
                        <a:t>TkInter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sv-SE" dirty="0"/>
                        <a:t>Skapa fönstret</a:t>
                      </a:r>
                      <a:br>
                        <a:rPr lang="sv-SE" dirty="0"/>
                      </a:br>
                      <a:r>
                        <a:rPr lang="sv-SE" dirty="0"/>
                        <a:t>Skapa lista för bollar</a:t>
                      </a:r>
                    </a:p>
                    <a:p>
                      <a:r>
                        <a:rPr lang="sv-SE" dirty="0"/>
                        <a:t>Skapa boll</a:t>
                      </a:r>
                      <a:br>
                        <a:rPr lang="sv-SE" dirty="0"/>
                      </a:br>
                      <a:r>
                        <a:rPr lang="sv-SE" dirty="0"/>
                        <a:t>Lägg till boll i listan</a:t>
                      </a:r>
                    </a:p>
                    <a:p>
                      <a:r>
                        <a:rPr lang="sv-SE" dirty="0"/>
                        <a:t>Flytta boll</a:t>
                      </a:r>
                    </a:p>
                    <a:p>
                      <a:r>
                        <a:rPr lang="sv-SE" dirty="0"/>
                        <a:t>Skapa ny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Boll</a:t>
                      </a:r>
                    </a:p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Flytta boll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Byt färg på boll</a:t>
                      </a:r>
                      <a:br>
                        <a:rPr lang="sv-SE" dirty="0"/>
                      </a:br>
                      <a:r>
                        <a:rPr lang="sv-SE"/>
                        <a:t>Kolla kollision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Flytta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1385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sv-SE" dirty="0" err="1"/>
                        <a:t>Random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Skapa ny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93449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94025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7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3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8E21D6-BE0A-3BA9-3156-B66481BF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Felsökning</a:t>
            </a:r>
          </a:p>
        </p:txBody>
      </p:sp>
    </p:spTree>
    <p:extLst>
      <p:ext uri="{BB962C8B-B14F-4D97-AF65-F5344CB8AC3E}">
        <p14:creationId xmlns:p14="http://schemas.microsoft.com/office/powerpoint/2010/main" val="291822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B40352-759D-9DF5-EF15-F8441A0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för steg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7A2D34-4537-7653-47D4-60A8F9C5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Identifiera felet: Förstå vad som går fel och varför det händer.</a:t>
            </a:r>
          </a:p>
          <a:p>
            <a:pPr algn="l">
              <a:buFont typeface="+mj-lt"/>
              <a:buAutoNum type="arabicPeriod"/>
            </a:pP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Reproducera felet: Återskapa problemet.</a:t>
            </a:r>
          </a:p>
          <a:p>
            <a:pPr algn="l">
              <a:buFont typeface="+mj-lt"/>
              <a:buAutoNum type="arabicPeriod"/>
            </a:pPr>
            <a:r>
              <a:rPr lang="sv-SE" sz="28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Diagnostisera </a:t>
            </a: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felet: Hitta felet via IDLE eller via din egen kod.</a:t>
            </a:r>
          </a:p>
          <a:p>
            <a:pPr algn="l">
              <a:buFont typeface="+mj-lt"/>
              <a:buAutoNum type="arabicPeriod"/>
            </a:pP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Åtgärda felet: Försök lösa problemet. Ta hjälp om du fastnar – eller sov på det…</a:t>
            </a:r>
          </a:p>
          <a:p>
            <a:pPr algn="l">
              <a:buFont typeface="+mj-lt"/>
              <a:buAutoNum type="arabicPeriod"/>
            </a:pP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Testa lösningen: Säkerställ att felet är löst genom att testa din kod.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044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D36-CC67-70B1-C371-77C8BCD1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011D9FC7-E9FC-8615-1A4D-91292A1E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 err="1">
                <a:solidFill>
                  <a:schemeClr val="tx2"/>
                </a:solidFill>
              </a:rPr>
              <a:t>Widgets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6121C1-B002-9C2F-2A7C-00436662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Ett grafiskt element eller kontroll som låter användare interagera med applikationen.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byggstenarna i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GUI:er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kan inkludera objekt som knappar, etiketter, textfält, kryssrutor, radioknappar, reglage, menyer och mer.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3700D438-4F84-E6A7-F542-4893F6CFAE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D8855095-E3EB-064E-1B0F-49884CD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51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C3E3-0CE1-7588-DEAC-D43A47A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C4F23AD-3E2B-E28D-686D-97C98FB9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 err="1">
                <a:solidFill>
                  <a:schemeClr val="tx2"/>
                </a:solidFill>
              </a:rPr>
              <a:t>Widgets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C7C523-1D24-B5AC-D0AF-000B37F0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Input-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låter användare mata in data eller göra val, såsom textinmatningsfält, kryssrutor, radioknappar och rullgardinsmenyer.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Output-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visar information för användaren, såsom etiketter,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textområden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bilder.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Action-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triggar handlingar eller händelser när de interageras med, exempelvis knappar och reglage.</a:t>
            </a: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7F471A79-DADF-6460-41F5-021C7CB2C4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63890452-7496-977D-7DC9-003D0FE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52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9C9AD-68F8-C8FC-C045-7D579541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94572339-7079-59CC-156D-0646A7A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sz="5400" dirty="0" err="1">
                <a:solidFill>
                  <a:schemeClr val="tx2"/>
                </a:solidFill>
              </a:rPr>
              <a:t>Geometry</a:t>
            </a:r>
            <a:r>
              <a:rPr lang="sv-SE" sz="5400" dirty="0">
                <a:solidFill>
                  <a:schemeClr val="tx2"/>
                </a:solidFill>
              </a:rPr>
              <a:t> managers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60E8D07-93D1-7D6D-2F5F-2C9B7AF5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l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använder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geometr</a:t>
            </a:r>
            <a:r>
              <a:rPr lang="sv-SE" dirty="0" err="1">
                <a:solidFill>
                  <a:srgbClr val="0D0D0D"/>
                </a:solidFill>
                <a:latin typeface="Söhne"/>
              </a:rPr>
              <a:t>y</a:t>
            </a:r>
            <a:r>
              <a:rPr lang="sv-SE" dirty="0">
                <a:solidFill>
                  <a:srgbClr val="0D0D0D"/>
                </a:solidFill>
                <a:latin typeface="Söhne"/>
              </a:rPr>
              <a:t> 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managers för att arrangera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inom programfönstret. Vanliga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geometry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managers inkluderar pack(),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grid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() och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place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().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Pack – placerar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 annan container</a:t>
            </a:r>
          </a:p>
          <a:p>
            <a:pPr algn="l"/>
            <a:r>
              <a:rPr lang="sv-SE" dirty="0">
                <a:solidFill>
                  <a:srgbClr val="0D0D0D"/>
                </a:solidFill>
                <a:latin typeface="Söhne"/>
              </a:rPr>
              <a:t>Grid – placerar i rader och kolumner</a:t>
            </a:r>
          </a:p>
          <a:p>
            <a:pPr algn="l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Place – placerar efter x- och y-värde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sv-SE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2F4D1382-7F1D-B43A-366C-B083FD1D7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DD96DA8D-D294-7BDC-4903-01A74E0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3770123"/>
      </p:ext>
    </p:extLst>
  </p:cSld>
  <p:clrMapOvr>
    <a:masterClrMapping/>
  </p:clrMapOvr>
</p:sld>
</file>

<file path=ppt/theme/theme1.xml><?xml version="1.0" encoding="utf-8"?>
<a:theme xmlns:a="http://schemas.openxmlformats.org/drawingml/2006/main" name="Utdelning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3_TF56390039_Win32" id="{512CAAF2-55AC-4764-9793-ACA9CDF7E070}" vid="{5E4AEA16-257D-4B1F-99E2-19586E6F41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{DE659D99-DCB2-4668-A1AB-AE4BDE22E392}tf56390039_win32</Template>
  <TotalTime>1625</TotalTime>
  <Words>477</Words>
  <Application>Microsoft Office PowerPoint</Application>
  <PresentationFormat>Bredbild</PresentationFormat>
  <Paragraphs>70</Paragraphs>
  <Slides>10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Söhne</vt:lpstr>
      <vt:lpstr>Wingdings 2</vt:lpstr>
      <vt:lpstr>Utdelning</vt:lpstr>
      <vt:lpstr>skapa ett spel</vt:lpstr>
      <vt:lpstr>Ett enkelt point and click-spel</vt:lpstr>
      <vt:lpstr>HUR du kan utforma ditt PROGRAM</vt:lpstr>
      <vt:lpstr>MVP</vt:lpstr>
      <vt:lpstr>Felsökning</vt:lpstr>
      <vt:lpstr>Steg för steg</vt:lpstr>
      <vt:lpstr>Widgets</vt:lpstr>
      <vt:lpstr>Widgets</vt:lpstr>
      <vt:lpstr>Geometry managers</vt:lpstr>
      <vt:lpstr>Events och bindings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skapa ett spel</dc:title>
  <dc:creator>Alexandra Björnham</dc:creator>
  <cp:lastModifiedBy>Alexandra Björnham</cp:lastModifiedBy>
  <cp:revision>2</cp:revision>
  <dcterms:created xsi:type="dcterms:W3CDTF">2024-03-12T08:55:05Z</dcterms:created>
  <dcterms:modified xsi:type="dcterms:W3CDTF">2024-06-03T10:31:12Z</dcterms:modified>
</cp:coreProperties>
</file>