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5"/>
  </p:notesMasterIdLst>
  <p:handoutMasterIdLst>
    <p:handoutMasterId r:id="rId26"/>
  </p:handoutMasterIdLst>
  <p:sldIdLst>
    <p:sldId id="256" r:id="rId2"/>
    <p:sldId id="270" r:id="rId3"/>
    <p:sldId id="290" r:id="rId4"/>
    <p:sldId id="292" r:id="rId5"/>
    <p:sldId id="293" r:id="rId6"/>
    <p:sldId id="296" r:id="rId7"/>
    <p:sldId id="294" r:id="rId8"/>
    <p:sldId id="295" r:id="rId9"/>
    <p:sldId id="297" r:id="rId10"/>
    <p:sldId id="298" r:id="rId11"/>
    <p:sldId id="299" r:id="rId12"/>
    <p:sldId id="300" r:id="rId13"/>
    <p:sldId id="301" r:id="rId14"/>
    <p:sldId id="302" r:id="rId15"/>
    <p:sldId id="303" r:id="rId16"/>
    <p:sldId id="304" r:id="rId17"/>
    <p:sldId id="305" r:id="rId18"/>
    <p:sldId id="306" r:id="rId19"/>
    <p:sldId id="307" r:id="rId20"/>
    <p:sldId id="316" r:id="rId21"/>
    <p:sldId id="317" r:id="rId22"/>
    <p:sldId id="318" r:id="rId23"/>
    <p:sldId id="319" r:id="rId24"/>
  </p:sldIdLst>
  <p:sldSz cx="12192000" cy="6858000"/>
  <p:notesSz cx="6858000" cy="9144000"/>
  <p:defaultTextStyle>
    <a:defPPr rtl="0">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89D4A-263B-49CE-9447-9BDB55CA3AF1}" v="149" dt="2024-03-26T13:45:41.648"/>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llanmörkt format 2 - Dekorfärg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llanmörkt format 2 - Dekorfärg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728AFE-1C85-47F0-B382-8FD01978C901}"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DE78FF15-9C97-43E1-830C-61B5A56903A1}">
      <dgm:prSet/>
      <dgm:spPr/>
      <dgm:t>
        <a:bodyPr/>
        <a:lstStyle/>
        <a:p>
          <a:r>
            <a:rPr lang="en-US" b="0" i="0" dirty="0" err="1"/>
            <a:t>Syntaxfel</a:t>
          </a:r>
          <a:endParaRPr lang="en-US" b="0" i="0" dirty="0"/>
        </a:p>
        <a:p>
          <a:r>
            <a:rPr lang="en-US" b="0" i="0" dirty="0" err="1"/>
            <a:t>Felaktig</a:t>
          </a:r>
          <a:r>
            <a:rPr lang="en-US" b="0" i="0" dirty="0"/>
            <a:t> syntax </a:t>
          </a:r>
          <a:r>
            <a:rPr lang="en-US" b="0" i="0" dirty="0" err="1"/>
            <a:t>i</a:t>
          </a:r>
          <a:r>
            <a:rPr lang="en-US" b="0" i="0" dirty="0"/>
            <a:t> </a:t>
          </a:r>
          <a:r>
            <a:rPr lang="en-US" b="0" i="0" dirty="0" err="1"/>
            <a:t>koden</a:t>
          </a:r>
          <a:r>
            <a:rPr lang="en-US" b="0" i="0" dirty="0"/>
            <a:t> </a:t>
          </a:r>
          <a:r>
            <a:rPr lang="en-US" b="0" i="0" dirty="0" err="1"/>
            <a:t>som</a:t>
          </a:r>
          <a:r>
            <a:rPr lang="en-US" b="0" i="0" dirty="0"/>
            <a:t> </a:t>
          </a:r>
          <a:r>
            <a:rPr lang="en-US" b="0" i="0" dirty="0" err="1"/>
            <a:t>hindrar</a:t>
          </a:r>
          <a:r>
            <a:rPr lang="en-US" b="0" i="0" dirty="0"/>
            <a:t> </a:t>
          </a:r>
          <a:r>
            <a:rPr lang="en-US" b="0" i="0" dirty="0" err="1"/>
            <a:t>dess</a:t>
          </a:r>
          <a:r>
            <a:rPr lang="en-US" b="0" i="0" dirty="0"/>
            <a:t> </a:t>
          </a:r>
          <a:r>
            <a:rPr lang="en-US" b="0" i="0" dirty="0" err="1"/>
            <a:t>exekvering</a:t>
          </a:r>
          <a:r>
            <a:rPr lang="en-US" b="0" i="0" dirty="0"/>
            <a:t>. </a:t>
          </a:r>
          <a:endParaRPr lang="en-US" dirty="0"/>
        </a:p>
      </dgm:t>
    </dgm:pt>
    <dgm:pt modelId="{778F686C-40EB-4F57-80A7-645C423C05EB}" type="parTrans" cxnId="{3ECDCF91-8632-45C8-A291-05E103F93C9A}">
      <dgm:prSet/>
      <dgm:spPr/>
      <dgm:t>
        <a:bodyPr/>
        <a:lstStyle/>
        <a:p>
          <a:endParaRPr lang="en-US"/>
        </a:p>
      </dgm:t>
    </dgm:pt>
    <dgm:pt modelId="{49CAE978-2BA6-4FE5-886B-D21EDDB3C33E}" type="sibTrans" cxnId="{3ECDCF91-8632-45C8-A291-05E103F93C9A}">
      <dgm:prSet/>
      <dgm:spPr/>
      <dgm:t>
        <a:bodyPr/>
        <a:lstStyle/>
        <a:p>
          <a:endParaRPr lang="en-US"/>
        </a:p>
      </dgm:t>
    </dgm:pt>
    <dgm:pt modelId="{C2CC1F17-3066-4278-BD16-77983F8EF442}">
      <dgm:prSet/>
      <dgm:spPr/>
      <dgm:t>
        <a:bodyPr/>
        <a:lstStyle/>
        <a:p>
          <a:r>
            <a:rPr lang="en-US" b="0" i="0" dirty="0" err="1"/>
            <a:t>Logiska</a:t>
          </a:r>
          <a:r>
            <a:rPr lang="en-US" b="0" i="0" dirty="0"/>
            <a:t> </a:t>
          </a:r>
          <a:r>
            <a:rPr lang="en-US" b="0" i="0" dirty="0" err="1"/>
            <a:t>fel</a:t>
          </a:r>
          <a:endParaRPr lang="en-US" b="0" i="0" dirty="0"/>
        </a:p>
        <a:p>
          <a:r>
            <a:rPr lang="en-US" b="0" i="0" dirty="0" err="1"/>
            <a:t>Fel</a:t>
          </a:r>
          <a:r>
            <a:rPr lang="en-US" b="0" i="0" dirty="0"/>
            <a:t> </a:t>
          </a:r>
          <a:r>
            <a:rPr lang="en-US" b="0" i="0" dirty="0" err="1"/>
            <a:t>i</a:t>
          </a:r>
          <a:r>
            <a:rPr lang="en-US" b="0" i="0" dirty="0"/>
            <a:t> </a:t>
          </a:r>
          <a:r>
            <a:rPr lang="en-US" b="0" i="0" dirty="0" err="1"/>
            <a:t>algoritmen</a:t>
          </a:r>
          <a:r>
            <a:rPr lang="en-US" b="0" i="0" dirty="0"/>
            <a:t> </a:t>
          </a:r>
          <a:r>
            <a:rPr lang="en-US" b="0" i="0" dirty="0" err="1"/>
            <a:t>som</a:t>
          </a:r>
          <a:r>
            <a:rPr lang="en-US" b="0" i="0" dirty="0"/>
            <a:t> </a:t>
          </a:r>
          <a:r>
            <a:rPr lang="en-US" b="0" i="0" dirty="0" err="1"/>
            <a:t>leder</a:t>
          </a:r>
          <a:r>
            <a:rPr lang="en-US" b="0" i="0" dirty="0"/>
            <a:t> till </a:t>
          </a:r>
          <a:r>
            <a:rPr lang="en-US" b="0" i="0" dirty="0" err="1"/>
            <a:t>oväntade</a:t>
          </a:r>
          <a:r>
            <a:rPr lang="en-US" b="0" i="0" dirty="0"/>
            <a:t> </a:t>
          </a:r>
          <a:r>
            <a:rPr lang="en-US" b="0" i="0" dirty="0" err="1"/>
            <a:t>resultat</a:t>
          </a:r>
          <a:r>
            <a:rPr lang="en-US" b="0" i="0" dirty="0"/>
            <a:t>. </a:t>
          </a:r>
          <a:endParaRPr lang="en-US" dirty="0"/>
        </a:p>
      </dgm:t>
    </dgm:pt>
    <dgm:pt modelId="{3E1A60BB-5EDE-46C3-8823-95BA9B7713D3}" type="parTrans" cxnId="{03C27226-E916-4E75-A045-C8909B459F8A}">
      <dgm:prSet/>
      <dgm:spPr/>
      <dgm:t>
        <a:bodyPr/>
        <a:lstStyle/>
        <a:p>
          <a:endParaRPr lang="en-US"/>
        </a:p>
      </dgm:t>
    </dgm:pt>
    <dgm:pt modelId="{A8901D11-55E9-4E60-8CB9-EDFD3FFC53FC}" type="sibTrans" cxnId="{03C27226-E916-4E75-A045-C8909B459F8A}">
      <dgm:prSet/>
      <dgm:spPr/>
      <dgm:t>
        <a:bodyPr/>
        <a:lstStyle/>
        <a:p>
          <a:endParaRPr lang="en-US"/>
        </a:p>
      </dgm:t>
    </dgm:pt>
    <dgm:pt modelId="{F89FD58F-D59A-4684-92A5-96E728A8DE88}">
      <dgm:prSet/>
      <dgm:spPr/>
      <dgm:t>
        <a:bodyPr/>
        <a:lstStyle/>
        <a:p>
          <a:r>
            <a:rPr lang="en-US" b="0" i="0" dirty="0" err="1"/>
            <a:t>Undantag</a:t>
          </a:r>
          <a:endParaRPr lang="en-US" b="0" i="0" dirty="0"/>
        </a:p>
        <a:p>
          <a:r>
            <a:rPr lang="en-US" b="0" i="0" dirty="0" err="1"/>
            <a:t>Oväntade</a:t>
          </a:r>
          <a:r>
            <a:rPr lang="en-US" b="0" i="0" dirty="0"/>
            <a:t> </a:t>
          </a:r>
          <a:r>
            <a:rPr lang="en-US" b="0" i="0" dirty="0" err="1"/>
            <a:t>händelser</a:t>
          </a:r>
          <a:r>
            <a:rPr lang="en-US" b="0" i="0" dirty="0"/>
            <a:t> under </a:t>
          </a:r>
          <a:r>
            <a:rPr lang="en-US" b="0" i="0" dirty="0" err="1"/>
            <a:t>programkörningen</a:t>
          </a:r>
          <a:r>
            <a:rPr lang="en-US" b="0" i="0" dirty="0"/>
            <a:t> </a:t>
          </a:r>
          <a:r>
            <a:rPr lang="en-US" b="0" i="0" dirty="0" err="1"/>
            <a:t>som</a:t>
          </a:r>
          <a:r>
            <a:rPr lang="en-US" b="0" i="0" dirty="0"/>
            <a:t> </a:t>
          </a:r>
          <a:r>
            <a:rPr lang="en-US" b="0" i="0" dirty="0" err="1"/>
            <a:t>kan</a:t>
          </a:r>
          <a:r>
            <a:rPr lang="en-US" b="0" i="0" dirty="0"/>
            <a:t> </a:t>
          </a:r>
          <a:r>
            <a:rPr lang="en-US" b="0" i="0" dirty="0" err="1"/>
            <a:t>orsaka</a:t>
          </a:r>
          <a:r>
            <a:rPr lang="en-US" b="0" i="0" dirty="0"/>
            <a:t> </a:t>
          </a:r>
          <a:r>
            <a:rPr lang="en-US" b="0" i="0" dirty="0" err="1"/>
            <a:t>avbrott</a:t>
          </a:r>
          <a:r>
            <a:rPr lang="en-US" b="0" i="0" dirty="0"/>
            <a:t>.</a:t>
          </a:r>
          <a:endParaRPr lang="en-US" dirty="0"/>
        </a:p>
      </dgm:t>
    </dgm:pt>
    <dgm:pt modelId="{24E15EAA-04E1-4EFE-9470-F8D97C89712E}" type="parTrans" cxnId="{B6EF62FC-2F53-4983-9F99-B7C57C186CE8}">
      <dgm:prSet/>
      <dgm:spPr/>
      <dgm:t>
        <a:bodyPr/>
        <a:lstStyle/>
        <a:p>
          <a:endParaRPr lang="en-US"/>
        </a:p>
      </dgm:t>
    </dgm:pt>
    <dgm:pt modelId="{D294B424-4800-4254-9BCD-E045E9E6D714}" type="sibTrans" cxnId="{B6EF62FC-2F53-4983-9F99-B7C57C186CE8}">
      <dgm:prSet/>
      <dgm:spPr/>
      <dgm:t>
        <a:bodyPr/>
        <a:lstStyle/>
        <a:p>
          <a:endParaRPr lang="en-US"/>
        </a:p>
      </dgm:t>
    </dgm:pt>
    <dgm:pt modelId="{9E7492F0-F40D-429B-A68D-68326D8652F5}" type="pres">
      <dgm:prSet presAssocID="{F2728AFE-1C85-47F0-B382-8FD01978C901}" presName="hierChild1" presStyleCnt="0">
        <dgm:presLayoutVars>
          <dgm:chPref val="1"/>
          <dgm:dir/>
          <dgm:animOne val="branch"/>
          <dgm:animLvl val="lvl"/>
          <dgm:resizeHandles/>
        </dgm:presLayoutVars>
      </dgm:prSet>
      <dgm:spPr/>
    </dgm:pt>
    <dgm:pt modelId="{1E17EAEB-F8EC-48E4-92A7-9232C95B0E2C}" type="pres">
      <dgm:prSet presAssocID="{DE78FF15-9C97-43E1-830C-61B5A56903A1}" presName="hierRoot1" presStyleCnt="0"/>
      <dgm:spPr/>
    </dgm:pt>
    <dgm:pt modelId="{496BFAD1-2158-49AE-84D2-F9EB0D19DDCA}" type="pres">
      <dgm:prSet presAssocID="{DE78FF15-9C97-43E1-830C-61B5A56903A1}" presName="composite" presStyleCnt="0"/>
      <dgm:spPr/>
    </dgm:pt>
    <dgm:pt modelId="{E829F930-877B-4759-ABDF-647CF12CF422}" type="pres">
      <dgm:prSet presAssocID="{DE78FF15-9C97-43E1-830C-61B5A56903A1}" presName="background" presStyleLbl="node0" presStyleIdx="0" presStyleCnt="3"/>
      <dgm:spPr/>
    </dgm:pt>
    <dgm:pt modelId="{D92D5275-9A8E-410B-ABBE-99F9E807DC4A}" type="pres">
      <dgm:prSet presAssocID="{DE78FF15-9C97-43E1-830C-61B5A56903A1}" presName="text" presStyleLbl="fgAcc0" presStyleIdx="0" presStyleCnt="3">
        <dgm:presLayoutVars>
          <dgm:chPref val="3"/>
        </dgm:presLayoutVars>
      </dgm:prSet>
      <dgm:spPr/>
    </dgm:pt>
    <dgm:pt modelId="{4C3B4D9F-C7C0-4336-AF03-B76A1EA5E2E2}" type="pres">
      <dgm:prSet presAssocID="{DE78FF15-9C97-43E1-830C-61B5A56903A1}" presName="hierChild2" presStyleCnt="0"/>
      <dgm:spPr/>
    </dgm:pt>
    <dgm:pt modelId="{1CB0500B-E939-4CA6-A6E7-1043E4B964E4}" type="pres">
      <dgm:prSet presAssocID="{C2CC1F17-3066-4278-BD16-77983F8EF442}" presName="hierRoot1" presStyleCnt="0"/>
      <dgm:spPr/>
    </dgm:pt>
    <dgm:pt modelId="{E6854028-5816-4C7C-824A-DB2D2C7FE027}" type="pres">
      <dgm:prSet presAssocID="{C2CC1F17-3066-4278-BD16-77983F8EF442}" presName="composite" presStyleCnt="0"/>
      <dgm:spPr/>
    </dgm:pt>
    <dgm:pt modelId="{5DC4DE4F-7C4D-4E35-9188-0C74FB0FC383}" type="pres">
      <dgm:prSet presAssocID="{C2CC1F17-3066-4278-BD16-77983F8EF442}" presName="background" presStyleLbl="node0" presStyleIdx="1" presStyleCnt="3"/>
      <dgm:spPr/>
    </dgm:pt>
    <dgm:pt modelId="{33FD4714-B4C0-4939-ABED-05EE082561AC}" type="pres">
      <dgm:prSet presAssocID="{C2CC1F17-3066-4278-BD16-77983F8EF442}" presName="text" presStyleLbl="fgAcc0" presStyleIdx="1" presStyleCnt="3">
        <dgm:presLayoutVars>
          <dgm:chPref val="3"/>
        </dgm:presLayoutVars>
      </dgm:prSet>
      <dgm:spPr/>
    </dgm:pt>
    <dgm:pt modelId="{E15A3C7E-4CB2-4BB1-B048-6A8F86C482BD}" type="pres">
      <dgm:prSet presAssocID="{C2CC1F17-3066-4278-BD16-77983F8EF442}" presName="hierChild2" presStyleCnt="0"/>
      <dgm:spPr/>
    </dgm:pt>
    <dgm:pt modelId="{0DFFFE78-C66B-4956-AEC2-28D7D7673A62}" type="pres">
      <dgm:prSet presAssocID="{F89FD58F-D59A-4684-92A5-96E728A8DE88}" presName="hierRoot1" presStyleCnt="0"/>
      <dgm:spPr/>
    </dgm:pt>
    <dgm:pt modelId="{B1C28A1C-E368-4EEF-983B-6469BA9CA149}" type="pres">
      <dgm:prSet presAssocID="{F89FD58F-D59A-4684-92A5-96E728A8DE88}" presName="composite" presStyleCnt="0"/>
      <dgm:spPr/>
    </dgm:pt>
    <dgm:pt modelId="{AF4237AB-241D-4058-B083-56C738A5F8BF}" type="pres">
      <dgm:prSet presAssocID="{F89FD58F-D59A-4684-92A5-96E728A8DE88}" presName="background" presStyleLbl="node0" presStyleIdx="2" presStyleCnt="3"/>
      <dgm:spPr/>
    </dgm:pt>
    <dgm:pt modelId="{41E2983A-6F55-49DD-81F7-76027B0243BA}" type="pres">
      <dgm:prSet presAssocID="{F89FD58F-D59A-4684-92A5-96E728A8DE88}" presName="text" presStyleLbl="fgAcc0" presStyleIdx="2" presStyleCnt="3">
        <dgm:presLayoutVars>
          <dgm:chPref val="3"/>
        </dgm:presLayoutVars>
      </dgm:prSet>
      <dgm:spPr/>
    </dgm:pt>
    <dgm:pt modelId="{CCF60473-EEEB-42D5-AA57-DF0D26A0EB44}" type="pres">
      <dgm:prSet presAssocID="{F89FD58F-D59A-4684-92A5-96E728A8DE88}" presName="hierChild2" presStyleCnt="0"/>
      <dgm:spPr/>
    </dgm:pt>
  </dgm:ptLst>
  <dgm:cxnLst>
    <dgm:cxn modelId="{B5EDBF04-69D1-48BF-853F-015BFA4EC77B}" type="presOf" srcId="{C2CC1F17-3066-4278-BD16-77983F8EF442}" destId="{33FD4714-B4C0-4939-ABED-05EE082561AC}" srcOrd="0" destOrd="0" presId="urn:microsoft.com/office/officeart/2005/8/layout/hierarchy1"/>
    <dgm:cxn modelId="{03C27226-E916-4E75-A045-C8909B459F8A}" srcId="{F2728AFE-1C85-47F0-B382-8FD01978C901}" destId="{C2CC1F17-3066-4278-BD16-77983F8EF442}" srcOrd="1" destOrd="0" parTransId="{3E1A60BB-5EDE-46C3-8823-95BA9B7713D3}" sibTransId="{A8901D11-55E9-4E60-8CB9-EDFD3FFC53FC}"/>
    <dgm:cxn modelId="{6701FB26-92AA-4E1B-A552-3F7BA9C643E7}" type="presOf" srcId="{DE78FF15-9C97-43E1-830C-61B5A56903A1}" destId="{D92D5275-9A8E-410B-ABBE-99F9E807DC4A}" srcOrd="0" destOrd="0" presId="urn:microsoft.com/office/officeart/2005/8/layout/hierarchy1"/>
    <dgm:cxn modelId="{C021132F-3BF2-4D8B-B03B-2C30F3D8F4EA}" type="presOf" srcId="{F2728AFE-1C85-47F0-B382-8FD01978C901}" destId="{9E7492F0-F40D-429B-A68D-68326D8652F5}" srcOrd="0" destOrd="0" presId="urn:microsoft.com/office/officeart/2005/8/layout/hierarchy1"/>
    <dgm:cxn modelId="{9E61D449-D903-41C6-949E-59CE4ED56BAB}" type="presOf" srcId="{F89FD58F-D59A-4684-92A5-96E728A8DE88}" destId="{41E2983A-6F55-49DD-81F7-76027B0243BA}" srcOrd="0" destOrd="0" presId="urn:microsoft.com/office/officeart/2005/8/layout/hierarchy1"/>
    <dgm:cxn modelId="{3ECDCF91-8632-45C8-A291-05E103F93C9A}" srcId="{F2728AFE-1C85-47F0-B382-8FD01978C901}" destId="{DE78FF15-9C97-43E1-830C-61B5A56903A1}" srcOrd="0" destOrd="0" parTransId="{778F686C-40EB-4F57-80A7-645C423C05EB}" sibTransId="{49CAE978-2BA6-4FE5-886B-D21EDDB3C33E}"/>
    <dgm:cxn modelId="{B6EF62FC-2F53-4983-9F99-B7C57C186CE8}" srcId="{F2728AFE-1C85-47F0-B382-8FD01978C901}" destId="{F89FD58F-D59A-4684-92A5-96E728A8DE88}" srcOrd="2" destOrd="0" parTransId="{24E15EAA-04E1-4EFE-9470-F8D97C89712E}" sibTransId="{D294B424-4800-4254-9BCD-E045E9E6D714}"/>
    <dgm:cxn modelId="{98C5C84B-F844-42B4-A425-3F77122688AC}" type="presParOf" srcId="{9E7492F0-F40D-429B-A68D-68326D8652F5}" destId="{1E17EAEB-F8EC-48E4-92A7-9232C95B0E2C}" srcOrd="0" destOrd="0" presId="urn:microsoft.com/office/officeart/2005/8/layout/hierarchy1"/>
    <dgm:cxn modelId="{C0D31890-B646-4737-A845-3C53F36B0CEF}" type="presParOf" srcId="{1E17EAEB-F8EC-48E4-92A7-9232C95B0E2C}" destId="{496BFAD1-2158-49AE-84D2-F9EB0D19DDCA}" srcOrd="0" destOrd="0" presId="urn:microsoft.com/office/officeart/2005/8/layout/hierarchy1"/>
    <dgm:cxn modelId="{701515B4-8B8E-4D50-94C7-2048FB8DA953}" type="presParOf" srcId="{496BFAD1-2158-49AE-84D2-F9EB0D19DDCA}" destId="{E829F930-877B-4759-ABDF-647CF12CF422}" srcOrd="0" destOrd="0" presId="urn:microsoft.com/office/officeart/2005/8/layout/hierarchy1"/>
    <dgm:cxn modelId="{01272EF3-EC74-4163-8DD8-2427401EB0EA}" type="presParOf" srcId="{496BFAD1-2158-49AE-84D2-F9EB0D19DDCA}" destId="{D92D5275-9A8E-410B-ABBE-99F9E807DC4A}" srcOrd="1" destOrd="0" presId="urn:microsoft.com/office/officeart/2005/8/layout/hierarchy1"/>
    <dgm:cxn modelId="{6DDCE105-74D0-45F1-9450-A1CBE408AA05}" type="presParOf" srcId="{1E17EAEB-F8EC-48E4-92A7-9232C95B0E2C}" destId="{4C3B4D9F-C7C0-4336-AF03-B76A1EA5E2E2}" srcOrd="1" destOrd="0" presId="urn:microsoft.com/office/officeart/2005/8/layout/hierarchy1"/>
    <dgm:cxn modelId="{0A72F080-CA68-4313-B4E4-507E1A88FF6E}" type="presParOf" srcId="{9E7492F0-F40D-429B-A68D-68326D8652F5}" destId="{1CB0500B-E939-4CA6-A6E7-1043E4B964E4}" srcOrd="1" destOrd="0" presId="urn:microsoft.com/office/officeart/2005/8/layout/hierarchy1"/>
    <dgm:cxn modelId="{8423BE60-F50F-49E5-9843-7D78496F987A}" type="presParOf" srcId="{1CB0500B-E939-4CA6-A6E7-1043E4B964E4}" destId="{E6854028-5816-4C7C-824A-DB2D2C7FE027}" srcOrd="0" destOrd="0" presId="urn:microsoft.com/office/officeart/2005/8/layout/hierarchy1"/>
    <dgm:cxn modelId="{489BA491-9619-4A1F-802F-4084E5DAE24D}" type="presParOf" srcId="{E6854028-5816-4C7C-824A-DB2D2C7FE027}" destId="{5DC4DE4F-7C4D-4E35-9188-0C74FB0FC383}" srcOrd="0" destOrd="0" presId="urn:microsoft.com/office/officeart/2005/8/layout/hierarchy1"/>
    <dgm:cxn modelId="{E4A2413E-AB70-43BE-83E1-5FBC24CA2F7F}" type="presParOf" srcId="{E6854028-5816-4C7C-824A-DB2D2C7FE027}" destId="{33FD4714-B4C0-4939-ABED-05EE082561AC}" srcOrd="1" destOrd="0" presId="urn:microsoft.com/office/officeart/2005/8/layout/hierarchy1"/>
    <dgm:cxn modelId="{2B33BB3A-2595-4342-A780-35B1FE2B4820}" type="presParOf" srcId="{1CB0500B-E939-4CA6-A6E7-1043E4B964E4}" destId="{E15A3C7E-4CB2-4BB1-B048-6A8F86C482BD}" srcOrd="1" destOrd="0" presId="urn:microsoft.com/office/officeart/2005/8/layout/hierarchy1"/>
    <dgm:cxn modelId="{44C1DEAA-4655-4552-890F-AFE1AB8599CE}" type="presParOf" srcId="{9E7492F0-F40D-429B-A68D-68326D8652F5}" destId="{0DFFFE78-C66B-4956-AEC2-28D7D7673A62}" srcOrd="2" destOrd="0" presId="urn:microsoft.com/office/officeart/2005/8/layout/hierarchy1"/>
    <dgm:cxn modelId="{C05D1BE1-C4C4-4ABF-B61F-9BECE06446CC}" type="presParOf" srcId="{0DFFFE78-C66B-4956-AEC2-28D7D7673A62}" destId="{B1C28A1C-E368-4EEF-983B-6469BA9CA149}" srcOrd="0" destOrd="0" presId="urn:microsoft.com/office/officeart/2005/8/layout/hierarchy1"/>
    <dgm:cxn modelId="{B61CFA86-7DC9-4DF8-A71E-A6EA0E87CC50}" type="presParOf" srcId="{B1C28A1C-E368-4EEF-983B-6469BA9CA149}" destId="{AF4237AB-241D-4058-B083-56C738A5F8BF}" srcOrd="0" destOrd="0" presId="urn:microsoft.com/office/officeart/2005/8/layout/hierarchy1"/>
    <dgm:cxn modelId="{391EBBF7-4441-4E3E-8057-9F727BB1FABB}" type="presParOf" srcId="{B1C28A1C-E368-4EEF-983B-6469BA9CA149}" destId="{41E2983A-6F55-49DD-81F7-76027B0243BA}" srcOrd="1" destOrd="0" presId="urn:microsoft.com/office/officeart/2005/8/layout/hierarchy1"/>
    <dgm:cxn modelId="{60B3F163-2671-43F9-A778-AAD5903D5BAB}" type="presParOf" srcId="{0DFFFE78-C66B-4956-AEC2-28D7D7673A62}" destId="{CCF60473-EEEB-42D5-AA57-DF0D26A0EB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989D62-2D9F-44B3-B8AD-C231204E13FD}"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F3ED2CF5-9635-439A-8095-498ED44D76AA}">
      <dgm:prSet/>
      <dgm:spPr/>
      <dgm:t>
        <a:bodyPr/>
        <a:lstStyle/>
        <a:p>
          <a:r>
            <a:rPr lang="en-US"/>
            <a:t>Grafiska element</a:t>
          </a:r>
        </a:p>
      </dgm:t>
    </dgm:pt>
    <dgm:pt modelId="{5D8D016A-6881-49C1-A198-37341E77FB3C}" type="parTrans" cxnId="{8C0008A2-7911-462D-AA24-F1C0880F44AE}">
      <dgm:prSet/>
      <dgm:spPr/>
      <dgm:t>
        <a:bodyPr/>
        <a:lstStyle/>
        <a:p>
          <a:endParaRPr lang="en-US"/>
        </a:p>
      </dgm:t>
    </dgm:pt>
    <dgm:pt modelId="{83632C44-F22F-4615-B41D-C39276A356B8}" type="sibTrans" cxnId="{8C0008A2-7911-462D-AA24-F1C0880F44AE}">
      <dgm:prSet/>
      <dgm:spPr/>
      <dgm:t>
        <a:bodyPr/>
        <a:lstStyle/>
        <a:p>
          <a:endParaRPr lang="en-US"/>
        </a:p>
      </dgm:t>
    </dgm:pt>
    <dgm:pt modelId="{341EA7BB-4BFD-46DD-98A2-E7A858B4A442}">
      <dgm:prSet/>
      <dgm:spPr/>
      <dgm:t>
        <a:bodyPr/>
        <a:lstStyle/>
        <a:p>
          <a:r>
            <a:rPr lang="en-US"/>
            <a:t>Interaktionselement</a:t>
          </a:r>
        </a:p>
      </dgm:t>
    </dgm:pt>
    <dgm:pt modelId="{F77CCCCA-D5BF-4A81-81D4-4B30B361EBA0}" type="parTrans" cxnId="{295BF7D4-0C70-4293-991F-933972692AF7}">
      <dgm:prSet/>
      <dgm:spPr/>
      <dgm:t>
        <a:bodyPr/>
        <a:lstStyle/>
        <a:p>
          <a:endParaRPr lang="en-US"/>
        </a:p>
      </dgm:t>
    </dgm:pt>
    <dgm:pt modelId="{15C4608E-0E9A-4520-9B03-31A672B107EE}" type="sibTrans" cxnId="{295BF7D4-0C70-4293-991F-933972692AF7}">
      <dgm:prSet/>
      <dgm:spPr/>
      <dgm:t>
        <a:bodyPr/>
        <a:lstStyle/>
        <a:p>
          <a:endParaRPr lang="en-US"/>
        </a:p>
      </dgm:t>
    </dgm:pt>
    <dgm:pt modelId="{58C5D6DE-5F15-4431-93FF-FC7C03E68E5A}">
      <dgm:prSet/>
      <dgm:spPr/>
      <dgm:t>
        <a:bodyPr/>
        <a:lstStyle/>
        <a:p>
          <a:r>
            <a:rPr lang="en-US"/>
            <a:t>Layout och design</a:t>
          </a:r>
        </a:p>
      </dgm:t>
    </dgm:pt>
    <dgm:pt modelId="{58930913-9777-436C-BAD1-7ED73C76E08B}" type="parTrans" cxnId="{78994152-F863-4209-98F2-2314CD8787E5}">
      <dgm:prSet/>
      <dgm:spPr/>
      <dgm:t>
        <a:bodyPr/>
        <a:lstStyle/>
        <a:p>
          <a:endParaRPr lang="en-US"/>
        </a:p>
      </dgm:t>
    </dgm:pt>
    <dgm:pt modelId="{AF69E29E-4187-4DAD-A0B3-D3B2D76889DB}" type="sibTrans" cxnId="{78994152-F863-4209-98F2-2314CD8787E5}">
      <dgm:prSet/>
      <dgm:spPr/>
      <dgm:t>
        <a:bodyPr/>
        <a:lstStyle/>
        <a:p>
          <a:endParaRPr lang="en-US"/>
        </a:p>
      </dgm:t>
    </dgm:pt>
    <dgm:pt modelId="{A1B1B049-1C46-4F3B-9AB2-EED5E56109F0}">
      <dgm:prSet/>
      <dgm:spPr/>
      <dgm:t>
        <a:bodyPr/>
        <a:lstStyle/>
        <a:p>
          <a:r>
            <a:rPr lang="en-US"/>
            <a:t>Responsivitet</a:t>
          </a:r>
        </a:p>
      </dgm:t>
    </dgm:pt>
    <dgm:pt modelId="{11822E0A-0EEB-4A87-987D-22D9775EBB22}" type="parTrans" cxnId="{448752C1-D486-4E38-8FB9-932F40729621}">
      <dgm:prSet/>
      <dgm:spPr/>
      <dgm:t>
        <a:bodyPr/>
        <a:lstStyle/>
        <a:p>
          <a:endParaRPr lang="en-US"/>
        </a:p>
      </dgm:t>
    </dgm:pt>
    <dgm:pt modelId="{58E9FA20-4FFC-4344-A492-60C7226248C3}" type="sibTrans" cxnId="{448752C1-D486-4E38-8FB9-932F40729621}">
      <dgm:prSet/>
      <dgm:spPr/>
      <dgm:t>
        <a:bodyPr/>
        <a:lstStyle/>
        <a:p>
          <a:endParaRPr lang="en-US"/>
        </a:p>
      </dgm:t>
    </dgm:pt>
    <dgm:pt modelId="{8949056B-BEA8-4C61-B949-0EAC6B0046CC}">
      <dgm:prSet/>
      <dgm:spPr/>
      <dgm:t>
        <a:bodyPr/>
        <a:lstStyle/>
        <a:p>
          <a:r>
            <a:rPr lang="en-US"/>
            <a:t>Tillgänglighet</a:t>
          </a:r>
        </a:p>
      </dgm:t>
    </dgm:pt>
    <dgm:pt modelId="{7CA41320-71BD-461D-98E4-B9330B0A73D0}" type="parTrans" cxnId="{0B75D85E-2C94-4740-83F2-B7036D6852EC}">
      <dgm:prSet/>
      <dgm:spPr/>
      <dgm:t>
        <a:bodyPr/>
        <a:lstStyle/>
        <a:p>
          <a:endParaRPr lang="en-US"/>
        </a:p>
      </dgm:t>
    </dgm:pt>
    <dgm:pt modelId="{B98A9233-DDAE-4C86-801D-C9D2E3630916}" type="sibTrans" cxnId="{0B75D85E-2C94-4740-83F2-B7036D6852EC}">
      <dgm:prSet/>
      <dgm:spPr/>
      <dgm:t>
        <a:bodyPr/>
        <a:lstStyle/>
        <a:p>
          <a:endParaRPr lang="en-US"/>
        </a:p>
      </dgm:t>
    </dgm:pt>
    <dgm:pt modelId="{16AA666F-CA40-4A81-AF54-0F2888B9FAA7}">
      <dgm:prSet/>
      <dgm:spPr/>
      <dgm:t>
        <a:bodyPr/>
        <a:lstStyle/>
        <a:p>
          <a:r>
            <a:rPr lang="en-US"/>
            <a:t>Enhetlighet</a:t>
          </a:r>
        </a:p>
      </dgm:t>
    </dgm:pt>
    <dgm:pt modelId="{DB0A80F0-2C82-4169-8C31-4C519B88A5E5}" type="parTrans" cxnId="{92AF1CBF-3C68-4D5E-A25D-C0AF51AF12E5}">
      <dgm:prSet/>
      <dgm:spPr/>
      <dgm:t>
        <a:bodyPr/>
        <a:lstStyle/>
        <a:p>
          <a:endParaRPr lang="en-US"/>
        </a:p>
      </dgm:t>
    </dgm:pt>
    <dgm:pt modelId="{2555FD8A-C9B3-41A3-AC44-6B75B305442D}" type="sibTrans" cxnId="{92AF1CBF-3C68-4D5E-A25D-C0AF51AF12E5}">
      <dgm:prSet/>
      <dgm:spPr/>
      <dgm:t>
        <a:bodyPr/>
        <a:lstStyle/>
        <a:p>
          <a:endParaRPr lang="en-US"/>
        </a:p>
      </dgm:t>
    </dgm:pt>
    <dgm:pt modelId="{B8CD484A-6D06-4C28-A3A9-D7B01E349640}" type="pres">
      <dgm:prSet presAssocID="{E7989D62-2D9F-44B3-B8AD-C231204E13FD}" presName="vert0" presStyleCnt="0">
        <dgm:presLayoutVars>
          <dgm:dir/>
          <dgm:animOne val="branch"/>
          <dgm:animLvl val="lvl"/>
        </dgm:presLayoutVars>
      </dgm:prSet>
      <dgm:spPr/>
    </dgm:pt>
    <dgm:pt modelId="{E79B60FF-298C-442B-B867-FB85EC0EC346}" type="pres">
      <dgm:prSet presAssocID="{F3ED2CF5-9635-439A-8095-498ED44D76AA}" presName="thickLine" presStyleLbl="alignNode1" presStyleIdx="0" presStyleCnt="6"/>
      <dgm:spPr/>
    </dgm:pt>
    <dgm:pt modelId="{733A427E-ECCD-4ADF-AA7D-616AD74B62D8}" type="pres">
      <dgm:prSet presAssocID="{F3ED2CF5-9635-439A-8095-498ED44D76AA}" presName="horz1" presStyleCnt="0"/>
      <dgm:spPr/>
    </dgm:pt>
    <dgm:pt modelId="{204D6E00-5EA8-48AA-8E65-68CE8E7939B7}" type="pres">
      <dgm:prSet presAssocID="{F3ED2CF5-9635-439A-8095-498ED44D76AA}" presName="tx1" presStyleLbl="revTx" presStyleIdx="0" presStyleCnt="6"/>
      <dgm:spPr/>
    </dgm:pt>
    <dgm:pt modelId="{71DAABB9-43E2-4075-A1F0-6DA377CA6C9D}" type="pres">
      <dgm:prSet presAssocID="{F3ED2CF5-9635-439A-8095-498ED44D76AA}" presName="vert1" presStyleCnt="0"/>
      <dgm:spPr/>
    </dgm:pt>
    <dgm:pt modelId="{77DE58FC-6D20-4927-B60C-1171F64B5DF7}" type="pres">
      <dgm:prSet presAssocID="{341EA7BB-4BFD-46DD-98A2-E7A858B4A442}" presName="thickLine" presStyleLbl="alignNode1" presStyleIdx="1" presStyleCnt="6"/>
      <dgm:spPr/>
    </dgm:pt>
    <dgm:pt modelId="{8B43F9B9-D0DF-40F8-9F30-B4AF09526101}" type="pres">
      <dgm:prSet presAssocID="{341EA7BB-4BFD-46DD-98A2-E7A858B4A442}" presName="horz1" presStyleCnt="0"/>
      <dgm:spPr/>
    </dgm:pt>
    <dgm:pt modelId="{5FFDA083-F81E-4CAF-B87E-9CEF72D821EF}" type="pres">
      <dgm:prSet presAssocID="{341EA7BB-4BFD-46DD-98A2-E7A858B4A442}" presName="tx1" presStyleLbl="revTx" presStyleIdx="1" presStyleCnt="6"/>
      <dgm:spPr/>
    </dgm:pt>
    <dgm:pt modelId="{1A5BF583-3A73-41C7-896C-0F098DAA836F}" type="pres">
      <dgm:prSet presAssocID="{341EA7BB-4BFD-46DD-98A2-E7A858B4A442}" presName="vert1" presStyleCnt="0"/>
      <dgm:spPr/>
    </dgm:pt>
    <dgm:pt modelId="{A2668210-D916-4A99-AB3E-9E2026D2305E}" type="pres">
      <dgm:prSet presAssocID="{58C5D6DE-5F15-4431-93FF-FC7C03E68E5A}" presName="thickLine" presStyleLbl="alignNode1" presStyleIdx="2" presStyleCnt="6"/>
      <dgm:spPr/>
    </dgm:pt>
    <dgm:pt modelId="{709F95A3-4735-4339-9329-E6105D2855AB}" type="pres">
      <dgm:prSet presAssocID="{58C5D6DE-5F15-4431-93FF-FC7C03E68E5A}" presName="horz1" presStyleCnt="0"/>
      <dgm:spPr/>
    </dgm:pt>
    <dgm:pt modelId="{588F9755-D931-4C26-90B3-3CFC8F6535B2}" type="pres">
      <dgm:prSet presAssocID="{58C5D6DE-5F15-4431-93FF-FC7C03E68E5A}" presName="tx1" presStyleLbl="revTx" presStyleIdx="2" presStyleCnt="6"/>
      <dgm:spPr/>
    </dgm:pt>
    <dgm:pt modelId="{26A3884B-CBB8-49DC-A06C-2E32114A96CD}" type="pres">
      <dgm:prSet presAssocID="{58C5D6DE-5F15-4431-93FF-FC7C03E68E5A}" presName="vert1" presStyleCnt="0"/>
      <dgm:spPr/>
    </dgm:pt>
    <dgm:pt modelId="{64BB5A7E-D9A9-4D66-AEA4-417D67DBC683}" type="pres">
      <dgm:prSet presAssocID="{A1B1B049-1C46-4F3B-9AB2-EED5E56109F0}" presName="thickLine" presStyleLbl="alignNode1" presStyleIdx="3" presStyleCnt="6"/>
      <dgm:spPr/>
    </dgm:pt>
    <dgm:pt modelId="{500BC9F9-70AE-4F52-9E26-047BB2487B23}" type="pres">
      <dgm:prSet presAssocID="{A1B1B049-1C46-4F3B-9AB2-EED5E56109F0}" presName="horz1" presStyleCnt="0"/>
      <dgm:spPr/>
    </dgm:pt>
    <dgm:pt modelId="{433923A3-0679-4406-B74F-CF9F608F06BC}" type="pres">
      <dgm:prSet presAssocID="{A1B1B049-1C46-4F3B-9AB2-EED5E56109F0}" presName="tx1" presStyleLbl="revTx" presStyleIdx="3" presStyleCnt="6"/>
      <dgm:spPr/>
    </dgm:pt>
    <dgm:pt modelId="{DBE84931-0E20-4BCC-954C-37B1BE26F952}" type="pres">
      <dgm:prSet presAssocID="{A1B1B049-1C46-4F3B-9AB2-EED5E56109F0}" presName="vert1" presStyleCnt="0"/>
      <dgm:spPr/>
    </dgm:pt>
    <dgm:pt modelId="{F5D86101-702F-4B1C-9108-0D72EC443CF6}" type="pres">
      <dgm:prSet presAssocID="{8949056B-BEA8-4C61-B949-0EAC6B0046CC}" presName="thickLine" presStyleLbl="alignNode1" presStyleIdx="4" presStyleCnt="6"/>
      <dgm:spPr/>
    </dgm:pt>
    <dgm:pt modelId="{F599D72F-7CB7-415B-95FB-3C68C26968EE}" type="pres">
      <dgm:prSet presAssocID="{8949056B-BEA8-4C61-B949-0EAC6B0046CC}" presName="horz1" presStyleCnt="0"/>
      <dgm:spPr/>
    </dgm:pt>
    <dgm:pt modelId="{EDC155C1-166A-4B92-A9BA-54EEF8FBB194}" type="pres">
      <dgm:prSet presAssocID="{8949056B-BEA8-4C61-B949-0EAC6B0046CC}" presName="tx1" presStyleLbl="revTx" presStyleIdx="4" presStyleCnt="6"/>
      <dgm:spPr/>
    </dgm:pt>
    <dgm:pt modelId="{45F670FA-62FF-4289-849F-0E9AFFC90797}" type="pres">
      <dgm:prSet presAssocID="{8949056B-BEA8-4C61-B949-0EAC6B0046CC}" presName="vert1" presStyleCnt="0"/>
      <dgm:spPr/>
    </dgm:pt>
    <dgm:pt modelId="{AAABACB7-62F2-4983-90CC-842D7ABEE4E6}" type="pres">
      <dgm:prSet presAssocID="{16AA666F-CA40-4A81-AF54-0F2888B9FAA7}" presName="thickLine" presStyleLbl="alignNode1" presStyleIdx="5" presStyleCnt="6"/>
      <dgm:spPr/>
    </dgm:pt>
    <dgm:pt modelId="{34663F23-81FE-49CD-AA54-CEBB01B069FE}" type="pres">
      <dgm:prSet presAssocID="{16AA666F-CA40-4A81-AF54-0F2888B9FAA7}" presName="horz1" presStyleCnt="0"/>
      <dgm:spPr/>
    </dgm:pt>
    <dgm:pt modelId="{F35DB126-F235-45C7-85A3-52E8E7C02E2C}" type="pres">
      <dgm:prSet presAssocID="{16AA666F-CA40-4A81-AF54-0F2888B9FAA7}" presName="tx1" presStyleLbl="revTx" presStyleIdx="5" presStyleCnt="6"/>
      <dgm:spPr/>
    </dgm:pt>
    <dgm:pt modelId="{854AFD7C-F4D5-4E29-8A83-1FAAF8F837D2}" type="pres">
      <dgm:prSet presAssocID="{16AA666F-CA40-4A81-AF54-0F2888B9FAA7}" presName="vert1" presStyleCnt="0"/>
      <dgm:spPr/>
    </dgm:pt>
  </dgm:ptLst>
  <dgm:cxnLst>
    <dgm:cxn modelId="{EE3CF905-96A9-485F-8140-EE22F86A925B}" type="presOf" srcId="{58C5D6DE-5F15-4431-93FF-FC7C03E68E5A}" destId="{588F9755-D931-4C26-90B3-3CFC8F6535B2}" srcOrd="0" destOrd="0" presId="urn:microsoft.com/office/officeart/2008/layout/LinedList"/>
    <dgm:cxn modelId="{270B7215-7C5C-4C62-8761-665366A95BFE}" type="presOf" srcId="{8949056B-BEA8-4C61-B949-0EAC6B0046CC}" destId="{EDC155C1-166A-4B92-A9BA-54EEF8FBB194}" srcOrd="0" destOrd="0" presId="urn:microsoft.com/office/officeart/2008/layout/LinedList"/>
    <dgm:cxn modelId="{3236DB16-2EC9-4F06-9D9E-7C7BD4A0B1C5}" type="presOf" srcId="{341EA7BB-4BFD-46DD-98A2-E7A858B4A442}" destId="{5FFDA083-F81E-4CAF-B87E-9CEF72D821EF}" srcOrd="0" destOrd="0" presId="urn:microsoft.com/office/officeart/2008/layout/LinedList"/>
    <dgm:cxn modelId="{0B75D85E-2C94-4740-83F2-B7036D6852EC}" srcId="{E7989D62-2D9F-44B3-B8AD-C231204E13FD}" destId="{8949056B-BEA8-4C61-B949-0EAC6B0046CC}" srcOrd="4" destOrd="0" parTransId="{7CA41320-71BD-461D-98E4-B9330B0A73D0}" sibTransId="{B98A9233-DDAE-4C86-801D-C9D2E3630916}"/>
    <dgm:cxn modelId="{C2A1E062-26F9-48C6-9F87-A4CF4379A4B7}" type="presOf" srcId="{16AA666F-CA40-4A81-AF54-0F2888B9FAA7}" destId="{F35DB126-F235-45C7-85A3-52E8E7C02E2C}" srcOrd="0" destOrd="0" presId="urn:microsoft.com/office/officeart/2008/layout/LinedList"/>
    <dgm:cxn modelId="{F3C4CB44-D883-4CC2-8F58-0F86121C3CA0}" type="presOf" srcId="{F3ED2CF5-9635-439A-8095-498ED44D76AA}" destId="{204D6E00-5EA8-48AA-8E65-68CE8E7939B7}" srcOrd="0" destOrd="0" presId="urn:microsoft.com/office/officeart/2008/layout/LinedList"/>
    <dgm:cxn modelId="{78994152-F863-4209-98F2-2314CD8787E5}" srcId="{E7989D62-2D9F-44B3-B8AD-C231204E13FD}" destId="{58C5D6DE-5F15-4431-93FF-FC7C03E68E5A}" srcOrd="2" destOrd="0" parTransId="{58930913-9777-436C-BAD1-7ED73C76E08B}" sibTransId="{AF69E29E-4187-4DAD-A0B3-D3B2D76889DB}"/>
    <dgm:cxn modelId="{E3233273-9CCC-49B3-9B67-CDECAD39EE7C}" type="presOf" srcId="{E7989D62-2D9F-44B3-B8AD-C231204E13FD}" destId="{B8CD484A-6D06-4C28-A3A9-D7B01E349640}" srcOrd="0" destOrd="0" presId="urn:microsoft.com/office/officeart/2008/layout/LinedList"/>
    <dgm:cxn modelId="{8C0008A2-7911-462D-AA24-F1C0880F44AE}" srcId="{E7989D62-2D9F-44B3-B8AD-C231204E13FD}" destId="{F3ED2CF5-9635-439A-8095-498ED44D76AA}" srcOrd="0" destOrd="0" parTransId="{5D8D016A-6881-49C1-A198-37341E77FB3C}" sibTransId="{83632C44-F22F-4615-B41D-C39276A356B8}"/>
    <dgm:cxn modelId="{92AF1CBF-3C68-4D5E-A25D-C0AF51AF12E5}" srcId="{E7989D62-2D9F-44B3-B8AD-C231204E13FD}" destId="{16AA666F-CA40-4A81-AF54-0F2888B9FAA7}" srcOrd="5" destOrd="0" parTransId="{DB0A80F0-2C82-4169-8C31-4C519B88A5E5}" sibTransId="{2555FD8A-C9B3-41A3-AC44-6B75B305442D}"/>
    <dgm:cxn modelId="{448752C1-D486-4E38-8FB9-932F40729621}" srcId="{E7989D62-2D9F-44B3-B8AD-C231204E13FD}" destId="{A1B1B049-1C46-4F3B-9AB2-EED5E56109F0}" srcOrd="3" destOrd="0" parTransId="{11822E0A-0EEB-4A87-987D-22D9775EBB22}" sibTransId="{58E9FA20-4FFC-4344-A492-60C7226248C3}"/>
    <dgm:cxn modelId="{295BF7D4-0C70-4293-991F-933972692AF7}" srcId="{E7989D62-2D9F-44B3-B8AD-C231204E13FD}" destId="{341EA7BB-4BFD-46DD-98A2-E7A858B4A442}" srcOrd="1" destOrd="0" parTransId="{F77CCCCA-D5BF-4A81-81D4-4B30B361EBA0}" sibTransId="{15C4608E-0E9A-4520-9B03-31A672B107EE}"/>
    <dgm:cxn modelId="{5B596FE1-4DA1-416A-8793-7AFF2DEBF653}" type="presOf" srcId="{A1B1B049-1C46-4F3B-9AB2-EED5E56109F0}" destId="{433923A3-0679-4406-B74F-CF9F608F06BC}" srcOrd="0" destOrd="0" presId="urn:microsoft.com/office/officeart/2008/layout/LinedList"/>
    <dgm:cxn modelId="{6630681E-2330-4C1F-905F-BF75EAC02640}" type="presParOf" srcId="{B8CD484A-6D06-4C28-A3A9-D7B01E349640}" destId="{E79B60FF-298C-442B-B867-FB85EC0EC346}" srcOrd="0" destOrd="0" presId="urn:microsoft.com/office/officeart/2008/layout/LinedList"/>
    <dgm:cxn modelId="{AE0233FF-FAA1-4600-A4CB-E97672E76B0A}" type="presParOf" srcId="{B8CD484A-6D06-4C28-A3A9-D7B01E349640}" destId="{733A427E-ECCD-4ADF-AA7D-616AD74B62D8}" srcOrd="1" destOrd="0" presId="urn:microsoft.com/office/officeart/2008/layout/LinedList"/>
    <dgm:cxn modelId="{E489AED0-985F-42A7-BCC5-5E677F9C0F9C}" type="presParOf" srcId="{733A427E-ECCD-4ADF-AA7D-616AD74B62D8}" destId="{204D6E00-5EA8-48AA-8E65-68CE8E7939B7}" srcOrd="0" destOrd="0" presId="urn:microsoft.com/office/officeart/2008/layout/LinedList"/>
    <dgm:cxn modelId="{57FBCC12-3477-46BB-B6B3-F49A873CD744}" type="presParOf" srcId="{733A427E-ECCD-4ADF-AA7D-616AD74B62D8}" destId="{71DAABB9-43E2-4075-A1F0-6DA377CA6C9D}" srcOrd="1" destOrd="0" presId="urn:microsoft.com/office/officeart/2008/layout/LinedList"/>
    <dgm:cxn modelId="{52BDBAB4-88FF-4F5C-97C8-B35B08C20605}" type="presParOf" srcId="{B8CD484A-6D06-4C28-A3A9-D7B01E349640}" destId="{77DE58FC-6D20-4927-B60C-1171F64B5DF7}" srcOrd="2" destOrd="0" presId="urn:microsoft.com/office/officeart/2008/layout/LinedList"/>
    <dgm:cxn modelId="{75B014E8-39B9-450F-B90A-8D372F4A531F}" type="presParOf" srcId="{B8CD484A-6D06-4C28-A3A9-D7B01E349640}" destId="{8B43F9B9-D0DF-40F8-9F30-B4AF09526101}" srcOrd="3" destOrd="0" presId="urn:microsoft.com/office/officeart/2008/layout/LinedList"/>
    <dgm:cxn modelId="{FD7211BD-A51A-4628-AE39-8CA8FBE26840}" type="presParOf" srcId="{8B43F9B9-D0DF-40F8-9F30-B4AF09526101}" destId="{5FFDA083-F81E-4CAF-B87E-9CEF72D821EF}" srcOrd="0" destOrd="0" presId="urn:microsoft.com/office/officeart/2008/layout/LinedList"/>
    <dgm:cxn modelId="{CE6CC823-25A1-45DD-AD6C-E2D1C085CD98}" type="presParOf" srcId="{8B43F9B9-D0DF-40F8-9F30-B4AF09526101}" destId="{1A5BF583-3A73-41C7-896C-0F098DAA836F}" srcOrd="1" destOrd="0" presId="urn:microsoft.com/office/officeart/2008/layout/LinedList"/>
    <dgm:cxn modelId="{5E4A4382-8B4A-476C-99F5-53BD8BD54B00}" type="presParOf" srcId="{B8CD484A-6D06-4C28-A3A9-D7B01E349640}" destId="{A2668210-D916-4A99-AB3E-9E2026D2305E}" srcOrd="4" destOrd="0" presId="urn:microsoft.com/office/officeart/2008/layout/LinedList"/>
    <dgm:cxn modelId="{EDA9EC47-DAAB-4015-B60E-3FB9E6A44D92}" type="presParOf" srcId="{B8CD484A-6D06-4C28-A3A9-D7B01E349640}" destId="{709F95A3-4735-4339-9329-E6105D2855AB}" srcOrd="5" destOrd="0" presId="urn:microsoft.com/office/officeart/2008/layout/LinedList"/>
    <dgm:cxn modelId="{567810FA-3820-41FD-ADC3-7D89F29B6160}" type="presParOf" srcId="{709F95A3-4735-4339-9329-E6105D2855AB}" destId="{588F9755-D931-4C26-90B3-3CFC8F6535B2}" srcOrd="0" destOrd="0" presId="urn:microsoft.com/office/officeart/2008/layout/LinedList"/>
    <dgm:cxn modelId="{C2D67920-0ECC-4754-8BCA-0BD9E43A068C}" type="presParOf" srcId="{709F95A3-4735-4339-9329-E6105D2855AB}" destId="{26A3884B-CBB8-49DC-A06C-2E32114A96CD}" srcOrd="1" destOrd="0" presId="urn:microsoft.com/office/officeart/2008/layout/LinedList"/>
    <dgm:cxn modelId="{41EB4F47-88D5-4A8B-A894-EB666BFD4A8A}" type="presParOf" srcId="{B8CD484A-6D06-4C28-A3A9-D7B01E349640}" destId="{64BB5A7E-D9A9-4D66-AEA4-417D67DBC683}" srcOrd="6" destOrd="0" presId="urn:microsoft.com/office/officeart/2008/layout/LinedList"/>
    <dgm:cxn modelId="{7396D67F-6980-4A66-A221-776573ACB610}" type="presParOf" srcId="{B8CD484A-6D06-4C28-A3A9-D7B01E349640}" destId="{500BC9F9-70AE-4F52-9E26-047BB2487B23}" srcOrd="7" destOrd="0" presId="urn:microsoft.com/office/officeart/2008/layout/LinedList"/>
    <dgm:cxn modelId="{BFBD11A6-12E6-4FF9-BACC-632130477CE2}" type="presParOf" srcId="{500BC9F9-70AE-4F52-9E26-047BB2487B23}" destId="{433923A3-0679-4406-B74F-CF9F608F06BC}" srcOrd="0" destOrd="0" presId="urn:microsoft.com/office/officeart/2008/layout/LinedList"/>
    <dgm:cxn modelId="{D1D5D378-3DA3-4ABB-92EF-4C14E9C6D96F}" type="presParOf" srcId="{500BC9F9-70AE-4F52-9E26-047BB2487B23}" destId="{DBE84931-0E20-4BCC-954C-37B1BE26F952}" srcOrd="1" destOrd="0" presId="urn:microsoft.com/office/officeart/2008/layout/LinedList"/>
    <dgm:cxn modelId="{4CA6E53B-0455-484C-B870-034B98048CD4}" type="presParOf" srcId="{B8CD484A-6D06-4C28-A3A9-D7B01E349640}" destId="{F5D86101-702F-4B1C-9108-0D72EC443CF6}" srcOrd="8" destOrd="0" presId="urn:microsoft.com/office/officeart/2008/layout/LinedList"/>
    <dgm:cxn modelId="{1163C772-5BC8-4038-B31D-03DB07B55039}" type="presParOf" srcId="{B8CD484A-6D06-4C28-A3A9-D7B01E349640}" destId="{F599D72F-7CB7-415B-95FB-3C68C26968EE}" srcOrd="9" destOrd="0" presId="urn:microsoft.com/office/officeart/2008/layout/LinedList"/>
    <dgm:cxn modelId="{5097DBB7-8CBF-4ABD-ADE6-7CC7AB01FFCE}" type="presParOf" srcId="{F599D72F-7CB7-415B-95FB-3C68C26968EE}" destId="{EDC155C1-166A-4B92-A9BA-54EEF8FBB194}" srcOrd="0" destOrd="0" presId="urn:microsoft.com/office/officeart/2008/layout/LinedList"/>
    <dgm:cxn modelId="{5C88D9A1-7196-4EC9-9AA0-6BDC91565D00}" type="presParOf" srcId="{F599D72F-7CB7-415B-95FB-3C68C26968EE}" destId="{45F670FA-62FF-4289-849F-0E9AFFC90797}" srcOrd="1" destOrd="0" presId="urn:microsoft.com/office/officeart/2008/layout/LinedList"/>
    <dgm:cxn modelId="{A52289C1-D6DC-4394-956F-D89D6349904E}" type="presParOf" srcId="{B8CD484A-6D06-4C28-A3A9-D7B01E349640}" destId="{AAABACB7-62F2-4983-90CC-842D7ABEE4E6}" srcOrd="10" destOrd="0" presId="urn:microsoft.com/office/officeart/2008/layout/LinedList"/>
    <dgm:cxn modelId="{6B8DB30B-4A22-4E63-89A5-63C36C86883B}" type="presParOf" srcId="{B8CD484A-6D06-4C28-A3A9-D7B01E349640}" destId="{34663F23-81FE-49CD-AA54-CEBB01B069FE}" srcOrd="11" destOrd="0" presId="urn:microsoft.com/office/officeart/2008/layout/LinedList"/>
    <dgm:cxn modelId="{6B01F1F6-3072-425C-91F0-5BB7D117B592}" type="presParOf" srcId="{34663F23-81FE-49CD-AA54-CEBB01B069FE}" destId="{F35DB126-F235-45C7-85A3-52E8E7C02E2C}" srcOrd="0" destOrd="0" presId="urn:microsoft.com/office/officeart/2008/layout/LinedList"/>
    <dgm:cxn modelId="{53C1D38B-E4EF-452F-A0F6-B2415AF876FA}" type="presParOf" srcId="{34663F23-81FE-49CD-AA54-CEBB01B069FE}" destId="{854AFD7C-F4D5-4E29-8A83-1FAAF8F837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0AB1C0-D5BB-4DEC-8B4C-898B56EB41A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F1D738E-9D2E-46C7-AF54-F7F564A3319E}">
      <dgm:prSet/>
      <dgm:spPr/>
      <dgm:t>
        <a:bodyPr/>
        <a:lstStyle/>
        <a:p>
          <a:r>
            <a:rPr lang="en-US" dirty="0" err="1"/>
            <a:t>Layoutanpassning</a:t>
          </a:r>
          <a:r>
            <a:rPr lang="en-US" dirty="0"/>
            <a:t>: Element </a:t>
          </a:r>
          <a:r>
            <a:rPr lang="en-US" dirty="0" err="1"/>
            <a:t>i</a:t>
          </a:r>
          <a:r>
            <a:rPr lang="en-US" dirty="0"/>
            <a:t> </a:t>
          </a:r>
          <a:r>
            <a:rPr lang="en-US" dirty="0" err="1"/>
            <a:t>gränssnittet</a:t>
          </a:r>
          <a:r>
            <a:rPr lang="en-US" dirty="0"/>
            <a:t> </a:t>
          </a:r>
          <a:r>
            <a:rPr lang="en-US" dirty="0" err="1"/>
            <a:t>anpassas</a:t>
          </a:r>
          <a:r>
            <a:rPr lang="en-US" dirty="0"/>
            <a:t> </a:t>
          </a:r>
          <a:r>
            <a:rPr lang="en-US" dirty="0" err="1"/>
            <a:t>dynamiskt</a:t>
          </a:r>
          <a:r>
            <a:rPr lang="en-US" dirty="0"/>
            <a:t> </a:t>
          </a:r>
          <a:r>
            <a:rPr lang="en-US" dirty="0" err="1"/>
            <a:t>baserat</a:t>
          </a:r>
          <a:r>
            <a:rPr lang="en-US" dirty="0"/>
            <a:t> </a:t>
          </a:r>
          <a:r>
            <a:rPr lang="en-US" dirty="0" err="1"/>
            <a:t>på</a:t>
          </a:r>
          <a:r>
            <a:rPr lang="en-US" dirty="0"/>
            <a:t> </a:t>
          </a:r>
          <a:r>
            <a:rPr lang="en-US" dirty="0" err="1"/>
            <a:t>skärmstorlek</a:t>
          </a:r>
          <a:r>
            <a:rPr lang="en-US" dirty="0"/>
            <a:t> </a:t>
          </a:r>
          <a:r>
            <a:rPr lang="en-US" dirty="0" err="1"/>
            <a:t>och</a:t>
          </a:r>
          <a:r>
            <a:rPr lang="en-US" dirty="0"/>
            <a:t> </a:t>
          </a:r>
          <a:r>
            <a:rPr lang="en-US" dirty="0" err="1"/>
            <a:t>upplösning</a:t>
          </a:r>
          <a:r>
            <a:rPr lang="en-US" dirty="0"/>
            <a:t>. Detta </a:t>
          </a:r>
          <a:r>
            <a:rPr lang="en-US" dirty="0" err="1"/>
            <a:t>innebär</a:t>
          </a:r>
          <a:r>
            <a:rPr lang="en-US" dirty="0"/>
            <a:t> </a:t>
          </a:r>
          <a:r>
            <a:rPr lang="en-US" dirty="0" err="1"/>
            <a:t>att</a:t>
          </a:r>
          <a:r>
            <a:rPr lang="en-US" dirty="0"/>
            <a:t> </a:t>
          </a:r>
          <a:r>
            <a:rPr lang="en-US" dirty="0" err="1"/>
            <a:t>layouten</a:t>
          </a:r>
          <a:r>
            <a:rPr lang="en-US" dirty="0"/>
            <a:t> </a:t>
          </a:r>
          <a:r>
            <a:rPr lang="en-US" dirty="0" err="1"/>
            <a:t>kan</a:t>
          </a:r>
          <a:r>
            <a:rPr lang="en-US" dirty="0"/>
            <a:t> </a:t>
          </a:r>
          <a:r>
            <a:rPr lang="en-US" dirty="0" err="1"/>
            <a:t>ändras</a:t>
          </a:r>
          <a:r>
            <a:rPr lang="en-US" dirty="0"/>
            <a:t> för </a:t>
          </a:r>
          <a:r>
            <a:rPr lang="en-US" dirty="0" err="1"/>
            <a:t>att</a:t>
          </a:r>
          <a:r>
            <a:rPr lang="en-US" dirty="0"/>
            <a:t> </a:t>
          </a:r>
          <a:r>
            <a:rPr lang="en-US" dirty="0" err="1"/>
            <a:t>passa</a:t>
          </a:r>
          <a:r>
            <a:rPr lang="en-US" dirty="0"/>
            <a:t> </a:t>
          </a:r>
          <a:r>
            <a:rPr lang="en-US" dirty="0" err="1"/>
            <a:t>skärmen</a:t>
          </a:r>
          <a:r>
            <a:rPr lang="en-US" dirty="0"/>
            <a:t>, till </a:t>
          </a:r>
          <a:r>
            <a:rPr lang="en-US" dirty="0" err="1"/>
            <a:t>exempel</a:t>
          </a:r>
          <a:r>
            <a:rPr lang="en-US" dirty="0"/>
            <a:t> </a:t>
          </a:r>
          <a:r>
            <a:rPr lang="en-US" dirty="0" err="1"/>
            <a:t>genom</a:t>
          </a:r>
          <a:r>
            <a:rPr lang="en-US" dirty="0"/>
            <a:t> </a:t>
          </a:r>
          <a:r>
            <a:rPr lang="en-US" dirty="0" err="1"/>
            <a:t>att</a:t>
          </a:r>
          <a:r>
            <a:rPr lang="en-US" dirty="0"/>
            <a:t> </a:t>
          </a:r>
          <a:r>
            <a:rPr lang="en-US" dirty="0" err="1"/>
            <a:t>stapla</a:t>
          </a:r>
          <a:r>
            <a:rPr lang="en-US" dirty="0"/>
            <a:t> element </a:t>
          </a:r>
          <a:r>
            <a:rPr lang="en-US" dirty="0" err="1"/>
            <a:t>på</a:t>
          </a:r>
          <a:r>
            <a:rPr lang="en-US" dirty="0"/>
            <a:t> </a:t>
          </a:r>
          <a:r>
            <a:rPr lang="en-US" dirty="0" err="1"/>
            <a:t>mindre</a:t>
          </a:r>
          <a:r>
            <a:rPr lang="en-US" dirty="0"/>
            <a:t> </a:t>
          </a:r>
          <a:r>
            <a:rPr lang="en-US" dirty="0" err="1"/>
            <a:t>skärmar</a:t>
          </a:r>
          <a:r>
            <a:rPr lang="en-US" dirty="0"/>
            <a:t> </a:t>
          </a:r>
          <a:r>
            <a:rPr lang="en-US" dirty="0" err="1"/>
            <a:t>eller</a:t>
          </a:r>
          <a:r>
            <a:rPr lang="en-US" dirty="0"/>
            <a:t> visa </a:t>
          </a:r>
          <a:r>
            <a:rPr lang="en-US" dirty="0" err="1"/>
            <a:t>flera</a:t>
          </a:r>
          <a:r>
            <a:rPr lang="en-US" dirty="0"/>
            <a:t> element </a:t>
          </a:r>
          <a:r>
            <a:rPr lang="en-US" dirty="0" err="1"/>
            <a:t>i</a:t>
          </a:r>
          <a:r>
            <a:rPr lang="en-US" dirty="0"/>
            <a:t> </a:t>
          </a:r>
          <a:r>
            <a:rPr lang="en-US" dirty="0" err="1"/>
            <a:t>en</a:t>
          </a:r>
          <a:r>
            <a:rPr lang="en-US" dirty="0"/>
            <a:t> rad </a:t>
          </a:r>
          <a:r>
            <a:rPr lang="en-US" dirty="0" err="1"/>
            <a:t>på</a:t>
          </a:r>
          <a:r>
            <a:rPr lang="en-US" dirty="0"/>
            <a:t> </a:t>
          </a:r>
          <a:r>
            <a:rPr lang="en-US" dirty="0" err="1"/>
            <a:t>större</a:t>
          </a:r>
          <a:r>
            <a:rPr lang="en-US" dirty="0"/>
            <a:t> </a:t>
          </a:r>
          <a:r>
            <a:rPr lang="en-US" dirty="0" err="1"/>
            <a:t>skärmar</a:t>
          </a:r>
          <a:r>
            <a:rPr lang="en-US" dirty="0"/>
            <a:t>.</a:t>
          </a:r>
        </a:p>
      </dgm:t>
    </dgm:pt>
    <dgm:pt modelId="{649879E9-B3D8-4BB4-8C96-B271FF2D2348}" type="parTrans" cxnId="{FB042147-5EFB-4146-8A9D-5257FAF56E11}">
      <dgm:prSet/>
      <dgm:spPr/>
      <dgm:t>
        <a:bodyPr/>
        <a:lstStyle/>
        <a:p>
          <a:endParaRPr lang="en-US"/>
        </a:p>
      </dgm:t>
    </dgm:pt>
    <dgm:pt modelId="{BFCFBCC8-A19B-4B56-B2A1-91276D6AF8BE}" type="sibTrans" cxnId="{FB042147-5EFB-4146-8A9D-5257FAF56E11}">
      <dgm:prSet/>
      <dgm:spPr/>
      <dgm:t>
        <a:bodyPr/>
        <a:lstStyle/>
        <a:p>
          <a:endParaRPr lang="en-US"/>
        </a:p>
      </dgm:t>
    </dgm:pt>
    <dgm:pt modelId="{80398D12-26DC-4BBC-9E7E-83E0897824A0}">
      <dgm:prSet/>
      <dgm:spPr/>
      <dgm:t>
        <a:bodyPr/>
        <a:lstStyle/>
        <a:p>
          <a:r>
            <a:rPr lang="en-US" dirty="0" err="1"/>
            <a:t>Flexibla</a:t>
          </a:r>
          <a:r>
            <a:rPr lang="en-US" dirty="0"/>
            <a:t> </a:t>
          </a:r>
          <a:r>
            <a:rPr lang="en-US" dirty="0" err="1"/>
            <a:t>bilder</a:t>
          </a:r>
          <a:r>
            <a:rPr lang="en-US" dirty="0"/>
            <a:t> </a:t>
          </a:r>
          <a:r>
            <a:rPr lang="en-US" dirty="0" err="1"/>
            <a:t>och</a:t>
          </a:r>
          <a:r>
            <a:rPr lang="en-US" dirty="0"/>
            <a:t> media: </a:t>
          </a:r>
          <a:r>
            <a:rPr lang="en-US" dirty="0" err="1"/>
            <a:t>Bilder</a:t>
          </a:r>
          <a:r>
            <a:rPr lang="en-US" dirty="0"/>
            <a:t> </a:t>
          </a:r>
          <a:r>
            <a:rPr lang="en-US" dirty="0" err="1"/>
            <a:t>och</a:t>
          </a:r>
          <a:r>
            <a:rPr lang="en-US" dirty="0"/>
            <a:t> </a:t>
          </a:r>
          <a:r>
            <a:rPr lang="en-US" dirty="0" err="1"/>
            <a:t>andra</a:t>
          </a:r>
          <a:r>
            <a:rPr lang="en-US" dirty="0"/>
            <a:t> </a:t>
          </a:r>
          <a:r>
            <a:rPr lang="en-US" dirty="0" err="1"/>
            <a:t>mediaelement</a:t>
          </a:r>
          <a:r>
            <a:rPr lang="en-US" dirty="0"/>
            <a:t> </a:t>
          </a:r>
          <a:r>
            <a:rPr lang="en-US" dirty="0" err="1"/>
            <a:t>anpassas</a:t>
          </a:r>
          <a:r>
            <a:rPr lang="en-US" dirty="0"/>
            <a:t> för </a:t>
          </a:r>
          <a:r>
            <a:rPr lang="en-US" dirty="0" err="1"/>
            <a:t>att</a:t>
          </a:r>
          <a:r>
            <a:rPr lang="en-US" dirty="0"/>
            <a:t> </a:t>
          </a:r>
          <a:r>
            <a:rPr lang="en-US" dirty="0" err="1"/>
            <a:t>passa</a:t>
          </a:r>
          <a:r>
            <a:rPr lang="en-US" dirty="0"/>
            <a:t> </a:t>
          </a:r>
          <a:r>
            <a:rPr lang="en-US" dirty="0" err="1"/>
            <a:t>skärmstorleken</a:t>
          </a:r>
          <a:r>
            <a:rPr lang="en-US" dirty="0"/>
            <a:t> </a:t>
          </a:r>
          <a:r>
            <a:rPr lang="en-US" dirty="0" err="1"/>
            <a:t>och</a:t>
          </a:r>
          <a:r>
            <a:rPr lang="en-US" dirty="0"/>
            <a:t> </a:t>
          </a:r>
          <a:r>
            <a:rPr lang="en-US" dirty="0" err="1"/>
            <a:t>laddas</a:t>
          </a:r>
          <a:r>
            <a:rPr lang="en-US" dirty="0"/>
            <a:t> </a:t>
          </a:r>
          <a:r>
            <a:rPr lang="en-US" dirty="0" err="1"/>
            <a:t>snabbt</a:t>
          </a:r>
          <a:r>
            <a:rPr lang="en-US" dirty="0"/>
            <a:t> </a:t>
          </a:r>
          <a:r>
            <a:rPr lang="en-US" dirty="0" err="1"/>
            <a:t>på</a:t>
          </a:r>
          <a:r>
            <a:rPr lang="en-US" dirty="0"/>
            <a:t> </a:t>
          </a:r>
          <a:r>
            <a:rPr lang="en-US" dirty="0" err="1"/>
            <a:t>olika</a:t>
          </a:r>
          <a:r>
            <a:rPr lang="en-US" dirty="0"/>
            <a:t> </a:t>
          </a:r>
          <a:r>
            <a:rPr lang="en-US" dirty="0" err="1"/>
            <a:t>enheter</a:t>
          </a:r>
          <a:r>
            <a:rPr lang="en-US" dirty="0"/>
            <a:t>. Detta </a:t>
          </a:r>
          <a:r>
            <a:rPr lang="en-US" dirty="0" err="1"/>
            <a:t>kan</a:t>
          </a:r>
          <a:r>
            <a:rPr lang="en-US" dirty="0"/>
            <a:t> </a:t>
          </a:r>
          <a:r>
            <a:rPr lang="en-US" dirty="0" err="1"/>
            <a:t>innefatta</a:t>
          </a:r>
          <a:r>
            <a:rPr lang="en-US" dirty="0"/>
            <a:t> </a:t>
          </a:r>
          <a:r>
            <a:rPr lang="en-US" dirty="0" err="1"/>
            <a:t>att</a:t>
          </a:r>
          <a:r>
            <a:rPr lang="en-US" dirty="0"/>
            <a:t> </a:t>
          </a:r>
          <a:r>
            <a:rPr lang="en-US" dirty="0" err="1"/>
            <a:t>skalas</a:t>
          </a:r>
          <a:r>
            <a:rPr lang="en-US" dirty="0"/>
            <a:t> om, </a:t>
          </a:r>
          <a:r>
            <a:rPr lang="en-US" dirty="0" err="1"/>
            <a:t>beskäras</a:t>
          </a:r>
          <a:r>
            <a:rPr lang="en-US" dirty="0"/>
            <a:t> </a:t>
          </a:r>
          <a:r>
            <a:rPr lang="en-US" dirty="0" err="1"/>
            <a:t>eller</a:t>
          </a:r>
          <a:r>
            <a:rPr lang="en-US" dirty="0"/>
            <a:t> </a:t>
          </a:r>
          <a:r>
            <a:rPr lang="en-US" dirty="0" err="1"/>
            <a:t>ersättas</a:t>
          </a:r>
          <a:r>
            <a:rPr lang="en-US" dirty="0"/>
            <a:t> med </a:t>
          </a:r>
          <a:r>
            <a:rPr lang="en-US" dirty="0" err="1"/>
            <a:t>lättare</a:t>
          </a:r>
          <a:r>
            <a:rPr lang="en-US" dirty="0"/>
            <a:t> </a:t>
          </a:r>
          <a:r>
            <a:rPr lang="en-US" dirty="0" err="1"/>
            <a:t>versioner</a:t>
          </a:r>
          <a:r>
            <a:rPr lang="en-US" dirty="0"/>
            <a:t> för </a:t>
          </a:r>
          <a:r>
            <a:rPr lang="en-US" dirty="0" err="1"/>
            <a:t>att</a:t>
          </a:r>
          <a:r>
            <a:rPr lang="en-US" dirty="0"/>
            <a:t> </a:t>
          </a:r>
          <a:r>
            <a:rPr lang="en-US" dirty="0" err="1"/>
            <a:t>optimera</a:t>
          </a:r>
          <a:r>
            <a:rPr lang="en-US" dirty="0"/>
            <a:t> </a:t>
          </a:r>
          <a:r>
            <a:rPr lang="en-US" dirty="0" err="1"/>
            <a:t>prestanda</a:t>
          </a:r>
          <a:r>
            <a:rPr lang="en-US" dirty="0"/>
            <a:t> </a:t>
          </a:r>
          <a:r>
            <a:rPr lang="en-US" dirty="0" err="1"/>
            <a:t>och</a:t>
          </a:r>
          <a:r>
            <a:rPr lang="en-US" dirty="0"/>
            <a:t> </a:t>
          </a:r>
          <a:r>
            <a:rPr lang="en-US" dirty="0" err="1"/>
            <a:t>användarupplevelse</a:t>
          </a:r>
          <a:r>
            <a:rPr lang="en-US" dirty="0"/>
            <a:t>.</a:t>
          </a:r>
        </a:p>
      </dgm:t>
    </dgm:pt>
    <dgm:pt modelId="{E1B1321B-770A-443F-B958-ADA835E0FAD3}" type="parTrans" cxnId="{5092DA4D-EB71-47C2-9BDA-CC9BE63EB9C5}">
      <dgm:prSet/>
      <dgm:spPr/>
      <dgm:t>
        <a:bodyPr/>
        <a:lstStyle/>
        <a:p>
          <a:endParaRPr lang="en-US"/>
        </a:p>
      </dgm:t>
    </dgm:pt>
    <dgm:pt modelId="{11EA5AA5-0772-4CA2-804F-D9B114D75C9B}" type="sibTrans" cxnId="{5092DA4D-EB71-47C2-9BDA-CC9BE63EB9C5}">
      <dgm:prSet/>
      <dgm:spPr/>
      <dgm:t>
        <a:bodyPr/>
        <a:lstStyle/>
        <a:p>
          <a:endParaRPr lang="en-US"/>
        </a:p>
      </dgm:t>
    </dgm:pt>
    <dgm:pt modelId="{81941441-F871-497D-B1CB-A483F4D1D030}">
      <dgm:prSet/>
      <dgm:spPr/>
      <dgm:t>
        <a:bodyPr/>
        <a:lstStyle/>
        <a:p>
          <a:r>
            <a:rPr lang="en-US" dirty="0" err="1"/>
            <a:t>Navigationsanpassning</a:t>
          </a:r>
          <a:r>
            <a:rPr lang="en-US" dirty="0"/>
            <a:t>: </a:t>
          </a:r>
          <a:r>
            <a:rPr lang="en-US" dirty="0" err="1"/>
            <a:t>Navigationsmetoder</a:t>
          </a:r>
          <a:r>
            <a:rPr lang="en-US" dirty="0"/>
            <a:t> </a:t>
          </a:r>
          <a:r>
            <a:rPr lang="en-US" dirty="0" err="1"/>
            <a:t>och</a:t>
          </a:r>
          <a:r>
            <a:rPr lang="en-US" dirty="0"/>
            <a:t> </a:t>
          </a:r>
          <a:r>
            <a:rPr lang="en-US" dirty="0" err="1"/>
            <a:t>menyer</a:t>
          </a:r>
          <a:r>
            <a:rPr lang="en-US" dirty="0"/>
            <a:t> </a:t>
          </a:r>
          <a:r>
            <a:rPr lang="en-US" dirty="0" err="1"/>
            <a:t>kan</a:t>
          </a:r>
          <a:r>
            <a:rPr lang="en-US" dirty="0"/>
            <a:t> </a:t>
          </a:r>
          <a:r>
            <a:rPr lang="en-US" dirty="0" err="1"/>
            <a:t>ändras</a:t>
          </a:r>
          <a:r>
            <a:rPr lang="en-US" dirty="0"/>
            <a:t> för </a:t>
          </a:r>
          <a:r>
            <a:rPr lang="en-US" dirty="0" err="1"/>
            <a:t>att</a:t>
          </a:r>
          <a:r>
            <a:rPr lang="en-US" dirty="0"/>
            <a:t> </a:t>
          </a:r>
          <a:r>
            <a:rPr lang="en-US" dirty="0" err="1"/>
            <a:t>passa</a:t>
          </a:r>
          <a:r>
            <a:rPr lang="en-US" dirty="0"/>
            <a:t> </a:t>
          </a:r>
          <a:r>
            <a:rPr lang="en-US" dirty="0" err="1"/>
            <a:t>enhetens</a:t>
          </a:r>
          <a:r>
            <a:rPr lang="en-US" dirty="0"/>
            <a:t> </a:t>
          </a:r>
          <a:r>
            <a:rPr lang="en-US" dirty="0" err="1"/>
            <a:t>användningskontext</a:t>
          </a:r>
          <a:r>
            <a:rPr lang="en-US" dirty="0"/>
            <a:t>. Till </a:t>
          </a:r>
          <a:r>
            <a:rPr lang="en-US" dirty="0" err="1"/>
            <a:t>exempel</a:t>
          </a:r>
          <a:r>
            <a:rPr lang="en-US" dirty="0"/>
            <a:t> </a:t>
          </a:r>
          <a:r>
            <a:rPr lang="en-US" dirty="0" err="1"/>
            <a:t>kan</a:t>
          </a:r>
          <a:r>
            <a:rPr lang="en-US" dirty="0"/>
            <a:t> </a:t>
          </a:r>
          <a:r>
            <a:rPr lang="en-US" dirty="0" err="1"/>
            <a:t>en</a:t>
          </a:r>
          <a:r>
            <a:rPr lang="en-US" dirty="0"/>
            <a:t> </a:t>
          </a:r>
          <a:r>
            <a:rPr lang="en-US" dirty="0" err="1"/>
            <a:t>mobilapp</a:t>
          </a:r>
          <a:r>
            <a:rPr lang="en-US" dirty="0"/>
            <a:t> ha </a:t>
          </a:r>
          <a:r>
            <a:rPr lang="en-US" dirty="0" err="1"/>
            <a:t>en</a:t>
          </a:r>
          <a:r>
            <a:rPr lang="en-US" dirty="0"/>
            <a:t> </a:t>
          </a:r>
          <a:r>
            <a:rPr lang="en-US" dirty="0" err="1"/>
            <a:t>annan</a:t>
          </a:r>
          <a:r>
            <a:rPr lang="en-US" dirty="0"/>
            <a:t> </a:t>
          </a:r>
          <a:r>
            <a:rPr lang="en-US" dirty="0" err="1"/>
            <a:t>navigationsstruktur</a:t>
          </a:r>
          <a:r>
            <a:rPr lang="en-US" dirty="0"/>
            <a:t> </a:t>
          </a:r>
          <a:r>
            <a:rPr lang="en-US" dirty="0" err="1"/>
            <a:t>än</a:t>
          </a:r>
          <a:r>
            <a:rPr lang="en-US" dirty="0"/>
            <a:t> </a:t>
          </a:r>
          <a:r>
            <a:rPr lang="en-US" dirty="0" err="1"/>
            <a:t>en</a:t>
          </a:r>
          <a:r>
            <a:rPr lang="en-US" dirty="0"/>
            <a:t> </a:t>
          </a:r>
          <a:r>
            <a:rPr lang="en-US" dirty="0" err="1"/>
            <a:t>webbapplikation</a:t>
          </a:r>
          <a:r>
            <a:rPr lang="en-US" dirty="0"/>
            <a:t> för </a:t>
          </a:r>
          <a:r>
            <a:rPr lang="en-US" dirty="0" err="1"/>
            <a:t>skrivbord</a:t>
          </a:r>
          <a:r>
            <a:rPr lang="en-US" dirty="0"/>
            <a:t>, med </a:t>
          </a:r>
          <a:r>
            <a:rPr lang="en-US" dirty="0" err="1"/>
            <a:t>en</a:t>
          </a:r>
          <a:r>
            <a:rPr lang="en-US" dirty="0"/>
            <a:t> </a:t>
          </a:r>
          <a:r>
            <a:rPr lang="en-US" dirty="0" err="1"/>
            <a:t>menyknapp</a:t>
          </a:r>
          <a:r>
            <a:rPr lang="en-US" dirty="0"/>
            <a:t> för </a:t>
          </a:r>
          <a:r>
            <a:rPr lang="en-US" dirty="0" err="1"/>
            <a:t>att</a:t>
          </a:r>
          <a:r>
            <a:rPr lang="en-US" dirty="0"/>
            <a:t> visa </a:t>
          </a:r>
          <a:r>
            <a:rPr lang="en-US" dirty="0" err="1"/>
            <a:t>och</a:t>
          </a:r>
          <a:r>
            <a:rPr lang="en-US" dirty="0"/>
            <a:t> </a:t>
          </a:r>
          <a:r>
            <a:rPr lang="en-US" dirty="0" err="1"/>
            <a:t>dölja</a:t>
          </a:r>
          <a:r>
            <a:rPr lang="en-US" dirty="0"/>
            <a:t> </a:t>
          </a:r>
          <a:r>
            <a:rPr lang="en-US" dirty="0" err="1"/>
            <a:t>navigationsalternativ</a:t>
          </a:r>
          <a:r>
            <a:rPr lang="en-US" dirty="0"/>
            <a:t>.</a:t>
          </a:r>
        </a:p>
      </dgm:t>
    </dgm:pt>
    <dgm:pt modelId="{112BEF61-FE30-48F6-A8DD-7FD1BBBCF196}" type="parTrans" cxnId="{0BA94BB7-3FD3-4866-8D49-003AA3B3C127}">
      <dgm:prSet/>
      <dgm:spPr/>
      <dgm:t>
        <a:bodyPr/>
        <a:lstStyle/>
        <a:p>
          <a:endParaRPr lang="en-US"/>
        </a:p>
      </dgm:t>
    </dgm:pt>
    <dgm:pt modelId="{CF95B323-7786-4650-96DD-E4F528AF2E44}" type="sibTrans" cxnId="{0BA94BB7-3FD3-4866-8D49-003AA3B3C127}">
      <dgm:prSet/>
      <dgm:spPr/>
      <dgm:t>
        <a:bodyPr/>
        <a:lstStyle/>
        <a:p>
          <a:endParaRPr lang="en-US"/>
        </a:p>
      </dgm:t>
    </dgm:pt>
    <dgm:pt modelId="{572D20F7-73BE-48FC-8EDF-8CC4E17DBCCD}">
      <dgm:prSet/>
      <dgm:spPr/>
      <dgm:t>
        <a:bodyPr/>
        <a:lstStyle/>
        <a:p>
          <a:r>
            <a:rPr lang="en-US" dirty="0" err="1"/>
            <a:t>Interaktivitetsvariationer</a:t>
          </a:r>
          <a:r>
            <a:rPr lang="en-US" dirty="0"/>
            <a:t>:  </a:t>
          </a:r>
          <a:r>
            <a:rPr lang="en-US" dirty="0" err="1"/>
            <a:t>Välja</a:t>
          </a:r>
          <a:r>
            <a:rPr lang="en-US" dirty="0"/>
            <a:t> </a:t>
          </a:r>
          <a:r>
            <a:rPr lang="en-US" dirty="0" err="1"/>
            <a:t>interaktionsmetoder</a:t>
          </a:r>
          <a:r>
            <a:rPr lang="en-US" dirty="0"/>
            <a:t> </a:t>
          </a:r>
          <a:r>
            <a:rPr lang="en-US" dirty="0" err="1"/>
            <a:t>som</a:t>
          </a:r>
          <a:r>
            <a:rPr lang="en-US" dirty="0"/>
            <a:t> </a:t>
          </a:r>
          <a:r>
            <a:rPr lang="en-US" dirty="0" err="1"/>
            <a:t>anpassar</a:t>
          </a:r>
          <a:r>
            <a:rPr lang="en-US" dirty="0"/>
            <a:t> sig till </a:t>
          </a:r>
          <a:r>
            <a:rPr lang="en-US" dirty="0" err="1"/>
            <a:t>enhetens</a:t>
          </a:r>
          <a:r>
            <a:rPr lang="en-US" dirty="0"/>
            <a:t> </a:t>
          </a:r>
          <a:r>
            <a:rPr lang="en-US" dirty="0" err="1"/>
            <a:t>inmatningsmetoder</a:t>
          </a:r>
          <a:r>
            <a:rPr lang="en-US" dirty="0"/>
            <a:t>. Till </a:t>
          </a:r>
          <a:r>
            <a:rPr lang="en-US" dirty="0" err="1"/>
            <a:t>exempel</a:t>
          </a:r>
          <a:r>
            <a:rPr lang="en-US" dirty="0"/>
            <a:t> </a:t>
          </a:r>
          <a:r>
            <a:rPr lang="en-US" dirty="0" err="1"/>
            <a:t>kan</a:t>
          </a:r>
          <a:r>
            <a:rPr lang="en-US" dirty="0"/>
            <a:t> </a:t>
          </a:r>
          <a:r>
            <a:rPr lang="en-US" dirty="0" err="1"/>
            <a:t>pekstyrning</a:t>
          </a:r>
          <a:r>
            <a:rPr lang="en-US" dirty="0"/>
            <a:t> </a:t>
          </a:r>
          <a:r>
            <a:rPr lang="en-US" dirty="0" err="1"/>
            <a:t>eller</a:t>
          </a:r>
          <a:r>
            <a:rPr lang="en-US" dirty="0"/>
            <a:t> </a:t>
          </a:r>
          <a:r>
            <a:rPr lang="en-US" dirty="0" err="1"/>
            <a:t>pekning</a:t>
          </a:r>
          <a:r>
            <a:rPr lang="en-US" dirty="0"/>
            <a:t> med </a:t>
          </a:r>
          <a:r>
            <a:rPr lang="en-US" dirty="0" err="1"/>
            <a:t>fingret</a:t>
          </a:r>
          <a:r>
            <a:rPr lang="en-US" dirty="0"/>
            <a:t> ha </a:t>
          </a:r>
          <a:r>
            <a:rPr lang="en-US" dirty="0" err="1"/>
            <a:t>större</a:t>
          </a:r>
          <a:r>
            <a:rPr lang="en-US" dirty="0"/>
            <a:t> </a:t>
          </a:r>
          <a:r>
            <a:rPr lang="en-US" dirty="0" err="1"/>
            <a:t>områden</a:t>
          </a:r>
          <a:r>
            <a:rPr lang="en-US" dirty="0"/>
            <a:t> för </a:t>
          </a:r>
          <a:r>
            <a:rPr lang="en-US" dirty="0" err="1"/>
            <a:t>klickning</a:t>
          </a:r>
          <a:r>
            <a:rPr lang="en-US" dirty="0"/>
            <a:t> </a:t>
          </a:r>
          <a:r>
            <a:rPr lang="en-US" dirty="0" err="1"/>
            <a:t>på</a:t>
          </a:r>
          <a:r>
            <a:rPr lang="en-US" dirty="0"/>
            <a:t> </a:t>
          </a:r>
          <a:r>
            <a:rPr lang="en-US" dirty="0" err="1"/>
            <a:t>en</a:t>
          </a:r>
          <a:r>
            <a:rPr lang="en-US" dirty="0"/>
            <a:t> </a:t>
          </a:r>
          <a:r>
            <a:rPr lang="en-US" dirty="0" err="1"/>
            <a:t>mobil</a:t>
          </a:r>
          <a:r>
            <a:rPr lang="en-US" dirty="0"/>
            <a:t> </a:t>
          </a:r>
          <a:r>
            <a:rPr lang="en-US" dirty="0" err="1"/>
            <a:t>enhet</a:t>
          </a:r>
          <a:r>
            <a:rPr lang="en-US" dirty="0"/>
            <a:t> </a:t>
          </a:r>
          <a:r>
            <a:rPr lang="en-US" dirty="0" err="1"/>
            <a:t>jämfört</a:t>
          </a:r>
          <a:r>
            <a:rPr lang="en-US" dirty="0"/>
            <a:t> med </a:t>
          </a:r>
          <a:r>
            <a:rPr lang="en-US" dirty="0" err="1"/>
            <a:t>muspekaren</a:t>
          </a:r>
          <a:r>
            <a:rPr lang="en-US" dirty="0"/>
            <a:t> </a:t>
          </a:r>
          <a:r>
            <a:rPr lang="en-US" dirty="0" err="1"/>
            <a:t>på</a:t>
          </a:r>
          <a:r>
            <a:rPr lang="en-US" dirty="0"/>
            <a:t> </a:t>
          </a:r>
          <a:r>
            <a:rPr lang="en-US" dirty="0" err="1"/>
            <a:t>en</a:t>
          </a:r>
          <a:r>
            <a:rPr lang="en-US" dirty="0"/>
            <a:t> </a:t>
          </a:r>
          <a:r>
            <a:rPr lang="en-US" dirty="0" err="1"/>
            <a:t>dator</a:t>
          </a:r>
          <a:r>
            <a:rPr lang="en-US" dirty="0"/>
            <a:t>.</a:t>
          </a:r>
        </a:p>
      </dgm:t>
    </dgm:pt>
    <dgm:pt modelId="{7763F578-ABA8-4ACC-9992-82D9A0CF4F84}" type="parTrans" cxnId="{75253FB5-9B46-47F5-8FD8-474AF00B8EF4}">
      <dgm:prSet/>
      <dgm:spPr/>
      <dgm:t>
        <a:bodyPr/>
        <a:lstStyle/>
        <a:p>
          <a:endParaRPr lang="en-US"/>
        </a:p>
      </dgm:t>
    </dgm:pt>
    <dgm:pt modelId="{2BF3EF4E-3C7E-43FA-BAE6-F45FC471D2C7}" type="sibTrans" cxnId="{75253FB5-9B46-47F5-8FD8-474AF00B8EF4}">
      <dgm:prSet/>
      <dgm:spPr/>
      <dgm:t>
        <a:bodyPr/>
        <a:lstStyle/>
        <a:p>
          <a:endParaRPr lang="en-US"/>
        </a:p>
      </dgm:t>
    </dgm:pt>
    <dgm:pt modelId="{57899A17-F0FB-450A-878F-1A085E18E53B}" type="pres">
      <dgm:prSet presAssocID="{CF0AB1C0-D5BB-4DEC-8B4C-898B56EB41A5}" presName="root" presStyleCnt="0">
        <dgm:presLayoutVars>
          <dgm:dir/>
          <dgm:resizeHandles val="exact"/>
        </dgm:presLayoutVars>
      </dgm:prSet>
      <dgm:spPr/>
    </dgm:pt>
    <dgm:pt modelId="{92B6EAEC-FDD1-45FC-827D-9B4B139BA6BC}" type="pres">
      <dgm:prSet presAssocID="{0F1D738E-9D2E-46C7-AF54-F7F564A3319E}" presName="compNode" presStyleCnt="0"/>
      <dgm:spPr/>
    </dgm:pt>
    <dgm:pt modelId="{E853A274-5038-40E7-AE58-E62D131C34A5}" type="pres">
      <dgm:prSet presAssocID="{0F1D738E-9D2E-46C7-AF54-F7F564A3319E}" presName="bgRect" presStyleLbl="bgShp" presStyleIdx="0" presStyleCnt="4"/>
      <dgm:spPr/>
    </dgm:pt>
    <dgm:pt modelId="{F5816E0F-C848-4634-8984-F36EC7A188E1}" type="pres">
      <dgm:prSet presAssocID="{0F1D738E-9D2E-46C7-AF54-F7F564A331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rånkopplad"/>
        </a:ext>
      </dgm:extLst>
    </dgm:pt>
    <dgm:pt modelId="{209D280B-CAAD-4F10-932E-E185854341CC}" type="pres">
      <dgm:prSet presAssocID="{0F1D738E-9D2E-46C7-AF54-F7F564A3319E}" presName="spaceRect" presStyleCnt="0"/>
      <dgm:spPr/>
    </dgm:pt>
    <dgm:pt modelId="{4A9A0819-91AF-41C2-BEA5-9634BB76DD97}" type="pres">
      <dgm:prSet presAssocID="{0F1D738E-9D2E-46C7-AF54-F7F564A3319E}" presName="parTx" presStyleLbl="revTx" presStyleIdx="0" presStyleCnt="4">
        <dgm:presLayoutVars>
          <dgm:chMax val="0"/>
          <dgm:chPref val="0"/>
        </dgm:presLayoutVars>
      </dgm:prSet>
      <dgm:spPr/>
    </dgm:pt>
    <dgm:pt modelId="{E888170F-35DA-4A9E-926D-0C3E23EB639B}" type="pres">
      <dgm:prSet presAssocID="{BFCFBCC8-A19B-4B56-B2A1-91276D6AF8BE}" presName="sibTrans" presStyleCnt="0"/>
      <dgm:spPr/>
    </dgm:pt>
    <dgm:pt modelId="{5C979EA9-E680-47F0-92E5-D23889CF786E}" type="pres">
      <dgm:prSet presAssocID="{80398D12-26DC-4BBC-9E7E-83E0897824A0}" presName="compNode" presStyleCnt="0"/>
      <dgm:spPr/>
    </dgm:pt>
    <dgm:pt modelId="{92F01182-9134-4BF2-AD8C-CDF5633DF329}" type="pres">
      <dgm:prSet presAssocID="{80398D12-26DC-4BBC-9E7E-83E0897824A0}" presName="bgRect" presStyleLbl="bgShp" presStyleIdx="1" presStyleCnt="4"/>
      <dgm:spPr/>
    </dgm:pt>
    <dgm:pt modelId="{70E82893-6858-47A5-9E68-90E7D29ECD8F}" type="pres">
      <dgm:prSet presAssocID="{80398D12-26DC-4BBC-9E7E-83E0897824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ld"/>
        </a:ext>
      </dgm:extLst>
    </dgm:pt>
    <dgm:pt modelId="{8EA7A0F0-6D59-4413-866B-D3C6C6C2E82D}" type="pres">
      <dgm:prSet presAssocID="{80398D12-26DC-4BBC-9E7E-83E0897824A0}" presName="spaceRect" presStyleCnt="0"/>
      <dgm:spPr/>
    </dgm:pt>
    <dgm:pt modelId="{D7ACFF5A-27D9-4674-BBF9-0B8D797F50D1}" type="pres">
      <dgm:prSet presAssocID="{80398D12-26DC-4BBC-9E7E-83E0897824A0}" presName="parTx" presStyleLbl="revTx" presStyleIdx="1" presStyleCnt="4">
        <dgm:presLayoutVars>
          <dgm:chMax val="0"/>
          <dgm:chPref val="0"/>
        </dgm:presLayoutVars>
      </dgm:prSet>
      <dgm:spPr/>
    </dgm:pt>
    <dgm:pt modelId="{AE3D02FD-5782-4EFA-A8C9-3C984ECC34B0}" type="pres">
      <dgm:prSet presAssocID="{11EA5AA5-0772-4CA2-804F-D9B114D75C9B}" presName="sibTrans" presStyleCnt="0"/>
      <dgm:spPr/>
    </dgm:pt>
    <dgm:pt modelId="{BC785E76-68A8-41D1-B8B6-CA20ED4CF597}" type="pres">
      <dgm:prSet presAssocID="{81941441-F871-497D-B1CB-A483F4D1D030}" presName="compNode" presStyleCnt="0"/>
      <dgm:spPr/>
    </dgm:pt>
    <dgm:pt modelId="{11ABB5BB-EDB2-493F-A50F-26A5C036EADF}" type="pres">
      <dgm:prSet presAssocID="{81941441-F871-497D-B1CB-A483F4D1D030}" presName="bgRect" presStyleLbl="bgShp" presStyleIdx="2" presStyleCnt="4"/>
      <dgm:spPr/>
    </dgm:pt>
    <dgm:pt modelId="{2FACE2F9-1128-404D-BA81-4FFE5C50B851}" type="pres">
      <dgm:prSet presAssocID="{81941441-F871-497D-B1CB-A483F4D1D0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erande"/>
        </a:ext>
      </dgm:extLst>
    </dgm:pt>
    <dgm:pt modelId="{0CF0C983-84C2-40B6-A690-3000C94FA890}" type="pres">
      <dgm:prSet presAssocID="{81941441-F871-497D-B1CB-A483F4D1D030}" presName="spaceRect" presStyleCnt="0"/>
      <dgm:spPr/>
    </dgm:pt>
    <dgm:pt modelId="{5D07C9F8-59A4-4C4B-85E0-53E277F63AC4}" type="pres">
      <dgm:prSet presAssocID="{81941441-F871-497D-B1CB-A483F4D1D030}" presName="parTx" presStyleLbl="revTx" presStyleIdx="2" presStyleCnt="4">
        <dgm:presLayoutVars>
          <dgm:chMax val="0"/>
          <dgm:chPref val="0"/>
        </dgm:presLayoutVars>
      </dgm:prSet>
      <dgm:spPr/>
    </dgm:pt>
    <dgm:pt modelId="{0248D073-1BAE-4DCC-89AA-BDD0C63FC5A3}" type="pres">
      <dgm:prSet presAssocID="{CF95B323-7786-4650-96DD-E4F528AF2E44}" presName="sibTrans" presStyleCnt="0"/>
      <dgm:spPr/>
    </dgm:pt>
    <dgm:pt modelId="{3142A94B-296A-4D1B-A66F-39860A8CE0E8}" type="pres">
      <dgm:prSet presAssocID="{572D20F7-73BE-48FC-8EDF-8CC4E17DBCCD}" presName="compNode" presStyleCnt="0"/>
      <dgm:spPr/>
    </dgm:pt>
    <dgm:pt modelId="{4978CCDA-989B-4470-B968-73428BF853CC}" type="pres">
      <dgm:prSet presAssocID="{572D20F7-73BE-48FC-8EDF-8CC4E17DBCCD}" presName="bgRect" presStyleLbl="bgShp" presStyleIdx="3" presStyleCnt="4"/>
      <dgm:spPr/>
    </dgm:pt>
    <dgm:pt modelId="{29381D0D-4797-4F24-B56B-A143EB9D6C87}" type="pres">
      <dgm:prSet presAssocID="{572D20F7-73BE-48FC-8EDF-8CC4E17DBC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A96313E2-4261-4FF7-A0CC-88634B62F076}" type="pres">
      <dgm:prSet presAssocID="{572D20F7-73BE-48FC-8EDF-8CC4E17DBCCD}" presName="spaceRect" presStyleCnt="0"/>
      <dgm:spPr/>
    </dgm:pt>
    <dgm:pt modelId="{0448E661-7973-4FA1-AAB6-52EBEAE7F7B4}" type="pres">
      <dgm:prSet presAssocID="{572D20F7-73BE-48FC-8EDF-8CC4E17DBCCD}" presName="parTx" presStyleLbl="revTx" presStyleIdx="3" presStyleCnt="4">
        <dgm:presLayoutVars>
          <dgm:chMax val="0"/>
          <dgm:chPref val="0"/>
        </dgm:presLayoutVars>
      </dgm:prSet>
      <dgm:spPr/>
    </dgm:pt>
  </dgm:ptLst>
  <dgm:cxnLst>
    <dgm:cxn modelId="{FB042147-5EFB-4146-8A9D-5257FAF56E11}" srcId="{CF0AB1C0-D5BB-4DEC-8B4C-898B56EB41A5}" destId="{0F1D738E-9D2E-46C7-AF54-F7F564A3319E}" srcOrd="0" destOrd="0" parTransId="{649879E9-B3D8-4BB4-8C96-B271FF2D2348}" sibTransId="{BFCFBCC8-A19B-4B56-B2A1-91276D6AF8BE}"/>
    <dgm:cxn modelId="{5092DA4D-EB71-47C2-9BDA-CC9BE63EB9C5}" srcId="{CF0AB1C0-D5BB-4DEC-8B4C-898B56EB41A5}" destId="{80398D12-26DC-4BBC-9E7E-83E0897824A0}" srcOrd="1" destOrd="0" parTransId="{E1B1321B-770A-443F-B958-ADA835E0FAD3}" sibTransId="{11EA5AA5-0772-4CA2-804F-D9B114D75C9B}"/>
    <dgm:cxn modelId="{2BA73357-1115-4429-8C05-13D4C3148A59}" type="presOf" srcId="{81941441-F871-497D-B1CB-A483F4D1D030}" destId="{5D07C9F8-59A4-4C4B-85E0-53E277F63AC4}" srcOrd="0" destOrd="0" presId="urn:microsoft.com/office/officeart/2018/2/layout/IconVerticalSolidList"/>
    <dgm:cxn modelId="{53D9A27F-3528-48E4-9033-AD9EE9D31961}" type="presOf" srcId="{80398D12-26DC-4BBC-9E7E-83E0897824A0}" destId="{D7ACFF5A-27D9-4674-BBF9-0B8D797F50D1}" srcOrd="0" destOrd="0" presId="urn:microsoft.com/office/officeart/2018/2/layout/IconVerticalSolidList"/>
    <dgm:cxn modelId="{75253FB5-9B46-47F5-8FD8-474AF00B8EF4}" srcId="{CF0AB1C0-D5BB-4DEC-8B4C-898B56EB41A5}" destId="{572D20F7-73BE-48FC-8EDF-8CC4E17DBCCD}" srcOrd="3" destOrd="0" parTransId="{7763F578-ABA8-4ACC-9992-82D9A0CF4F84}" sibTransId="{2BF3EF4E-3C7E-43FA-BAE6-F45FC471D2C7}"/>
    <dgm:cxn modelId="{0BA94BB7-3FD3-4866-8D49-003AA3B3C127}" srcId="{CF0AB1C0-D5BB-4DEC-8B4C-898B56EB41A5}" destId="{81941441-F871-497D-B1CB-A483F4D1D030}" srcOrd="2" destOrd="0" parTransId="{112BEF61-FE30-48F6-A8DD-7FD1BBBCF196}" sibTransId="{CF95B323-7786-4650-96DD-E4F528AF2E44}"/>
    <dgm:cxn modelId="{675CBAC6-FE38-492F-8D60-6E36A4D2E4E7}" type="presOf" srcId="{CF0AB1C0-D5BB-4DEC-8B4C-898B56EB41A5}" destId="{57899A17-F0FB-450A-878F-1A085E18E53B}" srcOrd="0" destOrd="0" presId="urn:microsoft.com/office/officeart/2018/2/layout/IconVerticalSolidList"/>
    <dgm:cxn modelId="{2BA135D3-09A5-4E1D-A8F5-CD22589B27BA}" type="presOf" srcId="{0F1D738E-9D2E-46C7-AF54-F7F564A3319E}" destId="{4A9A0819-91AF-41C2-BEA5-9634BB76DD97}" srcOrd="0" destOrd="0" presId="urn:microsoft.com/office/officeart/2018/2/layout/IconVerticalSolidList"/>
    <dgm:cxn modelId="{FDFC19FE-77A4-4721-AD3B-5DC41D3FA8E2}" type="presOf" srcId="{572D20F7-73BE-48FC-8EDF-8CC4E17DBCCD}" destId="{0448E661-7973-4FA1-AAB6-52EBEAE7F7B4}" srcOrd="0" destOrd="0" presId="urn:microsoft.com/office/officeart/2018/2/layout/IconVerticalSolidList"/>
    <dgm:cxn modelId="{7243865D-70EE-45F1-AACC-156E8D4DC784}" type="presParOf" srcId="{57899A17-F0FB-450A-878F-1A085E18E53B}" destId="{92B6EAEC-FDD1-45FC-827D-9B4B139BA6BC}" srcOrd="0" destOrd="0" presId="urn:microsoft.com/office/officeart/2018/2/layout/IconVerticalSolidList"/>
    <dgm:cxn modelId="{535B5FC5-73FE-4706-8404-FE7857119207}" type="presParOf" srcId="{92B6EAEC-FDD1-45FC-827D-9B4B139BA6BC}" destId="{E853A274-5038-40E7-AE58-E62D131C34A5}" srcOrd="0" destOrd="0" presId="urn:microsoft.com/office/officeart/2018/2/layout/IconVerticalSolidList"/>
    <dgm:cxn modelId="{73E3FEAE-0B85-4DA0-BE19-4F79BDCD7865}" type="presParOf" srcId="{92B6EAEC-FDD1-45FC-827D-9B4B139BA6BC}" destId="{F5816E0F-C848-4634-8984-F36EC7A188E1}" srcOrd="1" destOrd="0" presId="urn:microsoft.com/office/officeart/2018/2/layout/IconVerticalSolidList"/>
    <dgm:cxn modelId="{CD68F727-D7F6-46CF-BB0D-014F30448172}" type="presParOf" srcId="{92B6EAEC-FDD1-45FC-827D-9B4B139BA6BC}" destId="{209D280B-CAAD-4F10-932E-E185854341CC}" srcOrd="2" destOrd="0" presId="urn:microsoft.com/office/officeart/2018/2/layout/IconVerticalSolidList"/>
    <dgm:cxn modelId="{7A046CCB-82CE-4F42-86F0-12A98011E8A8}" type="presParOf" srcId="{92B6EAEC-FDD1-45FC-827D-9B4B139BA6BC}" destId="{4A9A0819-91AF-41C2-BEA5-9634BB76DD97}" srcOrd="3" destOrd="0" presId="urn:microsoft.com/office/officeart/2018/2/layout/IconVerticalSolidList"/>
    <dgm:cxn modelId="{0A38B6FB-8BCC-427C-8D38-4A0EDDBB62A0}" type="presParOf" srcId="{57899A17-F0FB-450A-878F-1A085E18E53B}" destId="{E888170F-35DA-4A9E-926D-0C3E23EB639B}" srcOrd="1" destOrd="0" presId="urn:microsoft.com/office/officeart/2018/2/layout/IconVerticalSolidList"/>
    <dgm:cxn modelId="{74FA3A04-AF9D-4D23-8C00-060FC996F184}" type="presParOf" srcId="{57899A17-F0FB-450A-878F-1A085E18E53B}" destId="{5C979EA9-E680-47F0-92E5-D23889CF786E}" srcOrd="2" destOrd="0" presId="urn:microsoft.com/office/officeart/2018/2/layout/IconVerticalSolidList"/>
    <dgm:cxn modelId="{5EB1C3C4-A1FE-4D16-B1C7-3E8DD7AEA212}" type="presParOf" srcId="{5C979EA9-E680-47F0-92E5-D23889CF786E}" destId="{92F01182-9134-4BF2-AD8C-CDF5633DF329}" srcOrd="0" destOrd="0" presId="urn:microsoft.com/office/officeart/2018/2/layout/IconVerticalSolidList"/>
    <dgm:cxn modelId="{EE1D4638-74BC-42A7-AFB3-1B99EEBAED26}" type="presParOf" srcId="{5C979EA9-E680-47F0-92E5-D23889CF786E}" destId="{70E82893-6858-47A5-9E68-90E7D29ECD8F}" srcOrd="1" destOrd="0" presId="urn:microsoft.com/office/officeart/2018/2/layout/IconVerticalSolidList"/>
    <dgm:cxn modelId="{52BF67C8-7908-4F55-A313-81A872EA9A60}" type="presParOf" srcId="{5C979EA9-E680-47F0-92E5-D23889CF786E}" destId="{8EA7A0F0-6D59-4413-866B-D3C6C6C2E82D}" srcOrd="2" destOrd="0" presId="urn:microsoft.com/office/officeart/2018/2/layout/IconVerticalSolidList"/>
    <dgm:cxn modelId="{5177E425-F0A3-4901-934F-49F1EFA86592}" type="presParOf" srcId="{5C979EA9-E680-47F0-92E5-D23889CF786E}" destId="{D7ACFF5A-27D9-4674-BBF9-0B8D797F50D1}" srcOrd="3" destOrd="0" presId="urn:microsoft.com/office/officeart/2018/2/layout/IconVerticalSolidList"/>
    <dgm:cxn modelId="{A1EC478A-FA57-4237-9AB2-2031AA25D49B}" type="presParOf" srcId="{57899A17-F0FB-450A-878F-1A085E18E53B}" destId="{AE3D02FD-5782-4EFA-A8C9-3C984ECC34B0}" srcOrd="3" destOrd="0" presId="urn:microsoft.com/office/officeart/2018/2/layout/IconVerticalSolidList"/>
    <dgm:cxn modelId="{DDD5DB7A-9E4F-4470-9DB4-29C658C3E39B}" type="presParOf" srcId="{57899A17-F0FB-450A-878F-1A085E18E53B}" destId="{BC785E76-68A8-41D1-B8B6-CA20ED4CF597}" srcOrd="4" destOrd="0" presId="urn:microsoft.com/office/officeart/2018/2/layout/IconVerticalSolidList"/>
    <dgm:cxn modelId="{FF5D507E-9B42-436F-990D-6823C7BD0756}" type="presParOf" srcId="{BC785E76-68A8-41D1-B8B6-CA20ED4CF597}" destId="{11ABB5BB-EDB2-493F-A50F-26A5C036EADF}" srcOrd="0" destOrd="0" presId="urn:microsoft.com/office/officeart/2018/2/layout/IconVerticalSolidList"/>
    <dgm:cxn modelId="{FA7795E0-FA60-4C87-BEED-3932C8ECA0CE}" type="presParOf" srcId="{BC785E76-68A8-41D1-B8B6-CA20ED4CF597}" destId="{2FACE2F9-1128-404D-BA81-4FFE5C50B851}" srcOrd="1" destOrd="0" presId="urn:microsoft.com/office/officeart/2018/2/layout/IconVerticalSolidList"/>
    <dgm:cxn modelId="{2422666C-B888-4784-9D2C-8939977926F7}" type="presParOf" srcId="{BC785E76-68A8-41D1-B8B6-CA20ED4CF597}" destId="{0CF0C983-84C2-40B6-A690-3000C94FA890}" srcOrd="2" destOrd="0" presId="urn:microsoft.com/office/officeart/2018/2/layout/IconVerticalSolidList"/>
    <dgm:cxn modelId="{09B45A3F-EF80-4DFE-821D-1908850F8FA6}" type="presParOf" srcId="{BC785E76-68A8-41D1-B8B6-CA20ED4CF597}" destId="{5D07C9F8-59A4-4C4B-85E0-53E277F63AC4}" srcOrd="3" destOrd="0" presId="urn:microsoft.com/office/officeart/2018/2/layout/IconVerticalSolidList"/>
    <dgm:cxn modelId="{D53BC77C-6EB8-49D0-BCB3-42FE91676EAE}" type="presParOf" srcId="{57899A17-F0FB-450A-878F-1A085E18E53B}" destId="{0248D073-1BAE-4DCC-89AA-BDD0C63FC5A3}" srcOrd="5" destOrd="0" presId="urn:microsoft.com/office/officeart/2018/2/layout/IconVerticalSolidList"/>
    <dgm:cxn modelId="{2D6EBA20-EA2C-4B39-A949-A0D6B324AF91}" type="presParOf" srcId="{57899A17-F0FB-450A-878F-1A085E18E53B}" destId="{3142A94B-296A-4D1B-A66F-39860A8CE0E8}" srcOrd="6" destOrd="0" presId="urn:microsoft.com/office/officeart/2018/2/layout/IconVerticalSolidList"/>
    <dgm:cxn modelId="{CA97F98F-B9E9-42AD-A402-7234BD370F8C}" type="presParOf" srcId="{3142A94B-296A-4D1B-A66F-39860A8CE0E8}" destId="{4978CCDA-989B-4470-B968-73428BF853CC}" srcOrd="0" destOrd="0" presId="urn:microsoft.com/office/officeart/2018/2/layout/IconVerticalSolidList"/>
    <dgm:cxn modelId="{B54615DB-85E1-47E8-9D0B-4C12B2AD15B4}" type="presParOf" srcId="{3142A94B-296A-4D1B-A66F-39860A8CE0E8}" destId="{29381D0D-4797-4F24-B56B-A143EB9D6C87}" srcOrd="1" destOrd="0" presId="urn:microsoft.com/office/officeart/2018/2/layout/IconVerticalSolidList"/>
    <dgm:cxn modelId="{CDDE6AA0-5B13-4D77-9555-C323AC4C0269}" type="presParOf" srcId="{3142A94B-296A-4D1B-A66F-39860A8CE0E8}" destId="{A96313E2-4261-4FF7-A0CC-88634B62F076}" srcOrd="2" destOrd="0" presId="urn:microsoft.com/office/officeart/2018/2/layout/IconVerticalSolidList"/>
    <dgm:cxn modelId="{673BADD6-94C9-4493-8719-4D06F8E1334C}" type="presParOf" srcId="{3142A94B-296A-4D1B-A66F-39860A8CE0E8}" destId="{0448E661-7973-4FA1-AAB6-52EBEAE7F7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9F930-877B-4759-ABDF-647CF12CF422}">
      <dsp:nvSpPr>
        <dsp:cNvPr id="0" name=""/>
        <dsp:cNvSpPr/>
      </dsp:nvSpPr>
      <dsp:spPr>
        <a:xfrm>
          <a:off x="0" y="690520"/>
          <a:ext cx="3102079" cy="19698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92D5275-9A8E-410B-ABBE-99F9E807DC4A}">
      <dsp:nvSpPr>
        <dsp:cNvPr id="0" name=""/>
        <dsp:cNvSpPr/>
      </dsp:nvSpPr>
      <dsp:spPr>
        <a:xfrm>
          <a:off x="344675" y="1017962"/>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err="1"/>
            <a:t>Syntaxfel</a:t>
          </a:r>
          <a:endParaRPr lang="en-US" sz="2300" b="0" i="0" kern="1200" dirty="0"/>
        </a:p>
        <a:p>
          <a:pPr marL="0" lvl="0" indent="0" algn="ctr" defTabSz="1022350">
            <a:lnSpc>
              <a:spcPct val="90000"/>
            </a:lnSpc>
            <a:spcBef>
              <a:spcPct val="0"/>
            </a:spcBef>
            <a:spcAft>
              <a:spcPct val="35000"/>
            </a:spcAft>
            <a:buNone/>
          </a:pPr>
          <a:r>
            <a:rPr lang="en-US" sz="2300" b="0" i="0" kern="1200" dirty="0" err="1"/>
            <a:t>Felaktig</a:t>
          </a:r>
          <a:r>
            <a:rPr lang="en-US" sz="2300" b="0" i="0" kern="1200" dirty="0"/>
            <a:t> syntax </a:t>
          </a:r>
          <a:r>
            <a:rPr lang="en-US" sz="2300" b="0" i="0" kern="1200" dirty="0" err="1"/>
            <a:t>i</a:t>
          </a:r>
          <a:r>
            <a:rPr lang="en-US" sz="2300" b="0" i="0" kern="1200" dirty="0"/>
            <a:t> </a:t>
          </a:r>
          <a:r>
            <a:rPr lang="en-US" sz="2300" b="0" i="0" kern="1200" dirty="0" err="1"/>
            <a:t>koden</a:t>
          </a:r>
          <a:r>
            <a:rPr lang="en-US" sz="2300" b="0" i="0" kern="1200" dirty="0"/>
            <a:t> </a:t>
          </a:r>
          <a:r>
            <a:rPr lang="en-US" sz="2300" b="0" i="0" kern="1200" dirty="0" err="1"/>
            <a:t>som</a:t>
          </a:r>
          <a:r>
            <a:rPr lang="en-US" sz="2300" b="0" i="0" kern="1200" dirty="0"/>
            <a:t> </a:t>
          </a:r>
          <a:r>
            <a:rPr lang="en-US" sz="2300" b="0" i="0" kern="1200" dirty="0" err="1"/>
            <a:t>hindrar</a:t>
          </a:r>
          <a:r>
            <a:rPr lang="en-US" sz="2300" b="0" i="0" kern="1200" dirty="0"/>
            <a:t> </a:t>
          </a:r>
          <a:r>
            <a:rPr lang="en-US" sz="2300" b="0" i="0" kern="1200" dirty="0" err="1"/>
            <a:t>dess</a:t>
          </a:r>
          <a:r>
            <a:rPr lang="en-US" sz="2300" b="0" i="0" kern="1200" dirty="0"/>
            <a:t> </a:t>
          </a:r>
          <a:r>
            <a:rPr lang="en-US" sz="2300" b="0" i="0" kern="1200" dirty="0" err="1"/>
            <a:t>exekvering</a:t>
          </a:r>
          <a:r>
            <a:rPr lang="en-US" sz="2300" b="0" i="0" kern="1200" dirty="0"/>
            <a:t>. </a:t>
          </a:r>
          <a:endParaRPr lang="en-US" sz="2300" kern="1200" dirty="0"/>
        </a:p>
      </dsp:txBody>
      <dsp:txXfrm>
        <a:off x="402369" y="1075656"/>
        <a:ext cx="2986691" cy="1854432"/>
      </dsp:txXfrm>
    </dsp:sp>
    <dsp:sp modelId="{5DC4DE4F-7C4D-4E35-9188-0C74FB0FC383}">
      <dsp:nvSpPr>
        <dsp:cNvPr id="0" name=""/>
        <dsp:cNvSpPr/>
      </dsp:nvSpPr>
      <dsp:spPr>
        <a:xfrm>
          <a:off x="3791430" y="690520"/>
          <a:ext cx="3102079" cy="19698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3FD4714-B4C0-4939-ABED-05EE082561AC}">
      <dsp:nvSpPr>
        <dsp:cNvPr id="0" name=""/>
        <dsp:cNvSpPr/>
      </dsp:nvSpPr>
      <dsp:spPr>
        <a:xfrm>
          <a:off x="4136105" y="1017962"/>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err="1"/>
            <a:t>Logiska</a:t>
          </a:r>
          <a:r>
            <a:rPr lang="en-US" sz="2300" b="0" i="0" kern="1200" dirty="0"/>
            <a:t> </a:t>
          </a:r>
          <a:r>
            <a:rPr lang="en-US" sz="2300" b="0" i="0" kern="1200" dirty="0" err="1"/>
            <a:t>fel</a:t>
          </a:r>
          <a:endParaRPr lang="en-US" sz="2300" b="0" i="0" kern="1200" dirty="0"/>
        </a:p>
        <a:p>
          <a:pPr marL="0" lvl="0" indent="0" algn="ctr" defTabSz="1022350">
            <a:lnSpc>
              <a:spcPct val="90000"/>
            </a:lnSpc>
            <a:spcBef>
              <a:spcPct val="0"/>
            </a:spcBef>
            <a:spcAft>
              <a:spcPct val="35000"/>
            </a:spcAft>
            <a:buNone/>
          </a:pPr>
          <a:r>
            <a:rPr lang="en-US" sz="2300" b="0" i="0" kern="1200" dirty="0" err="1"/>
            <a:t>Fel</a:t>
          </a:r>
          <a:r>
            <a:rPr lang="en-US" sz="2300" b="0" i="0" kern="1200" dirty="0"/>
            <a:t> </a:t>
          </a:r>
          <a:r>
            <a:rPr lang="en-US" sz="2300" b="0" i="0" kern="1200" dirty="0" err="1"/>
            <a:t>i</a:t>
          </a:r>
          <a:r>
            <a:rPr lang="en-US" sz="2300" b="0" i="0" kern="1200" dirty="0"/>
            <a:t> </a:t>
          </a:r>
          <a:r>
            <a:rPr lang="en-US" sz="2300" b="0" i="0" kern="1200" dirty="0" err="1"/>
            <a:t>algoritmen</a:t>
          </a:r>
          <a:r>
            <a:rPr lang="en-US" sz="2300" b="0" i="0" kern="1200" dirty="0"/>
            <a:t> </a:t>
          </a:r>
          <a:r>
            <a:rPr lang="en-US" sz="2300" b="0" i="0" kern="1200" dirty="0" err="1"/>
            <a:t>som</a:t>
          </a:r>
          <a:r>
            <a:rPr lang="en-US" sz="2300" b="0" i="0" kern="1200" dirty="0"/>
            <a:t> </a:t>
          </a:r>
          <a:r>
            <a:rPr lang="en-US" sz="2300" b="0" i="0" kern="1200" dirty="0" err="1"/>
            <a:t>leder</a:t>
          </a:r>
          <a:r>
            <a:rPr lang="en-US" sz="2300" b="0" i="0" kern="1200" dirty="0"/>
            <a:t> till </a:t>
          </a:r>
          <a:r>
            <a:rPr lang="en-US" sz="2300" b="0" i="0" kern="1200" dirty="0" err="1"/>
            <a:t>oväntade</a:t>
          </a:r>
          <a:r>
            <a:rPr lang="en-US" sz="2300" b="0" i="0" kern="1200" dirty="0"/>
            <a:t> </a:t>
          </a:r>
          <a:r>
            <a:rPr lang="en-US" sz="2300" b="0" i="0" kern="1200" dirty="0" err="1"/>
            <a:t>resultat</a:t>
          </a:r>
          <a:r>
            <a:rPr lang="en-US" sz="2300" b="0" i="0" kern="1200" dirty="0"/>
            <a:t>. </a:t>
          </a:r>
          <a:endParaRPr lang="en-US" sz="2300" kern="1200" dirty="0"/>
        </a:p>
      </dsp:txBody>
      <dsp:txXfrm>
        <a:off x="4193799" y="1075656"/>
        <a:ext cx="2986691" cy="1854432"/>
      </dsp:txXfrm>
    </dsp:sp>
    <dsp:sp modelId="{AF4237AB-241D-4058-B083-56C738A5F8BF}">
      <dsp:nvSpPr>
        <dsp:cNvPr id="0" name=""/>
        <dsp:cNvSpPr/>
      </dsp:nvSpPr>
      <dsp:spPr>
        <a:xfrm>
          <a:off x="7582860" y="690520"/>
          <a:ext cx="3102079" cy="1969820"/>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1E2983A-6F55-49DD-81F7-76027B0243BA}">
      <dsp:nvSpPr>
        <dsp:cNvPr id="0" name=""/>
        <dsp:cNvSpPr/>
      </dsp:nvSpPr>
      <dsp:spPr>
        <a:xfrm>
          <a:off x="7927535" y="1017962"/>
          <a:ext cx="3102079" cy="196982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err="1"/>
            <a:t>Undantag</a:t>
          </a:r>
          <a:endParaRPr lang="en-US" sz="2300" b="0" i="0" kern="1200" dirty="0"/>
        </a:p>
        <a:p>
          <a:pPr marL="0" lvl="0" indent="0" algn="ctr" defTabSz="1022350">
            <a:lnSpc>
              <a:spcPct val="90000"/>
            </a:lnSpc>
            <a:spcBef>
              <a:spcPct val="0"/>
            </a:spcBef>
            <a:spcAft>
              <a:spcPct val="35000"/>
            </a:spcAft>
            <a:buNone/>
          </a:pPr>
          <a:r>
            <a:rPr lang="en-US" sz="2300" b="0" i="0" kern="1200" dirty="0" err="1"/>
            <a:t>Oväntade</a:t>
          </a:r>
          <a:r>
            <a:rPr lang="en-US" sz="2300" b="0" i="0" kern="1200" dirty="0"/>
            <a:t> </a:t>
          </a:r>
          <a:r>
            <a:rPr lang="en-US" sz="2300" b="0" i="0" kern="1200" dirty="0" err="1"/>
            <a:t>händelser</a:t>
          </a:r>
          <a:r>
            <a:rPr lang="en-US" sz="2300" b="0" i="0" kern="1200" dirty="0"/>
            <a:t> under </a:t>
          </a:r>
          <a:r>
            <a:rPr lang="en-US" sz="2300" b="0" i="0" kern="1200" dirty="0" err="1"/>
            <a:t>programkörningen</a:t>
          </a:r>
          <a:r>
            <a:rPr lang="en-US" sz="2300" b="0" i="0" kern="1200" dirty="0"/>
            <a:t> </a:t>
          </a:r>
          <a:r>
            <a:rPr lang="en-US" sz="2300" b="0" i="0" kern="1200" dirty="0" err="1"/>
            <a:t>som</a:t>
          </a:r>
          <a:r>
            <a:rPr lang="en-US" sz="2300" b="0" i="0" kern="1200" dirty="0"/>
            <a:t> </a:t>
          </a:r>
          <a:r>
            <a:rPr lang="en-US" sz="2300" b="0" i="0" kern="1200" dirty="0" err="1"/>
            <a:t>kan</a:t>
          </a:r>
          <a:r>
            <a:rPr lang="en-US" sz="2300" b="0" i="0" kern="1200" dirty="0"/>
            <a:t> </a:t>
          </a:r>
          <a:r>
            <a:rPr lang="en-US" sz="2300" b="0" i="0" kern="1200" dirty="0" err="1"/>
            <a:t>orsaka</a:t>
          </a:r>
          <a:r>
            <a:rPr lang="en-US" sz="2300" b="0" i="0" kern="1200" dirty="0"/>
            <a:t> </a:t>
          </a:r>
          <a:r>
            <a:rPr lang="en-US" sz="2300" b="0" i="0" kern="1200" dirty="0" err="1"/>
            <a:t>avbrott</a:t>
          </a:r>
          <a:r>
            <a:rPr lang="en-US" sz="2300" b="0" i="0" kern="1200" dirty="0"/>
            <a:t>.</a:t>
          </a:r>
          <a:endParaRPr lang="en-US" sz="2300" kern="1200" dirty="0"/>
        </a:p>
      </dsp:txBody>
      <dsp:txXfrm>
        <a:off x="7985229" y="1075656"/>
        <a:ext cx="2986691" cy="1854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B60FF-298C-442B-B867-FB85EC0EC346}">
      <dsp:nvSpPr>
        <dsp:cNvPr id="0" name=""/>
        <dsp:cNvSpPr/>
      </dsp:nvSpPr>
      <dsp:spPr>
        <a:xfrm>
          <a:off x="0" y="1796"/>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4D6E00-5EA8-48AA-8E65-68CE8E7939B7}">
      <dsp:nvSpPr>
        <dsp:cNvPr id="0" name=""/>
        <dsp:cNvSpPr/>
      </dsp:nvSpPr>
      <dsp:spPr>
        <a:xfrm>
          <a:off x="0" y="1796"/>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Grafiska element</a:t>
          </a:r>
        </a:p>
      </dsp:txBody>
      <dsp:txXfrm>
        <a:off x="0" y="1796"/>
        <a:ext cx="11029615" cy="612451"/>
      </dsp:txXfrm>
    </dsp:sp>
    <dsp:sp modelId="{77DE58FC-6D20-4927-B60C-1171F64B5DF7}">
      <dsp:nvSpPr>
        <dsp:cNvPr id="0" name=""/>
        <dsp:cNvSpPr/>
      </dsp:nvSpPr>
      <dsp:spPr>
        <a:xfrm>
          <a:off x="0" y="614247"/>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FDA083-F81E-4CAF-B87E-9CEF72D821EF}">
      <dsp:nvSpPr>
        <dsp:cNvPr id="0" name=""/>
        <dsp:cNvSpPr/>
      </dsp:nvSpPr>
      <dsp:spPr>
        <a:xfrm>
          <a:off x="0" y="614247"/>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Interaktionselement</a:t>
          </a:r>
        </a:p>
      </dsp:txBody>
      <dsp:txXfrm>
        <a:off x="0" y="614247"/>
        <a:ext cx="11029615" cy="612451"/>
      </dsp:txXfrm>
    </dsp:sp>
    <dsp:sp modelId="{A2668210-D916-4A99-AB3E-9E2026D2305E}">
      <dsp:nvSpPr>
        <dsp:cNvPr id="0" name=""/>
        <dsp:cNvSpPr/>
      </dsp:nvSpPr>
      <dsp:spPr>
        <a:xfrm>
          <a:off x="0" y="1226699"/>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F9755-D931-4C26-90B3-3CFC8F6535B2}">
      <dsp:nvSpPr>
        <dsp:cNvPr id="0" name=""/>
        <dsp:cNvSpPr/>
      </dsp:nvSpPr>
      <dsp:spPr>
        <a:xfrm>
          <a:off x="0" y="1226699"/>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Layout och design</a:t>
          </a:r>
        </a:p>
      </dsp:txBody>
      <dsp:txXfrm>
        <a:off x="0" y="1226699"/>
        <a:ext cx="11029615" cy="612451"/>
      </dsp:txXfrm>
    </dsp:sp>
    <dsp:sp modelId="{64BB5A7E-D9A9-4D66-AEA4-417D67DBC683}">
      <dsp:nvSpPr>
        <dsp:cNvPr id="0" name=""/>
        <dsp:cNvSpPr/>
      </dsp:nvSpPr>
      <dsp:spPr>
        <a:xfrm>
          <a:off x="0" y="1839151"/>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3923A3-0679-4406-B74F-CF9F608F06BC}">
      <dsp:nvSpPr>
        <dsp:cNvPr id="0" name=""/>
        <dsp:cNvSpPr/>
      </dsp:nvSpPr>
      <dsp:spPr>
        <a:xfrm>
          <a:off x="0" y="1839151"/>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Responsivitet</a:t>
          </a:r>
        </a:p>
      </dsp:txBody>
      <dsp:txXfrm>
        <a:off x="0" y="1839151"/>
        <a:ext cx="11029615" cy="612451"/>
      </dsp:txXfrm>
    </dsp:sp>
    <dsp:sp modelId="{F5D86101-702F-4B1C-9108-0D72EC443CF6}">
      <dsp:nvSpPr>
        <dsp:cNvPr id="0" name=""/>
        <dsp:cNvSpPr/>
      </dsp:nvSpPr>
      <dsp:spPr>
        <a:xfrm>
          <a:off x="0" y="2451603"/>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C155C1-166A-4B92-A9BA-54EEF8FBB194}">
      <dsp:nvSpPr>
        <dsp:cNvPr id="0" name=""/>
        <dsp:cNvSpPr/>
      </dsp:nvSpPr>
      <dsp:spPr>
        <a:xfrm>
          <a:off x="0" y="2451603"/>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Tillgänglighet</a:t>
          </a:r>
        </a:p>
      </dsp:txBody>
      <dsp:txXfrm>
        <a:off x="0" y="2451603"/>
        <a:ext cx="11029615" cy="612451"/>
      </dsp:txXfrm>
    </dsp:sp>
    <dsp:sp modelId="{AAABACB7-62F2-4983-90CC-842D7ABEE4E6}">
      <dsp:nvSpPr>
        <dsp:cNvPr id="0" name=""/>
        <dsp:cNvSpPr/>
      </dsp:nvSpPr>
      <dsp:spPr>
        <a:xfrm>
          <a:off x="0" y="3064055"/>
          <a:ext cx="11029615" cy="0"/>
        </a:xfrm>
        <a:prstGeom prst="line">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5DB126-F235-45C7-85A3-52E8E7C02E2C}">
      <dsp:nvSpPr>
        <dsp:cNvPr id="0" name=""/>
        <dsp:cNvSpPr/>
      </dsp:nvSpPr>
      <dsp:spPr>
        <a:xfrm>
          <a:off x="0" y="3064055"/>
          <a:ext cx="11029615" cy="6124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Enhetlighet</a:t>
          </a:r>
        </a:p>
      </dsp:txBody>
      <dsp:txXfrm>
        <a:off x="0" y="3064055"/>
        <a:ext cx="11029615" cy="6124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3A274-5038-40E7-AE58-E62D131C34A5}">
      <dsp:nvSpPr>
        <dsp:cNvPr id="0" name=""/>
        <dsp:cNvSpPr/>
      </dsp:nvSpPr>
      <dsp:spPr>
        <a:xfrm>
          <a:off x="0" y="1526"/>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16E0F-C848-4634-8984-F36EC7A188E1}">
      <dsp:nvSpPr>
        <dsp:cNvPr id="0" name=""/>
        <dsp:cNvSpPr/>
      </dsp:nvSpPr>
      <dsp:spPr>
        <a:xfrm>
          <a:off x="234055" y="175617"/>
          <a:ext cx="425555" cy="425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9A0819-91AF-41C2-BEA5-9634BB76DD97}">
      <dsp:nvSpPr>
        <dsp:cNvPr id="0" name=""/>
        <dsp:cNvSpPr/>
      </dsp:nvSpPr>
      <dsp:spPr>
        <a:xfrm>
          <a:off x="893665" y="1526"/>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666750">
            <a:lnSpc>
              <a:spcPct val="90000"/>
            </a:lnSpc>
            <a:spcBef>
              <a:spcPct val="0"/>
            </a:spcBef>
            <a:spcAft>
              <a:spcPct val="35000"/>
            </a:spcAft>
            <a:buNone/>
          </a:pPr>
          <a:r>
            <a:rPr lang="en-US" sz="1500" kern="1200" dirty="0" err="1"/>
            <a:t>Layoutanpassning</a:t>
          </a:r>
          <a:r>
            <a:rPr lang="en-US" sz="1500" kern="1200" dirty="0"/>
            <a:t>: Element </a:t>
          </a:r>
          <a:r>
            <a:rPr lang="en-US" sz="1500" kern="1200" dirty="0" err="1"/>
            <a:t>i</a:t>
          </a:r>
          <a:r>
            <a:rPr lang="en-US" sz="1500" kern="1200" dirty="0"/>
            <a:t> </a:t>
          </a:r>
          <a:r>
            <a:rPr lang="en-US" sz="1500" kern="1200" dirty="0" err="1"/>
            <a:t>gränssnittet</a:t>
          </a:r>
          <a:r>
            <a:rPr lang="en-US" sz="1500" kern="1200" dirty="0"/>
            <a:t> </a:t>
          </a:r>
          <a:r>
            <a:rPr lang="en-US" sz="1500" kern="1200" dirty="0" err="1"/>
            <a:t>anpassas</a:t>
          </a:r>
          <a:r>
            <a:rPr lang="en-US" sz="1500" kern="1200" dirty="0"/>
            <a:t> </a:t>
          </a:r>
          <a:r>
            <a:rPr lang="en-US" sz="1500" kern="1200" dirty="0" err="1"/>
            <a:t>dynamiskt</a:t>
          </a:r>
          <a:r>
            <a:rPr lang="en-US" sz="1500" kern="1200" dirty="0"/>
            <a:t> </a:t>
          </a:r>
          <a:r>
            <a:rPr lang="en-US" sz="1500" kern="1200" dirty="0" err="1"/>
            <a:t>baserat</a:t>
          </a:r>
          <a:r>
            <a:rPr lang="en-US" sz="1500" kern="1200" dirty="0"/>
            <a:t> </a:t>
          </a:r>
          <a:r>
            <a:rPr lang="en-US" sz="1500" kern="1200" dirty="0" err="1"/>
            <a:t>på</a:t>
          </a:r>
          <a:r>
            <a:rPr lang="en-US" sz="1500" kern="1200" dirty="0"/>
            <a:t> </a:t>
          </a:r>
          <a:r>
            <a:rPr lang="en-US" sz="1500" kern="1200" dirty="0" err="1"/>
            <a:t>skärmstorlek</a:t>
          </a:r>
          <a:r>
            <a:rPr lang="en-US" sz="1500" kern="1200" dirty="0"/>
            <a:t> </a:t>
          </a:r>
          <a:r>
            <a:rPr lang="en-US" sz="1500" kern="1200" dirty="0" err="1"/>
            <a:t>och</a:t>
          </a:r>
          <a:r>
            <a:rPr lang="en-US" sz="1500" kern="1200" dirty="0"/>
            <a:t> </a:t>
          </a:r>
          <a:r>
            <a:rPr lang="en-US" sz="1500" kern="1200" dirty="0" err="1"/>
            <a:t>upplösning</a:t>
          </a:r>
          <a:r>
            <a:rPr lang="en-US" sz="1500" kern="1200" dirty="0"/>
            <a:t>. Detta </a:t>
          </a:r>
          <a:r>
            <a:rPr lang="en-US" sz="1500" kern="1200" dirty="0" err="1"/>
            <a:t>innebär</a:t>
          </a:r>
          <a:r>
            <a:rPr lang="en-US" sz="1500" kern="1200" dirty="0"/>
            <a:t> </a:t>
          </a:r>
          <a:r>
            <a:rPr lang="en-US" sz="1500" kern="1200" dirty="0" err="1"/>
            <a:t>att</a:t>
          </a:r>
          <a:r>
            <a:rPr lang="en-US" sz="1500" kern="1200" dirty="0"/>
            <a:t> </a:t>
          </a:r>
          <a:r>
            <a:rPr lang="en-US" sz="1500" kern="1200" dirty="0" err="1"/>
            <a:t>layouten</a:t>
          </a:r>
          <a:r>
            <a:rPr lang="en-US" sz="1500" kern="1200" dirty="0"/>
            <a:t> </a:t>
          </a:r>
          <a:r>
            <a:rPr lang="en-US" sz="1500" kern="1200" dirty="0" err="1"/>
            <a:t>kan</a:t>
          </a:r>
          <a:r>
            <a:rPr lang="en-US" sz="1500" kern="1200" dirty="0"/>
            <a:t> </a:t>
          </a:r>
          <a:r>
            <a:rPr lang="en-US" sz="1500" kern="1200" dirty="0" err="1"/>
            <a:t>ändras</a:t>
          </a:r>
          <a:r>
            <a:rPr lang="en-US" sz="1500" kern="1200" dirty="0"/>
            <a:t> för </a:t>
          </a:r>
          <a:r>
            <a:rPr lang="en-US" sz="1500" kern="1200" dirty="0" err="1"/>
            <a:t>att</a:t>
          </a:r>
          <a:r>
            <a:rPr lang="en-US" sz="1500" kern="1200" dirty="0"/>
            <a:t> </a:t>
          </a:r>
          <a:r>
            <a:rPr lang="en-US" sz="1500" kern="1200" dirty="0" err="1"/>
            <a:t>passa</a:t>
          </a:r>
          <a:r>
            <a:rPr lang="en-US" sz="1500" kern="1200" dirty="0"/>
            <a:t> </a:t>
          </a:r>
          <a:r>
            <a:rPr lang="en-US" sz="1500" kern="1200" dirty="0" err="1"/>
            <a:t>skärmen</a:t>
          </a:r>
          <a:r>
            <a:rPr lang="en-US" sz="1500" kern="1200" dirty="0"/>
            <a:t>, till </a:t>
          </a:r>
          <a:r>
            <a:rPr lang="en-US" sz="1500" kern="1200" dirty="0" err="1"/>
            <a:t>exempel</a:t>
          </a:r>
          <a:r>
            <a:rPr lang="en-US" sz="1500" kern="1200" dirty="0"/>
            <a:t> </a:t>
          </a:r>
          <a:r>
            <a:rPr lang="en-US" sz="1500" kern="1200" dirty="0" err="1"/>
            <a:t>genom</a:t>
          </a:r>
          <a:r>
            <a:rPr lang="en-US" sz="1500" kern="1200" dirty="0"/>
            <a:t> </a:t>
          </a:r>
          <a:r>
            <a:rPr lang="en-US" sz="1500" kern="1200" dirty="0" err="1"/>
            <a:t>att</a:t>
          </a:r>
          <a:r>
            <a:rPr lang="en-US" sz="1500" kern="1200" dirty="0"/>
            <a:t> </a:t>
          </a:r>
          <a:r>
            <a:rPr lang="en-US" sz="1500" kern="1200" dirty="0" err="1"/>
            <a:t>stapla</a:t>
          </a:r>
          <a:r>
            <a:rPr lang="en-US" sz="1500" kern="1200" dirty="0"/>
            <a:t> element </a:t>
          </a:r>
          <a:r>
            <a:rPr lang="en-US" sz="1500" kern="1200" dirty="0" err="1"/>
            <a:t>på</a:t>
          </a:r>
          <a:r>
            <a:rPr lang="en-US" sz="1500" kern="1200" dirty="0"/>
            <a:t> </a:t>
          </a:r>
          <a:r>
            <a:rPr lang="en-US" sz="1500" kern="1200" dirty="0" err="1"/>
            <a:t>mindre</a:t>
          </a:r>
          <a:r>
            <a:rPr lang="en-US" sz="1500" kern="1200" dirty="0"/>
            <a:t> </a:t>
          </a:r>
          <a:r>
            <a:rPr lang="en-US" sz="1500" kern="1200" dirty="0" err="1"/>
            <a:t>skärmar</a:t>
          </a:r>
          <a:r>
            <a:rPr lang="en-US" sz="1500" kern="1200" dirty="0"/>
            <a:t> </a:t>
          </a:r>
          <a:r>
            <a:rPr lang="en-US" sz="1500" kern="1200" dirty="0" err="1"/>
            <a:t>eller</a:t>
          </a:r>
          <a:r>
            <a:rPr lang="en-US" sz="1500" kern="1200" dirty="0"/>
            <a:t> visa </a:t>
          </a:r>
          <a:r>
            <a:rPr lang="en-US" sz="1500" kern="1200" dirty="0" err="1"/>
            <a:t>flera</a:t>
          </a:r>
          <a:r>
            <a:rPr lang="en-US" sz="1500" kern="1200" dirty="0"/>
            <a:t> element </a:t>
          </a:r>
          <a:r>
            <a:rPr lang="en-US" sz="1500" kern="1200" dirty="0" err="1"/>
            <a:t>i</a:t>
          </a:r>
          <a:r>
            <a:rPr lang="en-US" sz="1500" kern="1200" dirty="0"/>
            <a:t> </a:t>
          </a:r>
          <a:r>
            <a:rPr lang="en-US" sz="1500" kern="1200" dirty="0" err="1"/>
            <a:t>en</a:t>
          </a:r>
          <a:r>
            <a:rPr lang="en-US" sz="1500" kern="1200" dirty="0"/>
            <a:t> rad </a:t>
          </a:r>
          <a:r>
            <a:rPr lang="en-US" sz="1500" kern="1200" dirty="0" err="1"/>
            <a:t>på</a:t>
          </a:r>
          <a:r>
            <a:rPr lang="en-US" sz="1500" kern="1200" dirty="0"/>
            <a:t> </a:t>
          </a:r>
          <a:r>
            <a:rPr lang="en-US" sz="1500" kern="1200" dirty="0" err="1"/>
            <a:t>större</a:t>
          </a:r>
          <a:r>
            <a:rPr lang="en-US" sz="1500" kern="1200" dirty="0"/>
            <a:t> </a:t>
          </a:r>
          <a:r>
            <a:rPr lang="en-US" sz="1500" kern="1200" dirty="0" err="1"/>
            <a:t>skärmar</a:t>
          </a:r>
          <a:r>
            <a:rPr lang="en-US" sz="1500" kern="1200" dirty="0"/>
            <a:t>.</a:t>
          </a:r>
        </a:p>
      </dsp:txBody>
      <dsp:txXfrm>
        <a:off x="893665" y="1526"/>
        <a:ext cx="10135949" cy="773736"/>
      </dsp:txXfrm>
    </dsp:sp>
    <dsp:sp modelId="{92F01182-9134-4BF2-AD8C-CDF5633DF329}">
      <dsp:nvSpPr>
        <dsp:cNvPr id="0" name=""/>
        <dsp:cNvSpPr/>
      </dsp:nvSpPr>
      <dsp:spPr>
        <a:xfrm>
          <a:off x="0" y="968697"/>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E82893-6858-47A5-9E68-90E7D29ECD8F}">
      <dsp:nvSpPr>
        <dsp:cNvPr id="0" name=""/>
        <dsp:cNvSpPr/>
      </dsp:nvSpPr>
      <dsp:spPr>
        <a:xfrm>
          <a:off x="234055" y="1142788"/>
          <a:ext cx="425555" cy="425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ACFF5A-27D9-4674-BBF9-0B8D797F50D1}">
      <dsp:nvSpPr>
        <dsp:cNvPr id="0" name=""/>
        <dsp:cNvSpPr/>
      </dsp:nvSpPr>
      <dsp:spPr>
        <a:xfrm>
          <a:off x="893665" y="968697"/>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666750">
            <a:lnSpc>
              <a:spcPct val="90000"/>
            </a:lnSpc>
            <a:spcBef>
              <a:spcPct val="0"/>
            </a:spcBef>
            <a:spcAft>
              <a:spcPct val="35000"/>
            </a:spcAft>
            <a:buNone/>
          </a:pPr>
          <a:r>
            <a:rPr lang="en-US" sz="1500" kern="1200" dirty="0" err="1"/>
            <a:t>Flexibla</a:t>
          </a:r>
          <a:r>
            <a:rPr lang="en-US" sz="1500" kern="1200" dirty="0"/>
            <a:t> </a:t>
          </a:r>
          <a:r>
            <a:rPr lang="en-US" sz="1500" kern="1200" dirty="0" err="1"/>
            <a:t>bilder</a:t>
          </a:r>
          <a:r>
            <a:rPr lang="en-US" sz="1500" kern="1200" dirty="0"/>
            <a:t> </a:t>
          </a:r>
          <a:r>
            <a:rPr lang="en-US" sz="1500" kern="1200" dirty="0" err="1"/>
            <a:t>och</a:t>
          </a:r>
          <a:r>
            <a:rPr lang="en-US" sz="1500" kern="1200" dirty="0"/>
            <a:t> media: </a:t>
          </a:r>
          <a:r>
            <a:rPr lang="en-US" sz="1500" kern="1200" dirty="0" err="1"/>
            <a:t>Bilder</a:t>
          </a:r>
          <a:r>
            <a:rPr lang="en-US" sz="1500" kern="1200" dirty="0"/>
            <a:t> </a:t>
          </a:r>
          <a:r>
            <a:rPr lang="en-US" sz="1500" kern="1200" dirty="0" err="1"/>
            <a:t>och</a:t>
          </a:r>
          <a:r>
            <a:rPr lang="en-US" sz="1500" kern="1200" dirty="0"/>
            <a:t> </a:t>
          </a:r>
          <a:r>
            <a:rPr lang="en-US" sz="1500" kern="1200" dirty="0" err="1"/>
            <a:t>andra</a:t>
          </a:r>
          <a:r>
            <a:rPr lang="en-US" sz="1500" kern="1200" dirty="0"/>
            <a:t> </a:t>
          </a:r>
          <a:r>
            <a:rPr lang="en-US" sz="1500" kern="1200" dirty="0" err="1"/>
            <a:t>mediaelement</a:t>
          </a:r>
          <a:r>
            <a:rPr lang="en-US" sz="1500" kern="1200" dirty="0"/>
            <a:t> </a:t>
          </a:r>
          <a:r>
            <a:rPr lang="en-US" sz="1500" kern="1200" dirty="0" err="1"/>
            <a:t>anpassas</a:t>
          </a:r>
          <a:r>
            <a:rPr lang="en-US" sz="1500" kern="1200" dirty="0"/>
            <a:t> för </a:t>
          </a:r>
          <a:r>
            <a:rPr lang="en-US" sz="1500" kern="1200" dirty="0" err="1"/>
            <a:t>att</a:t>
          </a:r>
          <a:r>
            <a:rPr lang="en-US" sz="1500" kern="1200" dirty="0"/>
            <a:t> </a:t>
          </a:r>
          <a:r>
            <a:rPr lang="en-US" sz="1500" kern="1200" dirty="0" err="1"/>
            <a:t>passa</a:t>
          </a:r>
          <a:r>
            <a:rPr lang="en-US" sz="1500" kern="1200" dirty="0"/>
            <a:t> </a:t>
          </a:r>
          <a:r>
            <a:rPr lang="en-US" sz="1500" kern="1200" dirty="0" err="1"/>
            <a:t>skärmstorleken</a:t>
          </a:r>
          <a:r>
            <a:rPr lang="en-US" sz="1500" kern="1200" dirty="0"/>
            <a:t> </a:t>
          </a:r>
          <a:r>
            <a:rPr lang="en-US" sz="1500" kern="1200" dirty="0" err="1"/>
            <a:t>och</a:t>
          </a:r>
          <a:r>
            <a:rPr lang="en-US" sz="1500" kern="1200" dirty="0"/>
            <a:t> </a:t>
          </a:r>
          <a:r>
            <a:rPr lang="en-US" sz="1500" kern="1200" dirty="0" err="1"/>
            <a:t>laddas</a:t>
          </a:r>
          <a:r>
            <a:rPr lang="en-US" sz="1500" kern="1200" dirty="0"/>
            <a:t> </a:t>
          </a:r>
          <a:r>
            <a:rPr lang="en-US" sz="1500" kern="1200" dirty="0" err="1"/>
            <a:t>snabbt</a:t>
          </a:r>
          <a:r>
            <a:rPr lang="en-US" sz="1500" kern="1200" dirty="0"/>
            <a:t> </a:t>
          </a:r>
          <a:r>
            <a:rPr lang="en-US" sz="1500" kern="1200" dirty="0" err="1"/>
            <a:t>på</a:t>
          </a:r>
          <a:r>
            <a:rPr lang="en-US" sz="1500" kern="1200" dirty="0"/>
            <a:t> </a:t>
          </a:r>
          <a:r>
            <a:rPr lang="en-US" sz="1500" kern="1200" dirty="0" err="1"/>
            <a:t>olika</a:t>
          </a:r>
          <a:r>
            <a:rPr lang="en-US" sz="1500" kern="1200" dirty="0"/>
            <a:t> </a:t>
          </a:r>
          <a:r>
            <a:rPr lang="en-US" sz="1500" kern="1200" dirty="0" err="1"/>
            <a:t>enheter</a:t>
          </a:r>
          <a:r>
            <a:rPr lang="en-US" sz="1500" kern="1200" dirty="0"/>
            <a:t>. Detta </a:t>
          </a:r>
          <a:r>
            <a:rPr lang="en-US" sz="1500" kern="1200" dirty="0" err="1"/>
            <a:t>kan</a:t>
          </a:r>
          <a:r>
            <a:rPr lang="en-US" sz="1500" kern="1200" dirty="0"/>
            <a:t> </a:t>
          </a:r>
          <a:r>
            <a:rPr lang="en-US" sz="1500" kern="1200" dirty="0" err="1"/>
            <a:t>innefatta</a:t>
          </a:r>
          <a:r>
            <a:rPr lang="en-US" sz="1500" kern="1200" dirty="0"/>
            <a:t> </a:t>
          </a:r>
          <a:r>
            <a:rPr lang="en-US" sz="1500" kern="1200" dirty="0" err="1"/>
            <a:t>att</a:t>
          </a:r>
          <a:r>
            <a:rPr lang="en-US" sz="1500" kern="1200" dirty="0"/>
            <a:t> </a:t>
          </a:r>
          <a:r>
            <a:rPr lang="en-US" sz="1500" kern="1200" dirty="0" err="1"/>
            <a:t>skalas</a:t>
          </a:r>
          <a:r>
            <a:rPr lang="en-US" sz="1500" kern="1200" dirty="0"/>
            <a:t> om, </a:t>
          </a:r>
          <a:r>
            <a:rPr lang="en-US" sz="1500" kern="1200" dirty="0" err="1"/>
            <a:t>beskäras</a:t>
          </a:r>
          <a:r>
            <a:rPr lang="en-US" sz="1500" kern="1200" dirty="0"/>
            <a:t> </a:t>
          </a:r>
          <a:r>
            <a:rPr lang="en-US" sz="1500" kern="1200" dirty="0" err="1"/>
            <a:t>eller</a:t>
          </a:r>
          <a:r>
            <a:rPr lang="en-US" sz="1500" kern="1200" dirty="0"/>
            <a:t> </a:t>
          </a:r>
          <a:r>
            <a:rPr lang="en-US" sz="1500" kern="1200" dirty="0" err="1"/>
            <a:t>ersättas</a:t>
          </a:r>
          <a:r>
            <a:rPr lang="en-US" sz="1500" kern="1200" dirty="0"/>
            <a:t> med </a:t>
          </a:r>
          <a:r>
            <a:rPr lang="en-US" sz="1500" kern="1200" dirty="0" err="1"/>
            <a:t>lättare</a:t>
          </a:r>
          <a:r>
            <a:rPr lang="en-US" sz="1500" kern="1200" dirty="0"/>
            <a:t> </a:t>
          </a:r>
          <a:r>
            <a:rPr lang="en-US" sz="1500" kern="1200" dirty="0" err="1"/>
            <a:t>versioner</a:t>
          </a:r>
          <a:r>
            <a:rPr lang="en-US" sz="1500" kern="1200" dirty="0"/>
            <a:t> för </a:t>
          </a:r>
          <a:r>
            <a:rPr lang="en-US" sz="1500" kern="1200" dirty="0" err="1"/>
            <a:t>att</a:t>
          </a:r>
          <a:r>
            <a:rPr lang="en-US" sz="1500" kern="1200" dirty="0"/>
            <a:t> </a:t>
          </a:r>
          <a:r>
            <a:rPr lang="en-US" sz="1500" kern="1200" dirty="0" err="1"/>
            <a:t>optimera</a:t>
          </a:r>
          <a:r>
            <a:rPr lang="en-US" sz="1500" kern="1200" dirty="0"/>
            <a:t> </a:t>
          </a:r>
          <a:r>
            <a:rPr lang="en-US" sz="1500" kern="1200" dirty="0" err="1"/>
            <a:t>prestanda</a:t>
          </a:r>
          <a:r>
            <a:rPr lang="en-US" sz="1500" kern="1200" dirty="0"/>
            <a:t> </a:t>
          </a:r>
          <a:r>
            <a:rPr lang="en-US" sz="1500" kern="1200" dirty="0" err="1"/>
            <a:t>och</a:t>
          </a:r>
          <a:r>
            <a:rPr lang="en-US" sz="1500" kern="1200" dirty="0"/>
            <a:t> </a:t>
          </a:r>
          <a:r>
            <a:rPr lang="en-US" sz="1500" kern="1200" dirty="0" err="1"/>
            <a:t>användarupplevelse</a:t>
          </a:r>
          <a:r>
            <a:rPr lang="en-US" sz="1500" kern="1200" dirty="0"/>
            <a:t>.</a:t>
          </a:r>
        </a:p>
      </dsp:txBody>
      <dsp:txXfrm>
        <a:off x="893665" y="968697"/>
        <a:ext cx="10135949" cy="773736"/>
      </dsp:txXfrm>
    </dsp:sp>
    <dsp:sp modelId="{11ABB5BB-EDB2-493F-A50F-26A5C036EADF}">
      <dsp:nvSpPr>
        <dsp:cNvPr id="0" name=""/>
        <dsp:cNvSpPr/>
      </dsp:nvSpPr>
      <dsp:spPr>
        <a:xfrm>
          <a:off x="0" y="1935868"/>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CE2F9-1128-404D-BA81-4FFE5C50B851}">
      <dsp:nvSpPr>
        <dsp:cNvPr id="0" name=""/>
        <dsp:cNvSpPr/>
      </dsp:nvSpPr>
      <dsp:spPr>
        <a:xfrm>
          <a:off x="234055" y="2109959"/>
          <a:ext cx="425555" cy="425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07C9F8-59A4-4C4B-85E0-53E277F63AC4}">
      <dsp:nvSpPr>
        <dsp:cNvPr id="0" name=""/>
        <dsp:cNvSpPr/>
      </dsp:nvSpPr>
      <dsp:spPr>
        <a:xfrm>
          <a:off x="893665" y="1935868"/>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666750">
            <a:lnSpc>
              <a:spcPct val="90000"/>
            </a:lnSpc>
            <a:spcBef>
              <a:spcPct val="0"/>
            </a:spcBef>
            <a:spcAft>
              <a:spcPct val="35000"/>
            </a:spcAft>
            <a:buNone/>
          </a:pPr>
          <a:r>
            <a:rPr lang="en-US" sz="1500" kern="1200" dirty="0" err="1"/>
            <a:t>Navigationsanpassning</a:t>
          </a:r>
          <a:r>
            <a:rPr lang="en-US" sz="1500" kern="1200" dirty="0"/>
            <a:t>: </a:t>
          </a:r>
          <a:r>
            <a:rPr lang="en-US" sz="1500" kern="1200" dirty="0" err="1"/>
            <a:t>Navigationsmetoder</a:t>
          </a:r>
          <a:r>
            <a:rPr lang="en-US" sz="1500" kern="1200" dirty="0"/>
            <a:t> </a:t>
          </a:r>
          <a:r>
            <a:rPr lang="en-US" sz="1500" kern="1200" dirty="0" err="1"/>
            <a:t>och</a:t>
          </a:r>
          <a:r>
            <a:rPr lang="en-US" sz="1500" kern="1200" dirty="0"/>
            <a:t> </a:t>
          </a:r>
          <a:r>
            <a:rPr lang="en-US" sz="1500" kern="1200" dirty="0" err="1"/>
            <a:t>menyer</a:t>
          </a:r>
          <a:r>
            <a:rPr lang="en-US" sz="1500" kern="1200" dirty="0"/>
            <a:t> </a:t>
          </a:r>
          <a:r>
            <a:rPr lang="en-US" sz="1500" kern="1200" dirty="0" err="1"/>
            <a:t>kan</a:t>
          </a:r>
          <a:r>
            <a:rPr lang="en-US" sz="1500" kern="1200" dirty="0"/>
            <a:t> </a:t>
          </a:r>
          <a:r>
            <a:rPr lang="en-US" sz="1500" kern="1200" dirty="0" err="1"/>
            <a:t>ändras</a:t>
          </a:r>
          <a:r>
            <a:rPr lang="en-US" sz="1500" kern="1200" dirty="0"/>
            <a:t> för </a:t>
          </a:r>
          <a:r>
            <a:rPr lang="en-US" sz="1500" kern="1200" dirty="0" err="1"/>
            <a:t>att</a:t>
          </a:r>
          <a:r>
            <a:rPr lang="en-US" sz="1500" kern="1200" dirty="0"/>
            <a:t> </a:t>
          </a:r>
          <a:r>
            <a:rPr lang="en-US" sz="1500" kern="1200" dirty="0" err="1"/>
            <a:t>passa</a:t>
          </a:r>
          <a:r>
            <a:rPr lang="en-US" sz="1500" kern="1200" dirty="0"/>
            <a:t> </a:t>
          </a:r>
          <a:r>
            <a:rPr lang="en-US" sz="1500" kern="1200" dirty="0" err="1"/>
            <a:t>enhetens</a:t>
          </a:r>
          <a:r>
            <a:rPr lang="en-US" sz="1500" kern="1200" dirty="0"/>
            <a:t> </a:t>
          </a:r>
          <a:r>
            <a:rPr lang="en-US" sz="1500" kern="1200" dirty="0" err="1"/>
            <a:t>användningskontext</a:t>
          </a:r>
          <a:r>
            <a:rPr lang="en-US" sz="1500" kern="1200" dirty="0"/>
            <a:t>. Till </a:t>
          </a:r>
          <a:r>
            <a:rPr lang="en-US" sz="1500" kern="1200" dirty="0" err="1"/>
            <a:t>exempel</a:t>
          </a:r>
          <a:r>
            <a:rPr lang="en-US" sz="1500" kern="1200" dirty="0"/>
            <a:t> </a:t>
          </a:r>
          <a:r>
            <a:rPr lang="en-US" sz="1500" kern="1200" dirty="0" err="1"/>
            <a:t>kan</a:t>
          </a:r>
          <a:r>
            <a:rPr lang="en-US" sz="1500" kern="1200" dirty="0"/>
            <a:t> </a:t>
          </a:r>
          <a:r>
            <a:rPr lang="en-US" sz="1500" kern="1200" dirty="0" err="1"/>
            <a:t>en</a:t>
          </a:r>
          <a:r>
            <a:rPr lang="en-US" sz="1500" kern="1200" dirty="0"/>
            <a:t> </a:t>
          </a:r>
          <a:r>
            <a:rPr lang="en-US" sz="1500" kern="1200" dirty="0" err="1"/>
            <a:t>mobilapp</a:t>
          </a:r>
          <a:r>
            <a:rPr lang="en-US" sz="1500" kern="1200" dirty="0"/>
            <a:t> ha </a:t>
          </a:r>
          <a:r>
            <a:rPr lang="en-US" sz="1500" kern="1200" dirty="0" err="1"/>
            <a:t>en</a:t>
          </a:r>
          <a:r>
            <a:rPr lang="en-US" sz="1500" kern="1200" dirty="0"/>
            <a:t> </a:t>
          </a:r>
          <a:r>
            <a:rPr lang="en-US" sz="1500" kern="1200" dirty="0" err="1"/>
            <a:t>annan</a:t>
          </a:r>
          <a:r>
            <a:rPr lang="en-US" sz="1500" kern="1200" dirty="0"/>
            <a:t> </a:t>
          </a:r>
          <a:r>
            <a:rPr lang="en-US" sz="1500" kern="1200" dirty="0" err="1"/>
            <a:t>navigationsstruktur</a:t>
          </a:r>
          <a:r>
            <a:rPr lang="en-US" sz="1500" kern="1200" dirty="0"/>
            <a:t> </a:t>
          </a:r>
          <a:r>
            <a:rPr lang="en-US" sz="1500" kern="1200" dirty="0" err="1"/>
            <a:t>än</a:t>
          </a:r>
          <a:r>
            <a:rPr lang="en-US" sz="1500" kern="1200" dirty="0"/>
            <a:t> </a:t>
          </a:r>
          <a:r>
            <a:rPr lang="en-US" sz="1500" kern="1200" dirty="0" err="1"/>
            <a:t>en</a:t>
          </a:r>
          <a:r>
            <a:rPr lang="en-US" sz="1500" kern="1200" dirty="0"/>
            <a:t> </a:t>
          </a:r>
          <a:r>
            <a:rPr lang="en-US" sz="1500" kern="1200" dirty="0" err="1"/>
            <a:t>webbapplikation</a:t>
          </a:r>
          <a:r>
            <a:rPr lang="en-US" sz="1500" kern="1200" dirty="0"/>
            <a:t> för </a:t>
          </a:r>
          <a:r>
            <a:rPr lang="en-US" sz="1500" kern="1200" dirty="0" err="1"/>
            <a:t>skrivbord</a:t>
          </a:r>
          <a:r>
            <a:rPr lang="en-US" sz="1500" kern="1200" dirty="0"/>
            <a:t>, med </a:t>
          </a:r>
          <a:r>
            <a:rPr lang="en-US" sz="1500" kern="1200" dirty="0" err="1"/>
            <a:t>en</a:t>
          </a:r>
          <a:r>
            <a:rPr lang="en-US" sz="1500" kern="1200" dirty="0"/>
            <a:t> </a:t>
          </a:r>
          <a:r>
            <a:rPr lang="en-US" sz="1500" kern="1200" dirty="0" err="1"/>
            <a:t>menyknapp</a:t>
          </a:r>
          <a:r>
            <a:rPr lang="en-US" sz="1500" kern="1200" dirty="0"/>
            <a:t> för </a:t>
          </a:r>
          <a:r>
            <a:rPr lang="en-US" sz="1500" kern="1200" dirty="0" err="1"/>
            <a:t>att</a:t>
          </a:r>
          <a:r>
            <a:rPr lang="en-US" sz="1500" kern="1200" dirty="0"/>
            <a:t> visa </a:t>
          </a:r>
          <a:r>
            <a:rPr lang="en-US" sz="1500" kern="1200" dirty="0" err="1"/>
            <a:t>och</a:t>
          </a:r>
          <a:r>
            <a:rPr lang="en-US" sz="1500" kern="1200" dirty="0"/>
            <a:t> </a:t>
          </a:r>
          <a:r>
            <a:rPr lang="en-US" sz="1500" kern="1200" dirty="0" err="1"/>
            <a:t>dölja</a:t>
          </a:r>
          <a:r>
            <a:rPr lang="en-US" sz="1500" kern="1200" dirty="0"/>
            <a:t> </a:t>
          </a:r>
          <a:r>
            <a:rPr lang="en-US" sz="1500" kern="1200" dirty="0" err="1"/>
            <a:t>navigationsalternativ</a:t>
          </a:r>
          <a:r>
            <a:rPr lang="en-US" sz="1500" kern="1200" dirty="0"/>
            <a:t>.</a:t>
          </a:r>
        </a:p>
      </dsp:txBody>
      <dsp:txXfrm>
        <a:off x="893665" y="1935868"/>
        <a:ext cx="10135949" cy="773736"/>
      </dsp:txXfrm>
    </dsp:sp>
    <dsp:sp modelId="{4978CCDA-989B-4470-B968-73428BF853CC}">
      <dsp:nvSpPr>
        <dsp:cNvPr id="0" name=""/>
        <dsp:cNvSpPr/>
      </dsp:nvSpPr>
      <dsp:spPr>
        <a:xfrm>
          <a:off x="0" y="2903039"/>
          <a:ext cx="11029615" cy="7737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81D0D-4797-4F24-B56B-A143EB9D6C87}">
      <dsp:nvSpPr>
        <dsp:cNvPr id="0" name=""/>
        <dsp:cNvSpPr/>
      </dsp:nvSpPr>
      <dsp:spPr>
        <a:xfrm>
          <a:off x="234055" y="3077130"/>
          <a:ext cx="425555" cy="4255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48E661-7973-4FA1-AAB6-52EBEAE7F7B4}">
      <dsp:nvSpPr>
        <dsp:cNvPr id="0" name=""/>
        <dsp:cNvSpPr/>
      </dsp:nvSpPr>
      <dsp:spPr>
        <a:xfrm>
          <a:off x="893665" y="2903039"/>
          <a:ext cx="10135949" cy="773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7" tIns="81887" rIns="81887" bIns="81887" numCol="1" spcCol="1270" anchor="ctr" anchorCtr="0">
          <a:noAutofit/>
        </a:bodyPr>
        <a:lstStyle/>
        <a:p>
          <a:pPr marL="0" lvl="0" indent="0" algn="l" defTabSz="666750">
            <a:lnSpc>
              <a:spcPct val="90000"/>
            </a:lnSpc>
            <a:spcBef>
              <a:spcPct val="0"/>
            </a:spcBef>
            <a:spcAft>
              <a:spcPct val="35000"/>
            </a:spcAft>
            <a:buNone/>
          </a:pPr>
          <a:r>
            <a:rPr lang="en-US" sz="1500" kern="1200" dirty="0" err="1"/>
            <a:t>Interaktivitetsvariationer</a:t>
          </a:r>
          <a:r>
            <a:rPr lang="en-US" sz="1500" kern="1200" dirty="0"/>
            <a:t>:  </a:t>
          </a:r>
          <a:r>
            <a:rPr lang="en-US" sz="1500" kern="1200" dirty="0" err="1"/>
            <a:t>Välja</a:t>
          </a:r>
          <a:r>
            <a:rPr lang="en-US" sz="1500" kern="1200" dirty="0"/>
            <a:t> </a:t>
          </a:r>
          <a:r>
            <a:rPr lang="en-US" sz="1500" kern="1200" dirty="0" err="1"/>
            <a:t>interaktionsmetoder</a:t>
          </a:r>
          <a:r>
            <a:rPr lang="en-US" sz="1500" kern="1200" dirty="0"/>
            <a:t> </a:t>
          </a:r>
          <a:r>
            <a:rPr lang="en-US" sz="1500" kern="1200" dirty="0" err="1"/>
            <a:t>som</a:t>
          </a:r>
          <a:r>
            <a:rPr lang="en-US" sz="1500" kern="1200" dirty="0"/>
            <a:t> </a:t>
          </a:r>
          <a:r>
            <a:rPr lang="en-US" sz="1500" kern="1200" dirty="0" err="1"/>
            <a:t>anpassar</a:t>
          </a:r>
          <a:r>
            <a:rPr lang="en-US" sz="1500" kern="1200" dirty="0"/>
            <a:t> sig till </a:t>
          </a:r>
          <a:r>
            <a:rPr lang="en-US" sz="1500" kern="1200" dirty="0" err="1"/>
            <a:t>enhetens</a:t>
          </a:r>
          <a:r>
            <a:rPr lang="en-US" sz="1500" kern="1200" dirty="0"/>
            <a:t> </a:t>
          </a:r>
          <a:r>
            <a:rPr lang="en-US" sz="1500" kern="1200" dirty="0" err="1"/>
            <a:t>inmatningsmetoder</a:t>
          </a:r>
          <a:r>
            <a:rPr lang="en-US" sz="1500" kern="1200" dirty="0"/>
            <a:t>. Till </a:t>
          </a:r>
          <a:r>
            <a:rPr lang="en-US" sz="1500" kern="1200" dirty="0" err="1"/>
            <a:t>exempel</a:t>
          </a:r>
          <a:r>
            <a:rPr lang="en-US" sz="1500" kern="1200" dirty="0"/>
            <a:t> </a:t>
          </a:r>
          <a:r>
            <a:rPr lang="en-US" sz="1500" kern="1200" dirty="0" err="1"/>
            <a:t>kan</a:t>
          </a:r>
          <a:r>
            <a:rPr lang="en-US" sz="1500" kern="1200" dirty="0"/>
            <a:t> </a:t>
          </a:r>
          <a:r>
            <a:rPr lang="en-US" sz="1500" kern="1200" dirty="0" err="1"/>
            <a:t>pekstyrning</a:t>
          </a:r>
          <a:r>
            <a:rPr lang="en-US" sz="1500" kern="1200" dirty="0"/>
            <a:t> </a:t>
          </a:r>
          <a:r>
            <a:rPr lang="en-US" sz="1500" kern="1200" dirty="0" err="1"/>
            <a:t>eller</a:t>
          </a:r>
          <a:r>
            <a:rPr lang="en-US" sz="1500" kern="1200" dirty="0"/>
            <a:t> </a:t>
          </a:r>
          <a:r>
            <a:rPr lang="en-US" sz="1500" kern="1200" dirty="0" err="1"/>
            <a:t>pekning</a:t>
          </a:r>
          <a:r>
            <a:rPr lang="en-US" sz="1500" kern="1200" dirty="0"/>
            <a:t> med </a:t>
          </a:r>
          <a:r>
            <a:rPr lang="en-US" sz="1500" kern="1200" dirty="0" err="1"/>
            <a:t>fingret</a:t>
          </a:r>
          <a:r>
            <a:rPr lang="en-US" sz="1500" kern="1200" dirty="0"/>
            <a:t> ha </a:t>
          </a:r>
          <a:r>
            <a:rPr lang="en-US" sz="1500" kern="1200" dirty="0" err="1"/>
            <a:t>större</a:t>
          </a:r>
          <a:r>
            <a:rPr lang="en-US" sz="1500" kern="1200" dirty="0"/>
            <a:t> </a:t>
          </a:r>
          <a:r>
            <a:rPr lang="en-US" sz="1500" kern="1200" dirty="0" err="1"/>
            <a:t>områden</a:t>
          </a:r>
          <a:r>
            <a:rPr lang="en-US" sz="1500" kern="1200" dirty="0"/>
            <a:t> för </a:t>
          </a:r>
          <a:r>
            <a:rPr lang="en-US" sz="1500" kern="1200" dirty="0" err="1"/>
            <a:t>klickning</a:t>
          </a:r>
          <a:r>
            <a:rPr lang="en-US" sz="1500" kern="1200" dirty="0"/>
            <a:t> </a:t>
          </a:r>
          <a:r>
            <a:rPr lang="en-US" sz="1500" kern="1200" dirty="0" err="1"/>
            <a:t>på</a:t>
          </a:r>
          <a:r>
            <a:rPr lang="en-US" sz="1500" kern="1200" dirty="0"/>
            <a:t> </a:t>
          </a:r>
          <a:r>
            <a:rPr lang="en-US" sz="1500" kern="1200" dirty="0" err="1"/>
            <a:t>en</a:t>
          </a:r>
          <a:r>
            <a:rPr lang="en-US" sz="1500" kern="1200" dirty="0"/>
            <a:t> </a:t>
          </a:r>
          <a:r>
            <a:rPr lang="en-US" sz="1500" kern="1200" dirty="0" err="1"/>
            <a:t>mobil</a:t>
          </a:r>
          <a:r>
            <a:rPr lang="en-US" sz="1500" kern="1200" dirty="0"/>
            <a:t> </a:t>
          </a:r>
          <a:r>
            <a:rPr lang="en-US" sz="1500" kern="1200" dirty="0" err="1"/>
            <a:t>enhet</a:t>
          </a:r>
          <a:r>
            <a:rPr lang="en-US" sz="1500" kern="1200" dirty="0"/>
            <a:t> </a:t>
          </a:r>
          <a:r>
            <a:rPr lang="en-US" sz="1500" kern="1200" dirty="0" err="1"/>
            <a:t>jämfört</a:t>
          </a:r>
          <a:r>
            <a:rPr lang="en-US" sz="1500" kern="1200" dirty="0"/>
            <a:t> med </a:t>
          </a:r>
          <a:r>
            <a:rPr lang="en-US" sz="1500" kern="1200" dirty="0" err="1"/>
            <a:t>muspekaren</a:t>
          </a:r>
          <a:r>
            <a:rPr lang="en-US" sz="1500" kern="1200" dirty="0"/>
            <a:t> </a:t>
          </a:r>
          <a:r>
            <a:rPr lang="en-US" sz="1500" kern="1200" dirty="0" err="1"/>
            <a:t>på</a:t>
          </a:r>
          <a:r>
            <a:rPr lang="en-US" sz="1500" kern="1200" dirty="0"/>
            <a:t> </a:t>
          </a:r>
          <a:r>
            <a:rPr lang="en-US" sz="1500" kern="1200" dirty="0" err="1"/>
            <a:t>en</a:t>
          </a:r>
          <a:r>
            <a:rPr lang="en-US" sz="1500" kern="1200" dirty="0"/>
            <a:t> </a:t>
          </a:r>
          <a:r>
            <a:rPr lang="en-US" sz="1500" kern="1200" dirty="0" err="1"/>
            <a:t>dator</a:t>
          </a:r>
          <a:r>
            <a:rPr lang="en-US" sz="1500" kern="1200" dirty="0"/>
            <a:t>.</a:t>
          </a:r>
        </a:p>
      </dsp:txBody>
      <dsp:txXfrm>
        <a:off x="893665" y="2903039"/>
        <a:ext cx="10135949" cy="7737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v-SE"/>
          </a:p>
        </p:txBody>
      </p:sp>
      <p:sp>
        <p:nvSpPr>
          <p:cNvPr id="3" name="Platshållare för datum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F0E8C04-2B3A-43E3-AA15-27B2295511E7}" type="datetime1">
              <a:rPr lang="sv-SE" smtClean="0"/>
              <a:t>2024-03-26</a:t>
            </a:fld>
            <a:endParaRPr lang="sv-SE"/>
          </a:p>
        </p:txBody>
      </p:sp>
      <p:sp>
        <p:nvSpPr>
          <p:cNvPr id="4" name="Platshållare för sidfot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sv-SE"/>
          </a:p>
        </p:txBody>
      </p:sp>
      <p:sp>
        <p:nvSpPr>
          <p:cNvPr id="5" name="Platshållare för bildnumm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sv-SE" smtClean="0"/>
              <a:t>‹#›</a:t>
            </a:fld>
            <a:endParaRPr lang="sv-SE"/>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v-SE" noProof="0"/>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20316A-1642-487C-A38D-E918FFCD580A}" type="datetime1">
              <a:rPr lang="sv-SE" noProof="0" smtClean="0"/>
              <a:t>2024-03-26</a:t>
            </a:fld>
            <a:endParaRPr lang="sv-SE" noProof="0"/>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sv-SE" noProof="0"/>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sv-SE" noProof="0"/>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sv-SE" noProof="0" smtClean="0"/>
              <a:t>‹#›</a:t>
            </a:fld>
            <a:endParaRPr lang="sv-SE"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5"/>
          </p:nvPr>
        </p:nvSpPr>
        <p:spPr/>
        <p:txBody>
          <a:bodyPr rtlCol="0"/>
          <a:lstStyle/>
          <a:p>
            <a:pPr rtl="0"/>
            <a:fld id="{C6B3AB32-59DF-41F1-9618-EDFBF5049629}" type="slidenum">
              <a:rPr lang="sv-SE" smtClean="0"/>
              <a:t>1</a:t>
            </a:fld>
            <a:endParaRPr lang="sv-SE"/>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6011B-D53C-AB9A-82AB-4C778F540A93}"/>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8C31B25A-BBF0-B400-7E1E-7EB40487CF7D}"/>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7B4CFDF9-542A-3944-1CBB-7FD3975A8B8E}"/>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74C2A8DF-2E8B-4BE7-5506-F15308A4890E}"/>
              </a:ext>
            </a:extLst>
          </p:cNvPr>
          <p:cNvSpPr>
            <a:spLocks noGrp="1"/>
          </p:cNvSpPr>
          <p:nvPr>
            <p:ph type="sldNum" sz="quarter" idx="5"/>
          </p:nvPr>
        </p:nvSpPr>
        <p:spPr/>
        <p:txBody>
          <a:bodyPr/>
          <a:lstStyle/>
          <a:p>
            <a:pPr rtl="0"/>
            <a:fld id="{D5939589-3E79-4C82-AA4A-FE78234FAA59}" type="slidenum">
              <a:rPr lang="sv-SE" smtClean="0"/>
              <a:t>20</a:t>
            </a:fld>
            <a:endParaRPr lang="sv-SE"/>
          </a:p>
        </p:txBody>
      </p:sp>
    </p:spTree>
    <p:extLst>
      <p:ext uri="{BB962C8B-B14F-4D97-AF65-F5344CB8AC3E}">
        <p14:creationId xmlns:p14="http://schemas.microsoft.com/office/powerpoint/2010/main" val="347155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E7748-A1A7-98D3-016A-4395D9C45E78}"/>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7C21FD90-6ADA-6E4A-DD15-5897C5F33207}"/>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FFCADEA2-33BC-9BD0-37C1-EE4B93432D05}"/>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3EF66F51-BD65-6EDB-4A6F-C2ADA0F0DA46}"/>
              </a:ext>
            </a:extLst>
          </p:cNvPr>
          <p:cNvSpPr>
            <a:spLocks noGrp="1"/>
          </p:cNvSpPr>
          <p:nvPr>
            <p:ph type="sldNum" sz="quarter" idx="5"/>
          </p:nvPr>
        </p:nvSpPr>
        <p:spPr/>
        <p:txBody>
          <a:bodyPr/>
          <a:lstStyle/>
          <a:p>
            <a:pPr rtl="0"/>
            <a:fld id="{D5939589-3E79-4C82-AA4A-FE78234FAA59}" type="slidenum">
              <a:rPr lang="sv-SE" smtClean="0"/>
              <a:t>21</a:t>
            </a:fld>
            <a:endParaRPr lang="sv-SE"/>
          </a:p>
        </p:txBody>
      </p:sp>
    </p:spTree>
    <p:extLst>
      <p:ext uri="{BB962C8B-B14F-4D97-AF65-F5344CB8AC3E}">
        <p14:creationId xmlns:p14="http://schemas.microsoft.com/office/powerpoint/2010/main" val="757541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C8AEE-CFEE-0D1C-C47D-D848655C5B6E}"/>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E6E497A4-5A32-15DB-9CB6-5EBB3B73817A}"/>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C7FF328E-88B5-CDD3-F560-1037107CF5AA}"/>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339F90E6-2660-6BE4-4C0A-1D9D19EC5ECC}"/>
              </a:ext>
            </a:extLst>
          </p:cNvPr>
          <p:cNvSpPr>
            <a:spLocks noGrp="1"/>
          </p:cNvSpPr>
          <p:nvPr>
            <p:ph type="sldNum" sz="quarter" idx="5"/>
          </p:nvPr>
        </p:nvSpPr>
        <p:spPr/>
        <p:txBody>
          <a:bodyPr/>
          <a:lstStyle/>
          <a:p>
            <a:pPr rtl="0"/>
            <a:fld id="{D5939589-3E79-4C82-AA4A-FE78234FAA59}" type="slidenum">
              <a:rPr lang="sv-SE" smtClean="0"/>
              <a:t>22</a:t>
            </a:fld>
            <a:endParaRPr lang="sv-SE"/>
          </a:p>
        </p:txBody>
      </p:sp>
    </p:spTree>
    <p:extLst>
      <p:ext uri="{BB962C8B-B14F-4D97-AF65-F5344CB8AC3E}">
        <p14:creationId xmlns:p14="http://schemas.microsoft.com/office/powerpoint/2010/main" val="344587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3AFE7-DFC9-429C-9402-C145E252D7BD}"/>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F262B4D9-7DE5-4866-9840-1DCB73588DC1}"/>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44A8272E-5718-9A28-5A52-1C5926D88FE3}"/>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44F349BF-5A44-0C28-362A-B50758C71F54}"/>
              </a:ext>
            </a:extLst>
          </p:cNvPr>
          <p:cNvSpPr>
            <a:spLocks noGrp="1"/>
          </p:cNvSpPr>
          <p:nvPr>
            <p:ph type="sldNum" sz="quarter" idx="5"/>
          </p:nvPr>
        </p:nvSpPr>
        <p:spPr/>
        <p:txBody>
          <a:bodyPr/>
          <a:lstStyle/>
          <a:p>
            <a:pPr rtl="0"/>
            <a:fld id="{D5939589-3E79-4C82-AA4A-FE78234FAA59}" type="slidenum">
              <a:rPr lang="sv-SE" smtClean="0"/>
              <a:t>23</a:t>
            </a:fld>
            <a:endParaRPr lang="sv-SE"/>
          </a:p>
        </p:txBody>
      </p:sp>
    </p:spTree>
    <p:extLst>
      <p:ext uri="{BB962C8B-B14F-4D97-AF65-F5344CB8AC3E}">
        <p14:creationId xmlns:p14="http://schemas.microsoft.com/office/powerpoint/2010/main" val="2364246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7" name="Rektangulär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Rubrik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sv-SE" noProof="0"/>
              <a:t>Klicka här för att ändra format</a:t>
            </a:r>
          </a:p>
        </p:txBody>
      </p:sp>
      <p:sp>
        <p:nvSpPr>
          <p:cNvPr id="3" name="Underrubrik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sv-SE" noProof="0"/>
              <a:t>Klicka om du vill redigera mall för underrubrikformat</a:t>
            </a:r>
          </a:p>
        </p:txBody>
      </p:sp>
      <p:sp>
        <p:nvSpPr>
          <p:cNvPr id="4" name="Platshållare för datum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9E1C7E15-A5D9-44CB-AA09-BDE68780EFAC}" type="datetime1">
              <a:rPr lang="sv-SE" noProof="0" smtClean="0"/>
              <a:t>2024-03-26</a:t>
            </a:fld>
            <a:endParaRPr lang="sv-SE" noProof="0"/>
          </a:p>
        </p:txBody>
      </p:sp>
      <p:sp>
        <p:nvSpPr>
          <p:cNvPr id="5" name="Platshållare för sidfot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sv-SE" noProof="0"/>
          </a:p>
        </p:txBody>
      </p:sp>
      <p:sp>
        <p:nvSpPr>
          <p:cNvPr id="6" name="Platshållare för bildnumm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sv-SE" noProof="0" smtClean="0"/>
              <a:pPr rtl="0"/>
              <a:t>‹#›</a:t>
            </a:fld>
            <a:endParaRPr lang="sv-SE"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8" name="Rektangulär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ubrik 1"/>
          <p:cNvSpPr>
            <a:spLocks noGrp="1"/>
          </p:cNvSpPr>
          <p:nvPr>
            <p:ph type="title" hasCustomPrompt="1"/>
          </p:nvPr>
        </p:nvSpPr>
        <p:spPr>
          <a:xfrm>
            <a:off x="581192" y="702156"/>
            <a:ext cx="11029616" cy="1013800"/>
          </a:xfrm>
        </p:spPr>
        <p:txBody>
          <a:bodyPr rtlCol="0"/>
          <a:lstStyle/>
          <a:p>
            <a:pPr rtl="0"/>
            <a:r>
              <a:rPr lang="sv-SE" noProof="0"/>
              <a:t>Klicka här för att ändra format</a:t>
            </a:r>
          </a:p>
        </p:txBody>
      </p:sp>
      <p:sp>
        <p:nvSpPr>
          <p:cNvPr id="3" name="Platshållare 2 för vertikal text"/>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datum 3"/>
          <p:cNvSpPr>
            <a:spLocks noGrp="1"/>
          </p:cNvSpPr>
          <p:nvPr>
            <p:ph type="dt" sz="half" idx="10"/>
          </p:nvPr>
        </p:nvSpPr>
        <p:spPr/>
        <p:txBody>
          <a:bodyPr rtlCol="0"/>
          <a:lstStyle/>
          <a:p>
            <a:pPr rtl="0"/>
            <a:fld id="{561EE234-DC73-444A-954B-E89CE88AD6A7}" type="datetime1">
              <a:rPr lang="sv-SE" noProof="0" smtClean="0"/>
              <a:t>2024-03-26</a:t>
            </a:fld>
            <a:endParaRPr lang="sv-SE" noProof="0"/>
          </a:p>
        </p:txBody>
      </p:sp>
      <p:sp>
        <p:nvSpPr>
          <p:cNvPr id="5" name="Platshållare för sidfot 4"/>
          <p:cNvSpPr>
            <a:spLocks noGrp="1"/>
          </p:cNvSpPr>
          <p:nvPr>
            <p:ph type="ftr" sz="quarter" idx="11"/>
          </p:nvPr>
        </p:nvSpPr>
        <p:spPr/>
        <p:txBody>
          <a:bodyPr rtlCol="0"/>
          <a:lstStyle/>
          <a:p>
            <a:pPr rtl="0"/>
            <a:endParaRPr lang="sv-SE" noProof="0"/>
          </a:p>
        </p:txBody>
      </p:sp>
      <p:sp>
        <p:nvSpPr>
          <p:cNvPr id="6" name="Platshållare för bildnummer 5"/>
          <p:cNvSpPr>
            <a:spLocks noGrp="1"/>
          </p:cNvSpPr>
          <p:nvPr>
            <p:ph type="sldNum" sz="quarter" idx="12"/>
          </p:nvPr>
        </p:nvSpPr>
        <p:spPr/>
        <p:txBody>
          <a:bodyPr rtlCol="0"/>
          <a:lstStyle/>
          <a:p>
            <a:pPr rtl="0"/>
            <a:fld id="{D57F1E4F-1CFF-5643-939E-217C01CDF565}" type="slidenum">
              <a:rPr lang="sv-SE" noProof="0" smtClean="0"/>
              <a:pPr rtl="0"/>
              <a:t>‹#›</a:t>
            </a:fld>
            <a:endParaRPr lang="sv-SE"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7" name="Rektangulär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Lodrät rubrik 1"/>
          <p:cNvSpPr>
            <a:spLocks noGrp="1"/>
          </p:cNvSpPr>
          <p:nvPr>
            <p:ph type="title" orient="vert" hasCustomPrompt="1"/>
          </p:nvPr>
        </p:nvSpPr>
        <p:spPr>
          <a:xfrm>
            <a:off x="8839201" y="675726"/>
            <a:ext cx="2004164" cy="5183073"/>
          </a:xfrm>
        </p:spPr>
        <p:txBody>
          <a:bodyPr vert="eaVert" rtlCol="0"/>
          <a:lstStyle/>
          <a:p>
            <a:pPr rtl="0"/>
            <a:r>
              <a:rPr lang="sv-SE" noProof="0"/>
              <a:t>Klicka här för att ändra format</a:t>
            </a:r>
          </a:p>
        </p:txBody>
      </p:sp>
      <p:sp>
        <p:nvSpPr>
          <p:cNvPr id="3" name="Platshållare 2 för vertikal text"/>
          <p:cNvSpPr>
            <a:spLocks noGrp="1"/>
          </p:cNvSpPr>
          <p:nvPr>
            <p:ph type="body" orient="vert" idx="1" hasCustomPrompt="1"/>
          </p:nvPr>
        </p:nvSpPr>
        <p:spPr>
          <a:xfrm>
            <a:off x="774923" y="675726"/>
            <a:ext cx="7896279" cy="5183073"/>
          </a:xfrm>
        </p:spPr>
        <p:txBody>
          <a:bodyPr vert="eaVert" rtlCol="0" anchor="t"/>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datum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A06512CE-127A-4A92-B425-5C3D57FDA44B}" type="datetime1">
              <a:rPr lang="sv-SE" noProof="0" smtClean="0"/>
              <a:t>2024-03-26</a:t>
            </a:fld>
            <a:endParaRPr lang="sv-SE" noProof="0"/>
          </a:p>
        </p:txBody>
      </p:sp>
      <p:sp>
        <p:nvSpPr>
          <p:cNvPr id="5" name="Platshållare för sidfot 4"/>
          <p:cNvSpPr>
            <a:spLocks noGrp="1"/>
          </p:cNvSpPr>
          <p:nvPr>
            <p:ph type="ftr" sz="quarter" idx="11"/>
          </p:nvPr>
        </p:nvSpPr>
        <p:spPr>
          <a:xfrm>
            <a:off x="774923" y="5951811"/>
            <a:ext cx="7896279" cy="365125"/>
          </a:xfrm>
        </p:spPr>
        <p:txBody>
          <a:bodyPr rtlCol="0"/>
          <a:lstStyle/>
          <a:p>
            <a:pPr rtl="0"/>
            <a:endParaRPr lang="sv-SE" noProof="0"/>
          </a:p>
        </p:txBody>
      </p:sp>
      <p:sp>
        <p:nvSpPr>
          <p:cNvPr id="6" name="Platshållare för bildnumm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sv-SE" noProof="0" smtClean="0"/>
              <a:pPr rtl="0"/>
              <a:t>‹#›</a:t>
            </a:fld>
            <a:endParaRPr lang="sv-SE" noProof="0"/>
          </a:p>
        </p:txBody>
      </p:sp>
    </p:spTree>
    <p:extLst>
      <p:ext uri="{BB962C8B-B14F-4D97-AF65-F5344CB8AC3E}">
        <p14:creationId xmlns:p14="http://schemas.microsoft.com/office/powerpoint/2010/main" val="4291526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Rubrik och innehåll">
    <p:spTree>
      <p:nvGrpSpPr>
        <p:cNvPr id="1" name=""/>
        <p:cNvGrpSpPr/>
        <p:nvPr/>
      </p:nvGrpSpPr>
      <p:grpSpPr>
        <a:xfrm>
          <a:off x="0" y="0"/>
          <a:ext cx="0" cy="0"/>
          <a:chOff x="0" y="0"/>
          <a:chExt cx="0" cy="0"/>
        </a:xfrm>
      </p:grpSpPr>
      <p:sp>
        <p:nvSpPr>
          <p:cNvPr id="15" name="Platshållare för bild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sv-SE" noProof="0"/>
              <a:t>Klicka på ikonen för att lägga till en bild</a:t>
            </a:r>
          </a:p>
        </p:txBody>
      </p:sp>
      <p:sp>
        <p:nvSpPr>
          <p:cNvPr id="2" name="Rubrik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sv-SE" noProof="0"/>
              <a:t>Klicka här för att ändra format</a:t>
            </a:r>
          </a:p>
        </p:txBody>
      </p:sp>
      <p:sp>
        <p:nvSpPr>
          <p:cNvPr id="3" name="Platshållare för innehåll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rtlCol="0"/>
          <a:lstStyle>
            <a:lvl1pPr marL="0" indent="0" rtl="0">
              <a:lnSpc>
                <a:spcPct val="110000"/>
              </a:lnSpc>
              <a:buNone/>
              <a:defRPr sz="2000"/>
            </a:lvl1pPr>
            <a:lvl2pPr marL="228600">
              <a:defRPr sz="1800"/>
            </a:lvl2pPr>
            <a:lvl3pPr marL="457200">
              <a:defRPr sz="1600"/>
            </a:lvl3pPr>
            <a:lvl4pPr marL="685800">
              <a:defRPr sz="1400"/>
            </a:lvl4pPr>
            <a:lvl5pPr>
              <a:defRPr sz="1400"/>
            </a:lvl5pPr>
          </a:lstStyle>
          <a:p>
            <a:pPr lvl="0" rtl="0"/>
            <a:r>
              <a:rPr lang="sv-SE" noProof="0" dirty="0"/>
              <a:t>Redigera format för bakgrundstext</a:t>
            </a:r>
          </a:p>
          <a:p>
            <a:pPr lvl="1" rtl="0"/>
            <a:r>
              <a:rPr lang="sv-SE" noProof="0" dirty="0"/>
              <a:t>Nivå två</a:t>
            </a:r>
          </a:p>
          <a:p>
            <a:pPr lvl="2" rtl="0"/>
            <a:r>
              <a:rPr lang="sv-SE" noProof="0" dirty="0"/>
              <a:t>Nivå tre</a:t>
            </a:r>
          </a:p>
          <a:p>
            <a:pPr lvl="3" rtl="0"/>
            <a:r>
              <a:rPr lang="sv-SE" noProof="0" dirty="0"/>
              <a:t>Nivå fyra</a:t>
            </a:r>
          </a:p>
        </p:txBody>
      </p:sp>
      <p:sp>
        <p:nvSpPr>
          <p:cNvPr id="4" name="Platshållare för datum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sv-SE" noProof="0"/>
              <a:t>20XX-09-03</a:t>
            </a:r>
          </a:p>
        </p:txBody>
      </p:sp>
      <p:sp>
        <p:nvSpPr>
          <p:cNvPr id="5" name="Platshållare för sidfot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sv-SE" noProof="0"/>
              <a:t>Presentationens rubrik</a:t>
            </a:r>
          </a:p>
        </p:txBody>
      </p:sp>
      <p:sp>
        <p:nvSpPr>
          <p:cNvPr id="6" name="Platshållare för bildnumm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sv-SE" noProof="0" smtClean="0"/>
              <a:pPr rtl="0"/>
              <a:t>‹#›</a:t>
            </a:fld>
            <a:endParaRPr lang="sv-SE" noProof="0"/>
          </a:p>
        </p:txBody>
      </p:sp>
      <p:cxnSp>
        <p:nvCxnSpPr>
          <p:cNvPr id="9" name="Rak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fik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sv-SE" noProof="0"/>
          </a:p>
        </p:txBody>
      </p:sp>
      <p:sp>
        <p:nvSpPr>
          <p:cNvPr id="19" name="Grafik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sv-SE" noProof="0"/>
          </a:p>
        </p:txBody>
      </p:sp>
    </p:spTree>
    <p:extLst>
      <p:ext uri="{BB962C8B-B14F-4D97-AF65-F5344CB8AC3E}">
        <p14:creationId xmlns:p14="http://schemas.microsoft.com/office/powerpoint/2010/main" val="118546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7" name="Rektangulär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Rubrik 1"/>
          <p:cNvSpPr>
            <a:spLocks noGrp="1"/>
          </p:cNvSpPr>
          <p:nvPr>
            <p:ph type="title" hasCustomPrompt="1"/>
          </p:nvPr>
        </p:nvSpPr>
        <p:spPr>
          <a:xfrm>
            <a:off x="581192" y="702156"/>
            <a:ext cx="11029616" cy="1013800"/>
          </a:xfrm>
        </p:spPr>
        <p:txBody>
          <a:bodyPr rtlCol="0"/>
          <a:lstStyle/>
          <a:p>
            <a:pPr rtl="0"/>
            <a:r>
              <a:rPr lang="sv-SE" noProof="0"/>
              <a:t>Klicka här för att ändra format</a:t>
            </a:r>
          </a:p>
        </p:txBody>
      </p:sp>
      <p:sp>
        <p:nvSpPr>
          <p:cNvPr id="3" name="Platshållare för innehåll 2"/>
          <p:cNvSpPr>
            <a:spLocks noGrp="1"/>
          </p:cNvSpPr>
          <p:nvPr>
            <p:ph idx="1" hasCustomPrompt="1"/>
          </p:nvPr>
        </p:nvSpPr>
        <p:spPr>
          <a:xfrm>
            <a:off x="581192" y="2180496"/>
            <a:ext cx="11029615" cy="3678303"/>
          </a:xfrm>
        </p:spPr>
        <p:txBody>
          <a:bodyPr rtlCol="0"/>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datum 3"/>
          <p:cNvSpPr>
            <a:spLocks noGrp="1"/>
          </p:cNvSpPr>
          <p:nvPr>
            <p:ph type="dt" sz="half" idx="10"/>
          </p:nvPr>
        </p:nvSpPr>
        <p:spPr/>
        <p:txBody>
          <a:bodyPr rtlCol="0"/>
          <a:lstStyle/>
          <a:p>
            <a:pPr rtl="0"/>
            <a:fld id="{18BA5819-876C-40D7-B05D-82DAC82D5655}" type="datetime1">
              <a:rPr lang="sv-SE" noProof="0" smtClean="0"/>
              <a:t>2024-03-26</a:t>
            </a:fld>
            <a:endParaRPr lang="sv-SE" noProof="0"/>
          </a:p>
        </p:txBody>
      </p:sp>
      <p:sp>
        <p:nvSpPr>
          <p:cNvPr id="5" name="Platshållare för sidfot 4"/>
          <p:cNvSpPr>
            <a:spLocks noGrp="1"/>
          </p:cNvSpPr>
          <p:nvPr>
            <p:ph type="ftr" sz="quarter" idx="11"/>
          </p:nvPr>
        </p:nvSpPr>
        <p:spPr/>
        <p:txBody>
          <a:bodyPr rtlCol="0"/>
          <a:lstStyle/>
          <a:p>
            <a:pPr rtl="0"/>
            <a:endParaRPr lang="sv-SE" noProof="0"/>
          </a:p>
        </p:txBody>
      </p:sp>
      <p:sp>
        <p:nvSpPr>
          <p:cNvPr id="6" name="Platshållare för bildnummer 5"/>
          <p:cNvSpPr>
            <a:spLocks noGrp="1"/>
          </p:cNvSpPr>
          <p:nvPr>
            <p:ph type="sldNum" sz="quarter" idx="12"/>
          </p:nvPr>
        </p:nvSpPr>
        <p:spPr>
          <a:xfrm>
            <a:off x="10558300" y="5956137"/>
            <a:ext cx="1052508" cy="365125"/>
          </a:xfrm>
        </p:spPr>
        <p:txBody>
          <a:bodyPr rtlCol="0"/>
          <a:lstStyle/>
          <a:p>
            <a:pPr rtl="0"/>
            <a:fld id="{D57F1E4F-1CFF-5643-939E-217C01CDF565}" type="slidenum">
              <a:rPr lang="sv-SE" noProof="0" smtClean="0"/>
              <a:pPr rtl="0"/>
              <a:t>‹#›</a:t>
            </a:fld>
            <a:endParaRPr lang="sv-SE"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8" name="Rektangulär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Rubrik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sv-SE" noProof="0"/>
              <a:t>Klicka här för att ändra format</a:t>
            </a:r>
          </a:p>
        </p:txBody>
      </p:sp>
      <p:sp>
        <p:nvSpPr>
          <p:cNvPr id="3" name="Platshållare för text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sv-SE" noProof="0"/>
              <a:t>Redigera format för bakgrundstext</a:t>
            </a:r>
          </a:p>
        </p:txBody>
      </p:sp>
      <p:sp>
        <p:nvSpPr>
          <p:cNvPr id="4" name="Platshållare för datum 3"/>
          <p:cNvSpPr>
            <a:spLocks noGrp="1"/>
          </p:cNvSpPr>
          <p:nvPr>
            <p:ph type="dt" sz="half" idx="10"/>
          </p:nvPr>
        </p:nvSpPr>
        <p:spPr/>
        <p:txBody>
          <a:bodyPr rtlCol="0"/>
          <a:lstStyle>
            <a:lvl1pPr>
              <a:defRPr>
                <a:solidFill>
                  <a:schemeClr val="accent1">
                    <a:lumMod val="75000"/>
                    <a:lumOff val="25000"/>
                  </a:schemeClr>
                </a:solidFill>
              </a:defRPr>
            </a:lvl1pPr>
          </a:lstStyle>
          <a:p>
            <a:pPr rtl="0"/>
            <a:fld id="{7949AA0E-6A47-4365-A56F-C26D07467938}" type="datetime1">
              <a:rPr lang="sv-SE" noProof="0" smtClean="0"/>
              <a:t>2024-03-26</a:t>
            </a:fld>
            <a:endParaRPr lang="sv-SE" noProof="0"/>
          </a:p>
        </p:txBody>
      </p:sp>
      <p:sp>
        <p:nvSpPr>
          <p:cNvPr id="5" name="Platshållare för sidfot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sv-SE" noProof="0"/>
          </a:p>
        </p:txBody>
      </p:sp>
      <p:sp>
        <p:nvSpPr>
          <p:cNvPr id="6" name="Platshållare för bildnumm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sv-SE" noProof="0" smtClean="0"/>
              <a:pPr rtl="0"/>
              <a:t>‹#›</a:t>
            </a:fld>
            <a:endParaRPr lang="sv-SE"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
    <p:spTree>
      <p:nvGrpSpPr>
        <p:cNvPr id="1" name=""/>
        <p:cNvGrpSpPr/>
        <p:nvPr/>
      </p:nvGrpSpPr>
      <p:grpSpPr>
        <a:xfrm>
          <a:off x="0" y="0"/>
          <a:ext cx="0" cy="0"/>
          <a:chOff x="0" y="0"/>
          <a:chExt cx="0" cy="0"/>
        </a:xfrm>
      </p:grpSpPr>
      <p:sp>
        <p:nvSpPr>
          <p:cNvPr id="8" name="Rektangulär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Rubrik 1"/>
          <p:cNvSpPr>
            <a:spLocks noGrp="1"/>
          </p:cNvSpPr>
          <p:nvPr>
            <p:ph type="title" hasCustomPrompt="1"/>
          </p:nvPr>
        </p:nvSpPr>
        <p:spPr>
          <a:xfrm>
            <a:off x="581193" y="729658"/>
            <a:ext cx="11029616" cy="988332"/>
          </a:xfrm>
        </p:spPr>
        <p:txBody>
          <a:bodyPr rtlCol="0"/>
          <a:lstStyle/>
          <a:p>
            <a:pPr rtl="0"/>
            <a:r>
              <a:rPr lang="sv-SE" noProof="0"/>
              <a:t>Klicka här för att ändra format</a:t>
            </a:r>
          </a:p>
        </p:txBody>
      </p:sp>
      <p:sp>
        <p:nvSpPr>
          <p:cNvPr id="3" name="Platshållare för innehåll 2"/>
          <p:cNvSpPr>
            <a:spLocks noGrp="1"/>
          </p:cNvSpPr>
          <p:nvPr>
            <p:ph sz="half" idx="1" hasCustomPrompt="1"/>
          </p:nvPr>
        </p:nvSpPr>
        <p:spPr>
          <a:xfrm>
            <a:off x="581193" y="2228003"/>
            <a:ext cx="5422390" cy="3633047"/>
          </a:xfrm>
        </p:spPr>
        <p:txBody>
          <a:bodyPr rtlCol="0">
            <a:normAutofit/>
          </a:bodyPr>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innehåll 3"/>
          <p:cNvSpPr>
            <a:spLocks noGrp="1"/>
          </p:cNvSpPr>
          <p:nvPr>
            <p:ph sz="half" idx="2" hasCustomPrompt="1"/>
          </p:nvPr>
        </p:nvSpPr>
        <p:spPr>
          <a:xfrm>
            <a:off x="6188417" y="2228003"/>
            <a:ext cx="5422392" cy="3633047"/>
          </a:xfrm>
        </p:spPr>
        <p:txBody>
          <a:bodyPr rtlCol="0">
            <a:normAutofit/>
          </a:bodyPr>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 name="Platshållare för datum 4"/>
          <p:cNvSpPr>
            <a:spLocks noGrp="1"/>
          </p:cNvSpPr>
          <p:nvPr>
            <p:ph type="dt" sz="half" idx="10"/>
          </p:nvPr>
        </p:nvSpPr>
        <p:spPr/>
        <p:txBody>
          <a:bodyPr rtlCol="0"/>
          <a:lstStyle/>
          <a:p>
            <a:pPr rtl="0"/>
            <a:fld id="{B352CDAE-0DBF-4CCE-8D8D-BCC1A1B963F7}" type="datetime1">
              <a:rPr lang="sv-SE" noProof="0" smtClean="0"/>
              <a:t>2024-03-26</a:t>
            </a:fld>
            <a:endParaRPr lang="sv-SE" noProof="0"/>
          </a:p>
        </p:txBody>
      </p:sp>
      <p:sp>
        <p:nvSpPr>
          <p:cNvPr id="6" name="Platshållare för sidfot 5"/>
          <p:cNvSpPr>
            <a:spLocks noGrp="1"/>
          </p:cNvSpPr>
          <p:nvPr>
            <p:ph type="ftr" sz="quarter" idx="11"/>
          </p:nvPr>
        </p:nvSpPr>
        <p:spPr/>
        <p:txBody>
          <a:bodyPr rtlCol="0"/>
          <a:lstStyle/>
          <a:p>
            <a:pPr rtl="0"/>
            <a:endParaRPr lang="sv-SE" noProof="0"/>
          </a:p>
        </p:txBody>
      </p:sp>
      <p:sp>
        <p:nvSpPr>
          <p:cNvPr id="7" name="Platshållare för bildnummer 6"/>
          <p:cNvSpPr>
            <a:spLocks noGrp="1"/>
          </p:cNvSpPr>
          <p:nvPr>
            <p:ph type="sldNum" sz="quarter" idx="12"/>
          </p:nvPr>
        </p:nvSpPr>
        <p:spPr/>
        <p:txBody>
          <a:bodyPr rtlCol="0"/>
          <a:lstStyle/>
          <a:p>
            <a:pPr rtl="0"/>
            <a:fld id="{D57F1E4F-1CFF-5643-939E-217C01CDF565}" type="slidenum">
              <a:rPr lang="sv-SE" noProof="0" smtClean="0"/>
              <a:pPr rtl="0"/>
              <a:t>‹#›</a:t>
            </a:fld>
            <a:endParaRPr lang="sv-SE"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11" name="Rektangulär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ubrik 1"/>
          <p:cNvSpPr>
            <a:spLocks noGrp="1"/>
          </p:cNvSpPr>
          <p:nvPr>
            <p:ph type="title" hasCustomPrompt="1"/>
          </p:nvPr>
        </p:nvSpPr>
        <p:spPr>
          <a:xfrm>
            <a:off x="581193" y="729658"/>
            <a:ext cx="11029616" cy="988332"/>
          </a:xfrm>
        </p:spPr>
        <p:txBody>
          <a:bodyPr rtlCol="0"/>
          <a:lstStyle/>
          <a:p>
            <a:pPr rtl="0"/>
            <a:r>
              <a:rPr lang="sv-SE" noProof="0"/>
              <a:t>Klicka här för att ändra format</a:t>
            </a:r>
          </a:p>
        </p:txBody>
      </p:sp>
      <p:sp>
        <p:nvSpPr>
          <p:cNvPr id="3" name="Platshållare för text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Redigera format för bakgrundstext</a:t>
            </a:r>
          </a:p>
        </p:txBody>
      </p:sp>
      <p:sp>
        <p:nvSpPr>
          <p:cNvPr id="4" name="Platshållare för innehåll 3"/>
          <p:cNvSpPr>
            <a:spLocks noGrp="1"/>
          </p:cNvSpPr>
          <p:nvPr>
            <p:ph sz="half" idx="2" hasCustomPrompt="1"/>
          </p:nvPr>
        </p:nvSpPr>
        <p:spPr>
          <a:xfrm>
            <a:off x="581194" y="2926052"/>
            <a:ext cx="5393100" cy="2934999"/>
          </a:xfrm>
        </p:spPr>
        <p:txBody>
          <a:bodyPr rtlCol="0" anchor="t">
            <a:normAutofit/>
          </a:bodyPr>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 name="Platshållare för text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Redigera format för bakgrundstext</a:t>
            </a:r>
          </a:p>
        </p:txBody>
      </p:sp>
      <p:sp>
        <p:nvSpPr>
          <p:cNvPr id="6" name="Platshållare för innehåll 5"/>
          <p:cNvSpPr>
            <a:spLocks noGrp="1"/>
          </p:cNvSpPr>
          <p:nvPr>
            <p:ph sz="quarter" idx="4" hasCustomPrompt="1"/>
          </p:nvPr>
        </p:nvSpPr>
        <p:spPr>
          <a:xfrm>
            <a:off x="6217709" y="2926052"/>
            <a:ext cx="5393100" cy="2934999"/>
          </a:xfrm>
        </p:spPr>
        <p:txBody>
          <a:bodyPr rtlCol="0" anchor="t">
            <a:normAutofit/>
          </a:bodyPr>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7" name="Platshållare för datum 6"/>
          <p:cNvSpPr>
            <a:spLocks noGrp="1"/>
          </p:cNvSpPr>
          <p:nvPr>
            <p:ph type="dt" sz="half" idx="10"/>
          </p:nvPr>
        </p:nvSpPr>
        <p:spPr/>
        <p:txBody>
          <a:bodyPr rtlCol="0"/>
          <a:lstStyle/>
          <a:p>
            <a:pPr rtl="0"/>
            <a:fld id="{EE769021-A962-41DC-B2BE-B2D5BE48197E}" type="datetime1">
              <a:rPr lang="sv-SE" noProof="0" smtClean="0"/>
              <a:t>2024-03-26</a:t>
            </a:fld>
            <a:endParaRPr lang="sv-SE" noProof="0"/>
          </a:p>
        </p:txBody>
      </p:sp>
      <p:sp>
        <p:nvSpPr>
          <p:cNvPr id="8" name="Platshållare för sidfot 7"/>
          <p:cNvSpPr>
            <a:spLocks noGrp="1"/>
          </p:cNvSpPr>
          <p:nvPr>
            <p:ph type="ftr" sz="quarter" idx="11"/>
          </p:nvPr>
        </p:nvSpPr>
        <p:spPr/>
        <p:txBody>
          <a:bodyPr rtlCol="0"/>
          <a:lstStyle/>
          <a:p>
            <a:pPr rtl="0"/>
            <a:endParaRPr lang="sv-SE" noProof="0"/>
          </a:p>
        </p:txBody>
      </p:sp>
      <p:sp>
        <p:nvSpPr>
          <p:cNvPr id="9" name="Platshållare för bildnummer 8"/>
          <p:cNvSpPr>
            <a:spLocks noGrp="1"/>
          </p:cNvSpPr>
          <p:nvPr>
            <p:ph type="sldNum" sz="quarter" idx="12"/>
          </p:nvPr>
        </p:nvSpPr>
        <p:spPr/>
        <p:txBody>
          <a:bodyPr rtlCol="0"/>
          <a:lstStyle/>
          <a:p>
            <a:pPr rtl="0"/>
            <a:fld id="{D57F1E4F-1CFF-5643-939E-217C01CDF565}" type="slidenum">
              <a:rPr lang="sv-SE" noProof="0" smtClean="0"/>
              <a:pPr rtl="0"/>
              <a:t>‹#›</a:t>
            </a:fld>
            <a:endParaRPr lang="sv-SE"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3" name="Platshållare för datum 2"/>
          <p:cNvSpPr>
            <a:spLocks noGrp="1"/>
          </p:cNvSpPr>
          <p:nvPr>
            <p:ph type="dt" sz="half" idx="10"/>
          </p:nvPr>
        </p:nvSpPr>
        <p:spPr/>
        <p:txBody>
          <a:bodyPr rtlCol="0"/>
          <a:lstStyle/>
          <a:p>
            <a:pPr rtl="0"/>
            <a:fld id="{1D21C337-78CE-4B42-B3F9-57AA2C8CE673}" type="datetime1">
              <a:rPr lang="sv-SE" noProof="0" smtClean="0"/>
              <a:t>2024-03-26</a:t>
            </a:fld>
            <a:endParaRPr lang="sv-SE" noProof="0"/>
          </a:p>
        </p:txBody>
      </p:sp>
      <p:sp>
        <p:nvSpPr>
          <p:cNvPr id="4" name="Platshållare för sidfot 3"/>
          <p:cNvSpPr>
            <a:spLocks noGrp="1"/>
          </p:cNvSpPr>
          <p:nvPr>
            <p:ph type="ftr" sz="quarter" idx="11"/>
          </p:nvPr>
        </p:nvSpPr>
        <p:spPr/>
        <p:txBody>
          <a:bodyPr rtlCol="0"/>
          <a:lstStyle/>
          <a:p>
            <a:pPr rtl="0"/>
            <a:endParaRPr lang="sv-SE" noProof="0"/>
          </a:p>
        </p:txBody>
      </p:sp>
      <p:sp>
        <p:nvSpPr>
          <p:cNvPr id="5" name="Platshållare för bildnummer 4"/>
          <p:cNvSpPr>
            <a:spLocks noGrp="1"/>
          </p:cNvSpPr>
          <p:nvPr>
            <p:ph type="sldNum" sz="quarter" idx="12"/>
          </p:nvPr>
        </p:nvSpPr>
        <p:spPr/>
        <p:txBody>
          <a:bodyPr rtlCol="0"/>
          <a:lstStyle/>
          <a:p>
            <a:pPr rtl="0"/>
            <a:fld id="{D57F1E4F-1CFF-5643-939E-217C01CDF565}" type="slidenum">
              <a:rPr lang="sv-SE" noProof="0" smtClean="0"/>
              <a:pPr rtl="0"/>
              <a:t>‹#›</a:t>
            </a:fld>
            <a:endParaRPr lang="sv-SE" noProof="0"/>
          </a:p>
        </p:txBody>
      </p:sp>
      <p:sp>
        <p:nvSpPr>
          <p:cNvPr id="7" name="Rektangulär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Rubrik 1"/>
          <p:cNvSpPr>
            <a:spLocks noGrp="1"/>
          </p:cNvSpPr>
          <p:nvPr>
            <p:ph type="title" hasCustomPrompt="1"/>
          </p:nvPr>
        </p:nvSpPr>
        <p:spPr>
          <a:xfrm>
            <a:off x="575894" y="729658"/>
            <a:ext cx="11029616" cy="988332"/>
          </a:xfrm>
        </p:spPr>
        <p:txBody>
          <a:bodyPr rtlCol="0"/>
          <a:lstStyle/>
          <a:p>
            <a:pPr rtl="0"/>
            <a:r>
              <a:rPr lang="sv-SE" noProof="0"/>
              <a:t>Klicka här för att ändra format</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rtlCol="0"/>
          <a:lstStyle/>
          <a:p>
            <a:pPr rtl="0"/>
            <a:fld id="{944A4472-8FEF-4AB6-8DC5-BBF8799EDA3C}" type="datetime1">
              <a:rPr lang="sv-SE" noProof="0" smtClean="0"/>
              <a:t>2024-03-26</a:t>
            </a:fld>
            <a:endParaRPr lang="sv-SE" noProof="0"/>
          </a:p>
        </p:txBody>
      </p:sp>
      <p:sp>
        <p:nvSpPr>
          <p:cNvPr id="3" name="Platshållare för sidfot 2"/>
          <p:cNvSpPr>
            <a:spLocks noGrp="1"/>
          </p:cNvSpPr>
          <p:nvPr>
            <p:ph type="ftr" sz="quarter" idx="11"/>
          </p:nvPr>
        </p:nvSpPr>
        <p:spPr/>
        <p:txBody>
          <a:bodyPr rtlCol="0"/>
          <a:lstStyle/>
          <a:p>
            <a:pPr rtl="0"/>
            <a:endParaRPr lang="sv-SE" noProof="0"/>
          </a:p>
        </p:txBody>
      </p:sp>
      <p:sp>
        <p:nvSpPr>
          <p:cNvPr id="4" name="Platshållare för bildnummer 3"/>
          <p:cNvSpPr>
            <a:spLocks noGrp="1"/>
          </p:cNvSpPr>
          <p:nvPr>
            <p:ph type="sldNum" sz="quarter" idx="12"/>
          </p:nvPr>
        </p:nvSpPr>
        <p:spPr/>
        <p:txBody>
          <a:bodyPr rtlCol="0"/>
          <a:lstStyle/>
          <a:p>
            <a:pPr rtl="0"/>
            <a:fld id="{D57F1E4F-1CFF-5643-939E-217C01CDF565}" type="slidenum">
              <a:rPr lang="sv-SE" noProof="0" smtClean="0"/>
              <a:pPr rtl="0"/>
              <a:t>‹#›</a:t>
            </a:fld>
            <a:endParaRPr lang="sv-SE"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9" name="Rektangulär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Rubrik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sv-SE" noProof="0"/>
              <a:t>Klicka här för att ändra format</a:t>
            </a:r>
          </a:p>
        </p:txBody>
      </p:sp>
      <p:sp>
        <p:nvSpPr>
          <p:cNvPr id="3" name="Platshållare för innehåll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text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Redigera format för bakgrundstext</a:t>
            </a:r>
          </a:p>
        </p:txBody>
      </p:sp>
      <p:sp>
        <p:nvSpPr>
          <p:cNvPr id="5" name="Platshållare för datum 4"/>
          <p:cNvSpPr>
            <a:spLocks noGrp="1"/>
          </p:cNvSpPr>
          <p:nvPr>
            <p:ph type="dt" sz="half" idx="10"/>
          </p:nvPr>
        </p:nvSpPr>
        <p:spPr/>
        <p:txBody>
          <a:bodyPr rtlCol="0"/>
          <a:lstStyle>
            <a:lvl1pPr>
              <a:defRPr>
                <a:solidFill>
                  <a:schemeClr val="accent1">
                    <a:lumMod val="75000"/>
                    <a:lumOff val="25000"/>
                  </a:schemeClr>
                </a:solidFill>
              </a:defRPr>
            </a:lvl1pPr>
          </a:lstStyle>
          <a:p>
            <a:pPr rtl="0"/>
            <a:fld id="{9C951709-E3CE-4C6A-8C9B-0A975C581F46}" type="datetime1">
              <a:rPr lang="sv-SE" noProof="0" smtClean="0"/>
              <a:t>2024-03-26</a:t>
            </a:fld>
            <a:endParaRPr lang="sv-SE" noProof="0"/>
          </a:p>
        </p:txBody>
      </p:sp>
      <p:sp>
        <p:nvSpPr>
          <p:cNvPr id="6" name="Platshållare för sidfot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sv-SE" noProof="0"/>
          </a:p>
        </p:txBody>
      </p:sp>
      <p:sp>
        <p:nvSpPr>
          <p:cNvPr id="7" name="Platshållare för bildnumm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sv-SE" noProof="0" smtClean="0"/>
              <a:pPr rtl="0"/>
              <a:t>‹#›</a:t>
            </a:fld>
            <a:endParaRPr lang="sv-SE"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sv-SE" noProof="0"/>
              <a:t>Klicka här för att ändra format</a:t>
            </a:r>
          </a:p>
        </p:txBody>
      </p:sp>
      <p:sp>
        <p:nvSpPr>
          <p:cNvPr id="3" name="Platshållare för bild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v-SE" noProof="0"/>
              <a:t>Klicka på ikonen för att lägga till bild</a:t>
            </a:r>
          </a:p>
        </p:txBody>
      </p:sp>
      <p:sp>
        <p:nvSpPr>
          <p:cNvPr id="4" name="Platshållare för text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Redigera format för bakgrundstext</a:t>
            </a:r>
          </a:p>
        </p:txBody>
      </p:sp>
      <p:sp>
        <p:nvSpPr>
          <p:cNvPr id="5" name="Platshållare för datum 4"/>
          <p:cNvSpPr>
            <a:spLocks noGrp="1"/>
          </p:cNvSpPr>
          <p:nvPr>
            <p:ph type="dt" sz="half" idx="10"/>
          </p:nvPr>
        </p:nvSpPr>
        <p:spPr/>
        <p:txBody>
          <a:bodyPr rtlCol="0"/>
          <a:lstStyle/>
          <a:p>
            <a:pPr rtl="0"/>
            <a:fld id="{AE076600-0888-48C6-B089-DF3A6834FC41}" type="datetime1">
              <a:rPr lang="sv-SE" noProof="0" smtClean="0"/>
              <a:t>2024-03-26</a:t>
            </a:fld>
            <a:endParaRPr lang="sv-SE" noProof="0"/>
          </a:p>
        </p:txBody>
      </p:sp>
      <p:sp>
        <p:nvSpPr>
          <p:cNvPr id="6" name="Platshållare för sidfot 5"/>
          <p:cNvSpPr>
            <a:spLocks noGrp="1"/>
          </p:cNvSpPr>
          <p:nvPr>
            <p:ph type="ftr" sz="quarter" idx="11"/>
          </p:nvPr>
        </p:nvSpPr>
        <p:spPr/>
        <p:txBody>
          <a:bodyPr rtlCol="0"/>
          <a:lstStyle/>
          <a:p>
            <a:pPr rtl="0"/>
            <a:endParaRPr lang="sv-SE" noProof="0"/>
          </a:p>
        </p:txBody>
      </p:sp>
      <p:sp>
        <p:nvSpPr>
          <p:cNvPr id="7" name="Platshållare för bildnummer 6"/>
          <p:cNvSpPr>
            <a:spLocks noGrp="1"/>
          </p:cNvSpPr>
          <p:nvPr>
            <p:ph type="sldNum" sz="quarter" idx="12"/>
          </p:nvPr>
        </p:nvSpPr>
        <p:spPr/>
        <p:txBody>
          <a:bodyPr rtlCol="0"/>
          <a:lstStyle/>
          <a:p>
            <a:pPr rtl="0"/>
            <a:fld id="{D57F1E4F-1CFF-5643-939E-217C01CDF565}" type="slidenum">
              <a:rPr lang="sv-SE" noProof="0" smtClean="0"/>
              <a:pPr rtl="0"/>
              <a:t>‹#›</a:t>
            </a:fld>
            <a:endParaRPr lang="sv-SE"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sv-SE" noProof="0"/>
              <a:t>Klicka här för att ändra format</a:t>
            </a:r>
          </a:p>
        </p:txBody>
      </p:sp>
      <p:sp>
        <p:nvSpPr>
          <p:cNvPr id="3" name="Platshållare för text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datum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DCB5594E-A726-475C-AA0A-CE0BD647288B}" type="datetime1">
              <a:rPr lang="sv-SE" noProof="0" smtClean="0"/>
              <a:t>2024-03-26</a:t>
            </a:fld>
            <a:endParaRPr lang="sv-SE" noProof="0"/>
          </a:p>
        </p:txBody>
      </p:sp>
      <p:sp>
        <p:nvSpPr>
          <p:cNvPr id="5" name="Platshållare för sidfot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sv-SE" noProof="0"/>
          </a:p>
        </p:txBody>
      </p:sp>
      <p:sp>
        <p:nvSpPr>
          <p:cNvPr id="6" name="Platshållare för bildnumm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sv-SE" noProof="0" smtClean="0"/>
              <a:pPr rtl="0"/>
              <a:t>‹#›</a:t>
            </a:fld>
            <a:endParaRPr lang="sv-SE" noProof="0"/>
          </a:p>
        </p:txBody>
      </p:sp>
      <p:sp>
        <p:nvSpPr>
          <p:cNvPr id="9" name="Rektangulär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ktangulär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ktangulär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hyperlink" Target="https://wcag22.s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ktangulär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Bild 6" descr="Digitala anslutningar">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ktangulär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9" name="Rektangulär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20" name="Rektangulär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sp>
        <p:nvSpPr>
          <p:cNvPr id="22" name="Rektangulär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2" name="Rubrik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sv-SE" sz="6000" dirty="0">
                <a:solidFill>
                  <a:schemeClr val="bg1"/>
                </a:solidFill>
              </a:rPr>
              <a:t>skapa ett spel</a:t>
            </a:r>
          </a:p>
        </p:txBody>
      </p:sp>
      <p:sp>
        <p:nvSpPr>
          <p:cNvPr id="3" name="Underrubrik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sv-SE" dirty="0">
                <a:solidFill>
                  <a:srgbClr val="7CEBFF"/>
                </a:solidFill>
              </a:rPr>
              <a:t>Hur kommer vi igång?</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20F1872-5255-18E0-BA7F-538909852DB6}"/>
              </a:ext>
            </a:extLst>
          </p:cNvPr>
          <p:cNvSpPr>
            <a:spLocks noGrp="1"/>
          </p:cNvSpPr>
          <p:nvPr>
            <p:ph type="title"/>
          </p:nvPr>
        </p:nvSpPr>
        <p:spPr/>
        <p:txBody>
          <a:bodyPr/>
          <a:lstStyle/>
          <a:p>
            <a:r>
              <a:rPr lang="sv-SE" dirty="0"/>
              <a:t>ALFA-test</a:t>
            </a:r>
          </a:p>
        </p:txBody>
      </p:sp>
      <p:sp>
        <p:nvSpPr>
          <p:cNvPr id="3" name="Platshållare för innehåll 2">
            <a:extLst>
              <a:ext uri="{FF2B5EF4-FFF2-40B4-BE49-F238E27FC236}">
                <a16:creationId xmlns:a16="http://schemas.microsoft.com/office/drawing/2014/main" id="{94D5348D-1AF1-8021-E88A-34C006BD116F}"/>
              </a:ext>
            </a:extLst>
          </p:cNvPr>
          <p:cNvSpPr>
            <a:spLocks noGrp="1"/>
          </p:cNvSpPr>
          <p:nvPr>
            <p:ph idx="1"/>
          </p:nvPr>
        </p:nvSpPr>
        <p:spPr/>
        <p:txBody>
          <a:bodyPr/>
          <a:lstStyle/>
          <a:p>
            <a:pPr algn="l">
              <a:buFont typeface="Arial" panose="020B0604020202020204" pitchFamily="34" charset="0"/>
              <a:buChar char="•"/>
            </a:pPr>
            <a:r>
              <a:rPr lang="sv-SE" b="0" i="0" dirty="0">
                <a:solidFill>
                  <a:srgbClr val="0D0D0D"/>
                </a:solidFill>
                <a:effectLst/>
                <a:highlight>
                  <a:srgbClr val="FFFFFF"/>
                </a:highlight>
                <a:latin typeface="Söhne"/>
              </a:rPr>
              <a:t>Alfa-test är den första testfasen.</a:t>
            </a:r>
          </a:p>
          <a:p>
            <a:pPr algn="l">
              <a:buFont typeface="Arial" panose="020B0604020202020204" pitchFamily="34" charset="0"/>
              <a:buChar char="•"/>
            </a:pPr>
            <a:r>
              <a:rPr lang="sv-SE" b="0" i="0" dirty="0">
                <a:solidFill>
                  <a:srgbClr val="0D0D0D"/>
                </a:solidFill>
                <a:effectLst/>
                <a:highlight>
                  <a:srgbClr val="FFFFFF"/>
                </a:highlight>
                <a:latin typeface="Söhne"/>
              </a:rPr>
              <a:t>Internt av utvecklingsteamet eller av en grupp utvalda användare.</a:t>
            </a:r>
          </a:p>
          <a:p>
            <a:pPr algn="l">
              <a:buFont typeface="Arial" panose="020B0604020202020204" pitchFamily="34" charset="0"/>
              <a:buChar char="•"/>
            </a:pPr>
            <a:r>
              <a:rPr lang="sv-SE" b="0" i="0" dirty="0">
                <a:solidFill>
                  <a:srgbClr val="0D0D0D"/>
                </a:solidFill>
                <a:effectLst/>
                <a:highlight>
                  <a:srgbClr val="FFFFFF"/>
                </a:highlight>
                <a:latin typeface="Söhne"/>
              </a:rPr>
              <a:t>Målet med alfa-tester är att identifiera och åtgärda fel, brister eller potentiella förbättringar innan mjukvaran går vidare till nästa </a:t>
            </a:r>
            <a:r>
              <a:rPr lang="sv-SE" b="0" i="0" dirty="0" err="1">
                <a:solidFill>
                  <a:srgbClr val="0D0D0D"/>
                </a:solidFill>
                <a:effectLst/>
                <a:highlight>
                  <a:srgbClr val="FFFFFF"/>
                </a:highlight>
                <a:latin typeface="Söhne"/>
              </a:rPr>
              <a:t>testfas</a:t>
            </a:r>
            <a:r>
              <a:rPr lang="sv-SE" b="0" i="0" dirty="0">
                <a:solidFill>
                  <a:srgbClr val="0D0D0D"/>
                </a:solidFill>
                <a:effectLst/>
                <a:highlight>
                  <a:srgbClr val="FFFFFF"/>
                </a:highlight>
                <a:latin typeface="Söhne"/>
              </a:rPr>
              <a:t> eller släpps till ett större användarantal.</a:t>
            </a:r>
          </a:p>
          <a:p>
            <a:pPr algn="l">
              <a:buFont typeface="Arial" panose="020B0604020202020204" pitchFamily="34" charset="0"/>
              <a:buChar char="•"/>
            </a:pPr>
            <a:r>
              <a:rPr lang="sv-SE" b="0" i="0" dirty="0">
                <a:solidFill>
                  <a:srgbClr val="0D0D0D"/>
                </a:solidFill>
                <a:effectLst/>
                <a:highlight>
                  <a:srgbClr val="FFFFFF"/>
                </a:highlight>
                <a:latin typeface="Söhne"/>
              </a:rPr>
              <a:t>Många gånger är Alfa-tester mer inriktade på funktionalitet och mindre på användarupplevelse.</a:t>
            </a:r>
          </a:p>
          <a:p>
            <a:endParaRPr lang="sv-SE" dirty="0"/>
          </a:p>
        </p:txBody>
      </p:sp>
    </p:spTree>
    <p:extLst>
      <p:ext uri="{BB962C8B-B14F-4D97-AF65-F5344CB8AC3E}">
        <p14:creationId xmlns:p14="http://schemas.microsoft.com/office/powerpoint/2010/main" val="185128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998683D-77B1-D8B3-028F-E2E7A56420C2}"/>
              </a:ext>
            </a:extLst>
          </p:cNvPr>
          <p:cNvSpPr>
            <a:spLocks noGrp="1"/>
          </p:cNvSpPr>
          <p:nvPr>
            <p:ph type="title"/>
          </p:nvPr>
        </p:nvSpPr>
        <p:spPr/>
        <p:txBody>
          <a:bodyPr/>
          <a:lstStyle/>
          <a:p>
            <a:r>
              <a:rPr lang="sv-SE" dirty="0"/>
              <a:t>Beta-test</a:t>
            </a:r>
          </a:p>
        </p:txBody>
      </p:sp>
      <p:sp>
        <p:nvSpPr>
          <p:cNvPr id="3" name="Platshållare för innehåll 2">
            <a:extLst>
              <a:ext uri="{FF2B5EF4-FFF2-40B4-BE49-F238E27FC236}">
                <a16:creationId xmlns:a16="http://schemas.microsoft.com/office/drawing/2014/main" id="{A68B1C30-991A-3C45-E185-20889D7312C9}"/>
              </a:ext>
            </a:extLst>
          </p:cNvPr>
          <p:cNvSpPr>
            <a:spLocks noGrp="1"/>
          </p:cNvSpPr>
          <p:nvPr>
            <p:ph idx="1"/>
          </p:nvPr>
        </p:nvSpPr>
        <p:spPr/>
        <p:txBody>
          <a:bodyPr/>
          <a:lstStyle/>
          <a:p>
            <a:pPr algn="l">
              <a:buFont typeface="Arial" panose="020B0604020202020204" pitchFamily="34" charset="0"/>
              <a:buChar char="•"/>
            </a:pPr>
            <a:r>
              <a:rPr lang="sv-SE" b="0" i="0" dirty="0">
                <a:solidFill>
                  <a:srgbClr val="0D0D0D"/>
                </a:solidFill>
                <a:effectLst/>
                <a:highlight>
                  <a:srgbClr val="FFFFFF"/>
                </a:highlight>
                <a:latin typeface="Söhne"/>
              </a:rPr>
              <a:t>I beta-testerna släpps mjukvaran till en begränsad grupp av externa användare.</a:t>
            </a:r>
          </a:p>
          <a:p>
            <a:pPr algn="l">
              <a:buFont typeface="Arial" panose="020B0604020202020204" pitchFamily="34" charset="0"/>
              <a:buChar char="•"/>
            </a:pPr>
            <a:r>
              <a:rPr lang="sv-SE" b="0" i="0" dirty="0">
                <a:solidFill>
                  <a:srgbClr val="0D0D0D"/>
                </a:solidFill>
                <a:effectLst/>
                <a:highlight>
                  <a:srgbClr val="FFFFFF"/>
                </a:highlight>
                <a:latin typeface="Söhne"/>
              </a:rPr>
              <a:t>Betatestare är vanligtvis frivilliga användare eller kunder som använder mjukvaran i en verklig miljö och ger feedback till utvecklingsteamet.</a:t>
            </a:r>
          </a:p>
          <a:p>
            <a:pPr algn="l">
              <a:buFont typeface="Arial" panose="020B0604020202020204" pitchFamily="34" charset="0"/>
              <a:buChar char="•"/>
            </a:pPr>
            <a:r>
              <a:rPr lang="sv-SE" b="0" i="0" dirty="0">
                <a:solidFill>
                  <a:srgbClr val="0D0D0D"/>
                </a:solidFill>
                <a:effectLst/>
                <a:highlight>
                  <a:srgbClr val="FFFFFF"/>
                </a:highlight>
                <a:latin typeface="Söhne"/>
              </a:rPr>
              <a:t>Målet med beta-tester är att validera mjukvarans funktionalitet, prestanda och användarupplevelse i en verklig miljö och att identifiera eventuella sista-minuten-fel innan den officiella lanseringen.</a:t>
            </a:r>
          </a:p>
          <a:p>
            <a:pPr algn="l">
              <a:buFont typeface="Arial" panose="020B0604020202020204" pitchFamily="34" charset="0"/>
              <a:buChar char="•"/>
            </a:pPr>
            <a:r>
              <a:rPr lang="sv-SE" b="0" i="0" dirty="0">
                <a:solidFill>
                  <a:srgbClr val="0D0D0D"/>
                </a:solidFill>
                <a:effectLst/>
                <a:highlight>
                  <a:srgbClr val="FFFFFF"/>
                </a:highlight>
                <a:latin typeface="Söhne"/>
              </a:rPr>
              <a:t>Betatesterna ger också möjlighet att samla in användarfeedback och göra justeringar/förbättringar baserat på denna feedback.</a:t>
            </a:r>
          </a:p>
          <a:p>
            <a:endParaRPr lang="sv-SE" dirty="0"/>
          </a:p>
        </p:txBody>
      </p:sp>
    </p:spTree>
    <p:extLst>
      <p:ext uri="{BB962C8B-B14F-4D97-AF65-F5344CB8AC3E}">
        <p14:creationId xmlns:p14="http://schemas.microsoft.com/office/powerpoint/2010/main" val="2629184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C63552C-27A2-BE58-DC71-93D243A9BA83}"/>
              </a:ext>
            </a:extLst>
          </p:cNvPr>
          <p:cNvSpPr>
            <a:spLocks noGrp="1"/>
          </p:cNvSpPr>
          <p:nvPr>
            <p:ph type="title"/>
          </p:nvPr>
        </p:nvSpPr>
        <p:spPr/>
        <p:txBody>
          <a:bodyPr/>
          <a:lstStyle/>
          <a:p>
            <a:r>
              <a:rPr lang="sv-SE" dirty="0"/>
              <a:t>UI – </a:t>
            </a:r>
            <a:r>
              <a:rPr lang="sv-SE" dirty="0" err="1"/>
              <a:t>User</a:t>
            </a:r>
            <a:r>
              <a:rPr lang="sv-SE" dirty="0"/>
              <a:t> interface</a:t>
            </a:r>
          </a:p>
        </p:txBody>
      </p:sp>
      <p:sp>
        <p:nvSpPr>
          <p:cNvPr id="3" name="Platshållare för innehåll 2">
            <a:extLst>
              <a:ext uri="{FF2B5EF4-FFF2-40B4-BE49-F238E27FC236}">
                <a16:creationId xmlns:a16="http://schemas.microsoft.com/office/drawing/2014/main" id="{A38695DA-5736-466E-2CDC-369DED6396C8}"/>
              </a:ext>
            </a:extLst>
          </p:cNvPr>
          <p:cNvSpPr>
            <a:spLocks noGrp="1"/>
          </p:cNvSpPr>
          <p:nvPr>
            <p:ph idx="1"/>
          </p:nvPr>
        </p:nvSpPr>
        <p:spPr/>
        <p:txBody>
          <a:bodyPr>
            <a:normAutofit/>
          </a:bodyPr>
          <a:lstStyle/>
          <a:p>
            <a:pPr marL="0" indent="0">
              <a:buNone/>
            </a:pPr>
            <a:r>
              <a:rPr lang="sv-SE" sz="3200" dirty="0"/>
              <a:t>"UI" står för "</a:t>
            </a:r>
            <a:r>
              <a:rPr lang="sv-SE" sz="3200" dirty="0" err="1"/>
              <a:t>User</a:t>
            </a:r>
            <a:r>
              <a:rPr lang="sv-SE" sz="3200" dirty="0"/>
              <a:t> Interface" på engelska och översätts till "användargränssnitt" på svenska. Användargränssnittet är den del av en mjukvaruapplikation eller ett system där användaren interagerar med programmet. Det är den punkt där användaren och datorn möts och utbyter information och kommandon.</a:t>
            </a:r>
          </a:p>
        </p:txBody>
      </p:sp>
    </p:spTree>
    <p:extLst>
      <p:ext uri="{BB962C8B-B14F-4D97-AF65-F5344CB8AC3E}">
        <p14:creationId xmlns:p14="http://schemas.microsoft.com/office/powerpoint/2010/main" val="2054255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E5E45B6-D408-4DF6-E4BA-60C0E5A60CD4}"/>
              </a:ext>
            </a:extLst>
          </p:cNvPr>
          <p:cNvSpPr>
            <a:spLocks noGrp="1"/>
          </p:cNvSpPr>
          <p:nvPr>
            <p:ph type="title"/>
          </p:nvPr>
        </p:nvSpPr>
        <p:spPr>
          <a:xfrm>
            <a:off x="581192" y="702156"/>
            <a:ext cx="11029616" cy="1013800"/>
          </a:xfrm>
        </p:spPr>
        <p:txBody>
          <a:bodyPr/>
          <a:lstStyle/>
          <a:p>
            <a:r>
              <a:rPr lang="en-US" dirty="0" err="1"/>
              <a:t>Delar</a:t>
            </a:r>
            <a:r>
              <a:rPr lang="en-US" dirty="0"/>
              <a:t> av </a:t>
            </a:r>
            <a:r>
              <a:rPr lang="en-US" dirty="0" err="1"/>
              <a:t>ui</a:t>
            </a:r>
            <a:endParaRPr lang="en-US" dirty="0"/>
          </a:p>
        </p:txBody>
      </p:sp>
      <p:graphicFrame>
        <p:nvGraphicFramePr>
          <p:cNvPr id="17" name="Platshållare för innehåll 2">
            <a:extLst>
              <a:ext uri="{FF2B5EF4-FFF2-40B4-BE49-F238E27FC236}">
                <a16:creationId xmlns:a16="http://schemas.microsoft.com/office/drawing/2014/main" id="{2737A5BF-76DF-9A35-030E-2F7CA0ECD88C}"/>
              </a:ext>
            </a:extLst>
          </p:cNvPr>
          <p:cNvGraphicFramePr>
            <a:graphicFrameLocks noGrp="1"/>
          </p:cNvGraphicFramePr>
          <p:nvPr>
            <p:ph idx="1"/>
            <p:extLst>
              <p:ext uri="{D42A27DB-BD31-4B8C-83A1-F6EECF244321}">
                <p14:modId xmlns:p14="http://schemas.microsoft.com/office/powerpoint/2010/main" val="1205377947"/>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70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825DF7D-A5C6-46B0-2A12-C91BC9B2EDE5}"/>
              </a:ext>
            </a:extLst>
          </p:cNvPr>
          <p:cNvSpPr>
            <a:spLocks noGrp="1"/>
          </p:cNvSpPr>
          <p:nvPr>
            <p:ph type="title"/>
          </p:nvPr>
        </p:nvSpPr>
        <p:spPr/>
        <p:txBody>
          <a:bodyPr/>
          <a:lstStyle/>
          <a:p>
            <a:r>
              <a:rPr lang="sv-SE" dirty="0"/>
              <a:t>Grafiska element</a:t>
            </a:r>
          </a:p>
        </p:txBody>
      </p:sp>
      <p:sp>
        <p:nvSpPr>
          <p:cNvPr id="3" name="Platshållare för innehåll 2">
            <a:extLst>
              <a:ext uri="{FF2B5EF4-FFF2-40B4-BE49-F238E27FC236}">
                <a16:creationId xmlns:a16="http://schemas.microsoft.com/office/drawing/2014/main" id="{C4B82903-E737-04FA-DA0F-246F2CD0F7FF}"/>
              </a:ext>
            </a:extLst>
          </p:cNvPr>
          <p:cNvSpPr>
            <a:spLocks noGrp="1"/>
          </p:cNvSpPr>
          <p:nvPr>
            <p:ph idx="1"/>
          </p:nvPr>
        </p:nvSpPr>
        <p:spPr/>
        <p:txBody>
          <a:bodyPr>
            <a:normAutofit/>
          </a:bodyPr>
          <a:lstStyle/>
          <a:p>
            <a:pPr marL="0" indent="0">
              <a:buNone/>
            </a:pPr>
            <a:r>
              <a:rPr lang="sv-SE" sz="2800" dirty="0"/>
              <a:t>Användargränssnittet kan innehålla olika grafiska element som knappar, fält, menyer, listor, ikoner och andra grafiska komponenter. Dessa element används för att visa information för användaren och möjliggöra interaktion.</a:t>
            </a:r>
          </a:p>
        </p:txBody>
      </p:sp>
    </p:spTree>
    <p:extLst>
      <p:ext uri="{BB962C8B-B14F-4D97-AF65-F5344CB8AC3E}">
        <p14:creationId xmlns:p14="http://schemas.microsoft.com/office/powerpoint/2010/main" val="6875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7DE54E-AE31-EA8C-B444-D9A9E30F7A52}"/>
              </a:ext>
            </a:extLst>
          </p:cNvPr>
          <p:cNvSpPr>
            <a:spLocks noGrp="1"/>
          </p:cNvSpPr>
          <p:nvPr>
            <p:ph type="title"/>
          </p:nvPr>
        </p:nvSpPr>
        <p:spPr/>
        <p:txBody>
          <a:bodyPr/>
          <a:lstStyle/>
          <a:p>
            <a:r>
              <a:rPr lang="sv-SE" dirty="0"/>
              <a:t>interaktionselement</a:t>
            </a:r>
          </a:p>
        </p:txBody>
      </p:sp>
      <p:sp>
        <p:nvSpPr>
          <p:cNvPr id="3" name="Platshållare för innehåll 2">
            <a:extLst>
              <a:ext uri="{FF2B5EF4-FFF2-40B4-BE49-F238E27FC236}">
                <a16:creationId xmlns:a16="http://schemas.microsoft.com/office/drawing/2014/main" id="{46259520-F8A1-254A-02BD-F06E93900E01}"/>
              </a:ext>
            </a:extLst>
          </p:cNvPr>
          <p:cNvSpPr>
            <a:spLocks noGrp="1"/>
          </p:cNvSpPr>
          <p:nvPr>
            <p:ph idx="1"/>
          </p:nvPr>
        </p:nvSpPr>
        <p:spPr/>
        <p:txBody>
          <a:bodyPr>
            <a:normAutofit/>
          </a:bodyPr>
          <a:lstStyle/>
          <a:p>
            <a:pPr marL="0" indent="0">
              <a:buNone/>
            </a:pPr>
            <a:r>
              <a:rPr lang="sv-SE" sz="2800" dirty="0"/>
              <a:t>Användargränssnittet tillåter användaren att interagera med systemet genom att klicka, dra och släppa, skriva in text, välja alternativ från menyer, och så vidare. Detta gör det möjligt för användaren att utföra olika åtgärder och kommandon.</a:t>
            </a:r>
          </a:p>
        </p:txBody>
      </p:sp>
    </p:spTree>
    <p:extLst>
      <p:ext uri="{BB962C8B-B14F-4D97-AF65-F5344CB8AC3E}">
        <p14:creationId xmlns:p14="http://schemas.microsoft.com/office/powerpoint/2010/main" val="174342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C608946-97CC-EAFC-846E-FCE1D43D048F}"/>
              </a:ext>
            </a:extLst>
          </p:cNvPr>
          <p:cNvSpPr>
            <a:spLocks noGrp="1"/>
          </p:cNvSpPr>
          <p:nvPr>
            <p:ph type="title"/>
          </p:nvPr>
        </p:nvSpPr>
        <p:spPr/>
        <p:txBody>
          <a:bodyPr/>
          <a:lstStyle/>
          <a:p>
            <a:r>
              <a:rPr lang="sv-SE" dirty="0"/>
              <a:t>Layout och design</a:t>
            </a:r>
          </a:p>
        </p:txBody>
      </p:sp>
      <p:sp>
        <p:nvSpPr>
          <p:cNvPr id="3" name="Platshållare för innehåll 2">
            <a:extLst>
              <a:ext uri="{FF2B5EF4-FFF2-40B4-BE49-F238E27FC236}">
                <a16:creationId xmlns:a16="http://schemas.microsoft.com/office/drawing/2014/main" id="{340A26C2-EFFF-CF75-7C30-D0641F3AA902}"/>
              </a:ext>
            </a:extLst>
          </p:cNvPr>
          <p:cNvSpPr>
            <a:spLocks noGrp="1"/>
          </p:cNvSpPr>
          <p:nvPr>
            <p:ph idx="1"/>
          </p:nvPr>
        </p:nvSpPr>
        <p:spPr/>
        <p:txBody>
          <a:bodyPr>
            <a:normAutofit/>
          </a:bodyPr>
          <a:lstStyle/>
          <a:p>
            <a:pPr marL="0" indent="0">
              <a:buNone/>
            </a:pPr>
            <a:r>
              <a:rPr lang="sv-SE" sz="2800" dirty="0"/>
              <a:t>En viktig del av användargränssnittet är dess layout och design. En intuitiv och användarvänlig design gör det enklare för användaren att navigera och använda systemet. Det innefattar aspekter som färgval, typografi, kontrast, och placering av olika element.</a:t>
            </a:r>
          </a:p>
        </p:txBody>
      </p:sp>
    </p:spTree>
    <p:extLst>
      <p:ext uri="{BB962C8B-B14F-4D97-AF65-F5344CB8AC3E}">
        <p14:creationId xmlns:p14="http://schemas.microsoft.com/office/powerpoint/2010/main" val="664653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E039C03-8FB6-8495-5AA7-4D8DC8D64C1C}"/>
              </a:ext>
            </a:extLst>
          </p:cNvPr>
          <p:cNvSpPr>
            <a:spLocks noGrp="1"/>
          </p:cNvSpPr>
          <p:nvPr>
            <p:ph type="title"/>
          </p:nvPr>
        </p:nvSpPr>
        <p:spPr>
          <a:xfrm>
            <a:off x="581192" y="702156"/>
            <a:ext cx="11029616" cy="1013800"/>
          </a:xfrm>
        </p:spPr>
        <p:txBody>
          <a:bodyPr anchor="b">
            <a:normAutofit/>
          </a:bodyPr>
          <a:lstStyle/>
          <a:p>
            <a:r>
              <a:rPr lang="sv-SE" dirty="0" err="1"/>
              <a:t>responsivitet</a:t>
            </a:r>
            <a:endParaRPr lang="sv-SE" dirty="0"/>
          </a:p>
        </p:txBody>
      </p:sp>
      <p:graphicFrame>
        <p:nvGraphicFramePr>
          <p:cNvPr id="5" name="Platshållare för innehåll 2">
            <a:extLst>
              <a:ext uri="{FF2B5EF4-FFF2-40B4-BE49-F238E27FC236}">
                <a16:creationId xmlns:a16="http://schemas.microsoft.com/office/drawing/2014/main" id="{882D6B0D-AE69-4804-1EA9-A95B5B678879}"/>
              </a:ext>
            </a:extLst>
          </p:cNvPr>
          <p:cNvGraphicFramePr>
            <a:graphicFrameLocks noGrp="1"/>
          </p:cNvGraphicFramePr>
          <p:nvPr>
            <p:ph idx="1"/>
            <p:extLst>
              <p:ext uri="{D42A27DB-BD31-4B8C-83A1-F6EECF244321}">
                <p14:modId xmlns:p14="http://schemas.microsoft.com/office/powerpoint/2010/main" val="2420271018"/>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7276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3E6C107-D637-CFAD-78C6-E352D5F2250F}"/>
              </a:ext>
            </a:extLst>
          </p:cNvPr>
          <p:cNvSpPr>
            <a:spLocks noGrp="1"/>
          </p:cNvSpPr>
          <p:nvPr>
            <p:ph type="title"/>
          </p:nvPr>
        </p:nvSpPr>
        <p:spPr/>
        <p:txBody>
          <a:bodyPr/>
          <a:lstStyle/>
          <a:p>
            <a:r>
              <a:rPr lang="sv-SE" dirty="0"/>
              <a:t>tillgänglighet</a:t>
            </a:r>
          </a:p>
        </p:txBody>
      </p:sp>
      <p:sp>
        <p:nvSpPr>
          <p:cNvPr id="3" name="Platshållare för innehåll 2">
            <a:extLst>
              <a:ext uri="{FF2B5EF4-FFF2-40B4-BE49-F238E27FC236}">
                <a16:creationId xmlns:a16="http://schemas.microsoft.com/office/drawing/2014/main" id="{AB102138-D424-0984-2E31-5144919708A8}"/>
              </a:ext>
            </a:extLst>
          </p:cNvPr>
          <p:cNvSpPr>
            <a:spLocks noGrp="1"/>
          </p:cNvSpPr>
          <p:nvPr>
            <p:ph idx="1"/>
          </p:nvPr>
        </p:nvSpPr>
        <p:spPr/>
        <p:txBody>
          <a:bodyPr/>
          <a:lstStyle/>
          <a:p>
            <a:pPr marL="0" indent="0">
              <a:buNone/>
            </a:pPr>
            <a:r>
              <a:rPr lang="sv-SE" sz="2800" dirty="0" err="1"/>
              <a:t>UIet</a:t>
            </a:r>
            <a:r>
              <a:rPr lang="sv-SE" sz="2800" dirty="0"/>
              <a:t> ska vara tillgängligt för alla användare, inklusive personer med olika förmågor och behov. Detta innebär att använda en tillgänglig design och att tillhandahålla alternativa navigationsmetoder och kontroller för personer med funktionsvariationer.</a:t>
            </a:r>
            <a:br>
              <a:rPr lang="sv-SE" sz="2800" dirty="0"/>
            </a:br>
            <a:br>
              <a:rPr lang="sv-SE" sz="2800" dirty="0"/>
            </a:br>
            <a:r>
              <a:rPr lang="sv-SE" sz="2800" dirty="0"/>
              <a:t>WCAG - </a:t>
            </a:r>
            <a:r>
              <a:rPr lang="sv-SE" sz="2800" dirty="0">
                <a:hlinkClick r:id="rId2"/>
              </a:rPr>
              <a:t>WCAG 2.2 (wcag22.se)</a:t>
            </a:r>
            <a:br>
              <a:rPr lang="sv-SE" sz="2800" dirty="0"/>
            </a:br>
            <a:r>
              <a:rPr lang="sv-SE" sz="2800" dirty="0"/>
              <a:t>Universell utformning</a:t>
            </a:r>
          </a:p>
          <a:p>
            <a:endParaRPr lang="sv-SE" dirty="0"/>
          </a:p>
        </p:txBody>
      </p:sp>
    </p:spTree>
    <p:extLst>
      <p:ext uri="{BB962C8B-B14F-4D97-AF65-F5344CB8AC3E}">
        <p14:creationId xmlns:p14="http://schemas.microsoft.com/office/powerpoint/2010/main" val="343148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442E413-D4C3-80E0-FEAF-E444A643E54F}"/>
              </a:ext>
            </a:extLst>
          </p:cNvPr>
          <p:cNvSpPr>
            <a:spLocks noGrp="1"/>
          </p:cNvSpPr>
          <p:nvPr>
            <p:ph type="title"/>
          </p:nvPr>
        </p:nvSpPr>
        <p:spPr/>
        <p:txBody>
          <a:bodyPr/>
          <a:lstStyle/>
          <a:p>
            <a:r>
              <a:rPr lang="sv-SE" dirty="0"/>
              <a:t>enhetlighet</a:t>
            </a:r>
          </a:p>
        </p:txBody>
      </p:sp>
      <p:sp>
        <p:nvSpPr>
          <p:cNvPr id="3" name="Platshållare för innehåll 2">
            <a:extLst>
              <a:ext uri="{FF2B5EF4-FFF2-40B4-BE49-F238E27FC236}">
                <a16:creationId xmlns:a16="http://schemas.microsoft.com/office/drawing/2014/main" id="{9BF3A7CB-0BB5-B81A-6151-926F5496DF4D}"/>
              </a:ext>
            </a:extLst>
          </p:cNvPr>
          <p:cNvSpPr>
            <a:spLocks noGrp="1"/>
          </p:cNvSpPr>
          <p:nvPr>
            <p:ph idx="1"/>
          </p:nvPr>
        </p:nvSpPr>
        <p:spPr/>
        <p:txBody>
          <a:bodyPr>
            <a:normAutofit/>
          </a:bodyPr>
          <a:lstStyle/>
          <a:p>
            <a:pPr marL="0" indent="0">
              <a:buNone/>
            </a:pPr>
            <a:r>
              <a:rPr lang="sv-SE" sz="2800" dirty="0"/>
              <a:t>Enhetlighet är viktigt för ett användargränssnitt eftersom det gör det lättare för användaren att förstå och använda systemet. Enhetlighet innebär att använda samma designmönster, färger, och ikoner över hela systemet och att följa etablerade konventioner och riktlinjer.</a:t>
            </a:r>
          </a:p>
          <a:p>
            <a:pPr marL="0" indent="0">
              <a:buNone/>
            </a:pPr>
            <a:endParaRPr lang="sv-SE" sz="2800" dirty="0"/>
          </a:p>
        </p:txBody>
      </p:sp>
    </p:spTree>
    <p:extLst>
      <p:ext uri="{BB962C8B-B14F-4D97-AF65-F5344CB8AC3E}">
        <p14:creationId xmlns:p14="http://schemas.microsoft.com/office/powerpoint/2010/main" val="120761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7D3418D-8654-7428-58B2-4AC2B3B0AEFA}"/>
              </a:ext>
            </a:extLst>
          </p:cNvPr>
          <p:cNvSpPr>
            <a:spLocks noGrp="1"/>
          </p:cNvSpPr>
          <p:nvPr>
            <p:ph type="title"/>
          </p:nvPr>
        </p:nvSpPr>
        <p:spPr/>
        <p:txBody>
          <a:bodyPr/>
          <a:lstStyle/>
          <a:p>
            <a:r>
              <a:rPr lang="sv-SE" dirty="0"/>
              <a:t>Ett enkelt </a:t>
            </a:r>
            <a:r>
              <a:rPr lang="sv-SE" dirty="0" err="1"/>
              <a:t>point</a:t>
            </a:r>
            <a:r>
              <a:rPr lang="sv-SE" dirty="0"/>
              <a:t> and </a:t>
            </a:r>
            <a:r>
              <a:rPr lang="sv-SE" dirty="0" err="1"/>
              <a:t>click</a:t>
            </a:r>
            <a:r>
              <a:rPr lang="sv-SE" dirty="0"/>
              <a:t>-spel</a:t>
            </a:r>
          </a:p>
        </p:txBody>
      </p:sp>
      <p:sp>
        <p:nvSpPr>
          <p:cNvPr id="3" name="Platshållare för innehåll 2">
            <a:extLst>
              <a:ext uri="{FF2B5EF4-FFF2-40B4-BE49-F238E27FC236}">
                <a16:creationId xmlns:a16="http://schemas.microsoft.com/office/drawing/2014/main" id="{80D1D142-774C-CEA7-4A03-8D884F37D28A}"/>
              </a:ext>
            </a:extLst>
          </p:cNvPr>
          <p:cNvSpPr>
            <a:spLocks noGrp="1"/>
          </p:cNvSpPr>
          <p:nvPr>
            <p:ph idx="1"/>
          </p:nvPr>
        </p:nvSpPr>
        <p:spPr>
          <a:xfrm>
            <a:off x="581192" y="2393856"/>
            <a:ext cx="11029615" cy="3678303"/>
          </a:xfrm>
        </p:spPr>
        <p:txBody>
          <a:bodyPr>
            <a:normAutofit fontScale="62500" lnSpcReduction="20000"/>
          </a:bodyPr>
          <a:lstStyle/>
          <a:p>
            <a:r>
              <a:rPr lang="sv-SE" dirty="0"/>
              <a:t>Ett enkelt fönster</a:t>
            </a:r>
          </a:p>
          <a:p>
            <a:r>
              <a:rPr lang="sv-SE" dirty="0"/>
              <a:t>En röd boll som studsar runt i fönstret</a:t>
            </a:r>
          </a:p>
          <a:p>
            <a:r>
              <a:rPr lang="sv-SE" dirty="0"/>
              <a:t>Klickar man på en boll händer något </a:t>
            </a:r>
          </a:p>
          <a:p>
            <a:pPr lvl="1"/>
            <a:r>
              <a:rPr lang="sv-SE" dirty="0"/>
              <a:t>Klickar man på röd boll slumpas det upp en ny boll av slumpmässig storlek och färg </a:t>
            </a:r>
          </a:p>
          <a:p>
            <a:pPr lvl="1"/>
            <a:r>
              <a:rPr lang="sv-SE" dirty="0"/>
              <a:t>(Färger är röd, grön, blå, gul)</a:t>
            </a:r>
          </a:p>
          <a:p>
            <a:pPr lvl="1"/>
            <a:r>
              <a:rPr lang="sv-SE" dirty="0"/>
              <a:t>Klickar man på en grön försvinner en boll (finns det bara en röd boll kvar försvinner inte den röda bollen)</a:t>
            </a:r>
          </a:p>
          <a:p>
            <a:pPr lvl="1"/>
            <a:r>
              <a:rPr lang="sv-SE" dirty="0"/>
              <a:t>Klickar man på en gul boll blir den grön</a:t>
            </a:r>
          </a:p>
          <a:p>
            <a:pPr lvl="1"/>
            <a:r>
              <a:rPr lang="sv-SE" dirty="0"/>
              <a:t>Klickar man på en blå boll så byter den håll</a:t>
            </a:r>
          </a:p>
          <a:p>
            <a:r>
              <a:rPr lang="sv-SE" dirty="0"/>
              <a:t>För varje klick får man 1 poäng</a:t>
            </a:r>
          </a:p>
          <a:p>
            <a:r>
              <a:rPr lang="sv-SE" dirty="0"/>
              <a:t>En knapp i fönstret avslutar spelet men frågar först  om du vill spara ditt resultat</a:t>
            </a:r>
          </a:p>
          <a:p>
            <a:r>
              <a:rPr lang="sv-SE" dirty="0"/>
              <a:t>Om du vill spara får du ange ditt användarnamn</a:t>
            </a:r>
          </a:p>
          <a:p>
            <a:r>
              <a:rPr lang="sv-SE" dirty="0"/>
              <a:t>Resultatet sparas i en textfil ”</a:t>
            </a:r>
            <a:r>
              <a:rPr lang="sv-SE" dirty="0" err="1"/>
              <a:t>Highscore</a:t>
            </a:r>
            <a:r>
              <a:rPr lang="sv-SE" dirty="0"/>
              <a:t>”</a:t>
            </a:r>
          </a:p>
          <a:p>
            <a:r>
              <a:rPr lang="sv-SE" dirty="0"/>
              <a:t>En knapp i fönstret säger </a:t>
            </a:r>
            <a:r>
              <a:rPr lang="sv-SE" dirty="0" err="1"/>
              <a:t>Highscore</a:t>
            </a:r>
            <a:r>
              <a:rPr lang="sv-SE" dirty="0"/>
              <a:t>.</a:t>
            </a:r>
          </a:p>
          <a:p>
            <a:r>
              <a:rPr lang="sv-SE" dirty="0"/>
              <a:t>Om man klickar på den öppnas ett nytt fönster med information från textfilen </a:t>
            </a:r>
            <a:r>
              <a:rPr lang="sv-SE" dirty="0" err="1"/>
              <a:t>Highscore</a:t>
            </a:r>
            <a:r>
              <a:rPr lang="sv-SE" dirty="0"/>
              <a:t> </a:t>
            </a:r>
          </a:p>
          <a:p>
            <a:r>
              <a:rPr lang="sv-SE" dirty="0"/>
              <a:t>Man sorterar listan från textfilen och visar de tre högsta </a:t>
            </a:r>
            <a:r>
              <a:rPr lang="sv-SE" dirty="0" err="1"/>
              <a:t>highscoren</a:t>
            </a:r>
            <a:r>
              <a:rPr lang="sv-SE" dirty="0"/>
              <a:t> i fönstret</a:t>
            </a:r>
          </a:p>
          <a:p>
            <a:endParaRPr lang="sv-SE" dirty="0"/>
          </a:p>
          <a:p>
            <a:pPr marL="0" indent="0">
              <a:buNone/>
            </a:pPr>
            <a:endParaRPr lang="sv-SE" dirty="0"/>
          </a:p>
        </p:txBody>
      </p:sp>
      <p:pic>
        <p:nvPicPr>
          <p:cNvPr id="5" name="Bild 4" descr="Bock med hel fyllning">
            <a:extLst>
              <a:ext uri="{FF2B5EF4-FFF2-40B4-BE49-F238E27FC236}">
                <a16:creationId xmlns:a16="http://schemas.microsoft.com/office/drawing/2014/main" id="{7C41713C-BBBE-E48A-EB02-D3BCE4FA59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52320" y="2089056"/>
            <a:ext cx="335280" cy="335280"/>
          </a:xfrm>
          <a:prstGeom prst="rect">
            <a:avLst/>
          </a:prstGeom>
        </p:spPr>
      </p:pic>
      <p:pic>
        <p:nvPicPr>
          <p:cNvPr id="6" name="Bild 5" descr="Bock med hel fyllning">
            <a:extLst>
              <a:ext uri="{FF2B5EF4-FFF2-40B4-BE49-F238E27FC236}">
                <a16:creationId xmlns:a16="http://schemas.microsoft.com/office/drawing/2014/main" id="{24B46CA0-B769-9A1C-81EE-F7ED04C99F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0560" y="2393856"/>
            <a:ext cx="335280" cy="335280"/>
          </a:xfrm>
          <a:prstGeom prst="rect">
            <a:avLst/>
          </a:prstGeom>
        </p:spPr>
      </p:pic>
      <p:pic>
        <p:nvPicPr>
          <p:cNvPr id="7" name="Bild 6" descr="Bock med hel fyllning">
            <a:extLst>
              <a:ext uri="{FF2B5EF4-FFF2-40B4-BE49-F238E27FC236}">
                <a16:creationId xmlns:a16="http://schemas.microsoft.com/office/drawing/2014/main" id="{9EB76123-8A81-7C9A-946B-E36D84890A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2920" y="2647856"/>
            <a:ext cx="335280" cy="335280"/>
          </a:xfrm>
          <a:prstGeom prst="rect">
            <a:avLst/>
          </a:prstGeom>
        </p:spPr>
      </p:pic>
      <p:pic>
        <p:nvPicPr>
          <p:cNvPr id="4" name="Bild 3" descr="Bock med hel fyllning">
            <a:extLst>
              <a:ext uri="{FF2B5EF4-FFF2-40B4-BE49-F238E27FC236}">
                <a16:creationId xmlns:a16="http://schemas.microsoft.com/office/drawing/2014/main" id="{2A34BCF1-D7B3-E527-1E83-4EAED43134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288" y="2815496"/>
            <a:ext cx="335280" cy="335280"/>
          </a:xfrm>
          <a:prstGeom prst="rect">
            <a:avLst/>
          </a:prstGeom>
        </p:spPr>
      </p:pic>
      <p:pic>
        <p:nvPicPr>
          <p:cNvPr id="8" name="Bild 7" descr="Bock med hel fyllning">
            <a:extLst>
              <a:ext uri="{FF2B5EF4-FFF2-40B4-BE49-F238E27FC236}">
                <a16:creationId xmlns:a16="http://schemas.microsoft.com/office/drawing/2014/main" id="{0C5A8167-5CBA-4E6E-36B9-074BA8E3F8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59100" y="3150776"/>
            <a:ext cx="335280" cy="335280"/>
          </a:xfrm>
          <a:prstGeom prst="rect">
            <a:avLst/>
          </a:prstGeom>
        </p:spPr>
      </p:pic>
      <p:pic>
        <p:nvPicPr>
          <p:cNvPr id="9" name="Bild 8" descr="Bock med hel fyllning">
            <a:extLst>
              <a:ext uri="{FF2B5EF4-FFF2-40B4-BE49-F238E27FC236}">
                <a16:creationId xmlns:a16="http://schemas.microsoft.com/office/drawing/2014/main" id="{06A36B19-9FC0-4908-8FEA-B4643F6B22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0380" y="3294192"/>
            <a:ext cx="335280" cy="335280"/>
          </a:xfrm>
          <a:prstGeom prst="rect">
            <a:avLst/>
          </a:prstGeom>
        </p:spPr>
      </p:pic>
      <p:pic>
        <p:nvPicPr>
          <p:cNvPr id="10" name="Bild 9" descr="Bock med hel fyllning">
            <a:extLst>
              <a:ext uri="{FF2B5EF4-FFF2-40B4-BE49-F238E27FC236}">
                <a16:creationId xmlns:a16="http://schemas.microsoft.com/office/drawing/2014/main" id="{97270DFC-04A5-178D-9CC2-5F8483C0C0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78200" y="3555624"/>
            <a:ext cx="335280" cy="335280"/>
          </a:xfrm>
          <a:prstGeom prst="rect">
            <a:avLst/>
          </a:prstGeom>
        </p:spPr>
      </p:pic>
      <p:pic>
        <p:nvPicPr>
          <p:cNvPr id="11" name="Bild 10" descr="Bock med hel fyllning">
            <a:extLst>
              <a:ext uri="{FF2B5EF4-FFF2-40B4-BE49-F238E27FC236}">
                <a16:creationId xmlns:a16="http://schemas.microsoft.com/office/drawing/2014/main" id="{AED45F7A-366F-5917-B4FA-710BBDF7D5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45840" y="3767056"/>
            <a:ext cx="335280" cy="335280"/>
          </a:xfrm>
          <a:prstGeom prst="rect">
            <a:avLst/>
          </a:prstGeom>
        </p:spPr>
      </p:pic>
    </p:spTree>
    <p:extLst>
      <p:ext uri="{BB962C8B-B14F-4D97-AF65-F5344CB8AC3E}">
        <p14:creationId xmlns:p14="http://schemas.microsoft.com/office/powerpoint/2010/main" val="860574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92D36-CC67-70B1-C371-77C8BCD1CE52}"/>
            </a:ext>
          </a:extLst>
        </p:cNvPr>
        <p:cNvGrpSpPr/>
        <p:nvPr/>
      </p:nvGrpSpPr>
      <p:grpSpPr>
        <a:xfrm>
          <a:off x="0" y="0"/>
          <a:ext cx="0" cy="0"/>
          <a:chOff x="0" y="0"/>
          <a:chExt cx="0" cy="0"/>
        </a:xfrm>
      </p:grpSpPr>
      <p:sp>
        <p:nvSpPr>
          <p:cNvPr id="3" name="Rubrik 2">
            <a:extLst>
              <a:ext uri="{FF2B5EF4-FFF2-40B4-BE49-F238E27FC236}">
                <a16:creationId xmlns:a16="http://schemas.microsoft.com/office/drawing/2014/main" id="{011D9FC7-E9FC-8615-1A4D-91292A1E9E67}"/>
              </a:ext>
            </a:extLst>
          </p:cNvPr>
          <p:cNvSpPr>
            <a:spLocks noGrp="1"/>
          </p:cNvSpPr>
          <p:nvPr>
            <p:ph type="title"/>
          </p:nvPr>
        </p:nvSpPr>
        <p:spPr/>
        <p:txBody>
          <a:bodyPr rtlCol="0"/>
          <a:lstStyle/>
          <a:p>
            <a:pPr rtl="0"/>
            <a:r>
              <a:rPr lang="sv-SE" sz="5400" dirty="0" err="1">
                <a:solidFill>
                  <a:schemeClr val="tx2"/>
                </a:solidFill>
              </a:rPr>
              <a:t>Widgets</a:t>
            </a:r>
            <a:endParaRPr lang="sv-SE" dirty="0">
              <a:solidFill>
                <a:schemeClr val="tx2"/>
              </a:solidFill>
            </a:endParaRPr>
          </a:p>
        </p:txBody>
      </p:sp>
      <p:sp>
        <p:nvSpPr>
          <p:cNvPr id="4" name="Platshållare för innehåll 3">
            <a:extLst>
              <a:ext uri="{FF2B5EF4-FFF2-40B4-BE49-F238E27FC236}">
                <a16:creationId xmlns:a16="http://schemas.microsoft.com/office/drawing/2014/main" id="{D26121C1-B002-9C2F-2A7C-0043666204A7}"/>
              </a:ext>
            </a:extLst>
          </p:cNvPr>
          <p:cNvSpPr>
            <a:spLocks noGrp="1"/>
          </p:cNvSpPr>
          <p:nvPr>
            <p:ph idx="1"/>
          </p:nvPr>
        </p:nvSpPr>
        <p:spPr/>
        <p:txBody>
          <a:bodyPr rtlCol="0"/>
          <a:lstStyle/>
          <a:p>
            <a:pPr algn="l"/>
            <a:r>
              <a:rPr lang="sv-SE" b="0" i="0" dirty="0">
                <a:solidFill>
                  <a:srgbClr val="0D0D0D"/>
                </a:solidFill>
                <a:effectLst/>
                <a:latin typeface="Söhne"/>
              </a:rPr>
              <a:t>Ett grafiskt element eller kontroll som låter användare interagera med applikationen. </a:t>
            </a:r>
            <a:r>
              <a:rPr lang="sv-SE" b="0" i="0" dirty="0" err="1">
                <a:solidFill>
                  <a:srgbClr val="0D0D0D"/>
                </a:solidFill>
                <a:effectLst/>
                <a:latin typeface="Söhne"/>
              </a:rPr>
              <a:t>Widgets</a:t>
            </a:r>
            <a:r>
              <a:rPr lang="sv-SE" b="0" i="0" dirty="0">
                <a:solidFill>
                  <a:srgbClr val="0D0D0D"/>
                </a:solidFill>
                <a:effectLst/>
                <a:latin typeface="Söhne"/>
              </a:rPr>
              <a:t> är byggstenarna i </a:t>
            </a:r>
            <a:r>
              <a:rPr lang="sv-SE" b="0" i="0" dirty="0" err="1">
                <a:solidFill>
                  <a:srgbClr val="0D0D0D"/>
                </a:solidFill>
                <a:effectLst/>
                <a:latin typeface="Söhne"/>
              </a:rPr>
              <a:t>GUI:er</a:t>
            </a:r>
            <a:r>
              <a:rPr lang="sv-SE" b="0" i="0" dirty="0">
                <a:solidFill>
                  <a:srgbClr val="0D0D0D"/>
                </a:solidFill>
                <a:effectLst/>
                <a:latin typeface="Söhne"/>
              </a:rPr>
              <a:t> och kan inkludera objekt som knappar, etiketter, textfält, kryssrutor, radioknappar, reglage, menyer och mer.</a:t>
            </a:r>
            <a:endParaRPr lang="en-US" b="0" i="0" dirty="0">
              <a:solidFill>
                <a:srgbClr val="0D0D0D"/>
              </a:solidFill>
              <a:effectLst/>
              <a:latin typeface="Söhne"/>
            </a:endParaRPr>
          </a:p>
        </p:txBody>
      </p:sp>
      <p:pic>
        <p:nvPicPr>
          <p:cNvPr id="8" name="Platshållare för bild 7" descr="berg under natthimmel strax före gryning">
            <a:extLst>
              <a:ext uri="{FF2B5EF4-FFF2-40B4-BE49-F238E27FC236}">
                <a16:creationId xmlns:a16="http://schemas.microsoft.com/office/drawing/2014/main" id="{3700D438-4F84-E6A7-F542-4893F6CFAE11}"/>
              </a:ext>
            </a:extLst>
          </p:cNvPr>
          <p:cNvPicPr>
            <a:picLocks noGrp="1" noChangeAspect="1"/>
          </p:cNvPicPr>
          <p:nvPr>
            <p:ph type="pic" sz="quarter" idx="13"/>
          </p:nvPr>
        </p:nvPicPr>
        <p:blipFill rotWithShape="1">
          <a:blip r:embed="rId3"/>
          <a:srcRect l="71" r="71"/>
          <a:stretch/>
        </p:blipFill>
        <p:spPr/>
      </p:pic>
      <p:sp>
        <p:nvSpPr>
          <p:cNvPr id="11" name="Platshållare för bildnummer 10">
            <a:extLst>
              <a:ext uri="{FF2B5EF4-FFF2-40B4-BE49-F238E27FC236}">
                <a16:creationId xmlns:a16="http://schemas.microsoft.com/office/drawing/2014/main" id="{D8855095-E3EB-064E-1B0F-49884CD85122}"/>
              </a:ext>
            </a:extLst>
          </p:cNvPr>
          <p:cNvSpPr>
            <a:spLocks noGrp="1"/>
          </p:cNvSpPr>
          <p:nvPr>
            <p:ph type="sldNum" sz="quarter" idx="12"/>
          </p:nvPr>
        </p:nvSpPr>
        <p:spPr/>
        <p:txBody>
          <a:bodyPr rtlCol="0"/>
          <a:lstStyle/>
          <a:p>
            <a:pPr rtl="0"/>
            <a:fld id="{D8DA9DAA-006C-4F4B-980E-E3DF019B24E2}" type="slidenum">
              <a:rPr lang="sv-SE" smtClean="0"/>
              <a:pPr rtl="0"/>
              <a:t>20</a:t>
            </a:fld>
            <a:endParaRPr lang="sv-SE"/>
          </a:p>
        </p:txBody>
      </p:sp>
    </p:spTree>
    <p:extLst>
      <p:ext uri="{BB962C8B-B14F-4D97-AF65-F5344CB8AC3E}">
        <p14:creationId xmlns:p14="http://schemas.microsoft.com/office/powerpoint/2010/main" val="1840513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2C3E3-0CE1-7588-DEAC-D43A47A78739}"/>
            </a:ext>
          </a:extLst>
        </p:cNvPr>
        <p:cNvGrpSpPr/>
        <p:nvPr/>
      </p:nvGrpSpPr>
      <p:grpSpPr>
        <a:xfrm>
          <a:off x="0" y="0"/>
          <a:ext cx="0" cy="0"/>
          <a:chOff x="0" y="0"/>
          <a:chExt cx="0" cy="0"/>
        </a:xfrm>
      </p:grpSpPr>
      <p:sp>
        <p:nvSpPr>
          <p:cNvPr id="3" name="Rubrik 2">
            <a:extLst>
              <a:ext uri="{FF2B5EF4-FFF2-40B4-BE49-F238E27FC236}">
                <a16:creationId xmlns:a16="http://schemas.microsoft.com/office/drawing/2014/main" id="{2C4F23AD-3E2B-E28D-686D-97C98FB9EE7B}"/>
              </a:ext>
            </a:extLst>
          </p:cNvPr>
          <p:cNvSpPr>
            <a:spLocks noGrp="1"/>
          </p:cNvSpPr>
          <p:nvPr>
            <p:ph type="title"/>
          </p:nvPr>
        </p:nvSpPr>
        <p:spPr/>
        <p:txBody>
          <a:bodyPr rtlCol="0"/>
          <a:lstStyle/>
          <a:p>
            <a:pPr rtl="0"/>
            <a:r>
              <a:rPr lang="sv-SE" sz="5400" dirty="0" err="1">
                <a:solidFill>
                  <a:schemeClr val="tx2"/>
                </a:solidFill>
              </a:rPr>
              <a:t>Widgets</a:t>
            </a:r>
            <a:endParaRPr lang="sv-SE" dirty="0">
              <a:solidFill>
                <a:schemeClr val="tx2"/>
              </a:solidFill>
            </a:endParaRPr>
          </a:p>
        </p:txBody>
      </p:sp>
      <p:sp>
        <p:nvSpPr>
          <p:cNvPr id="4" name="Platshållare för innehåll 3">
            <a:extLst>
              <a:ext uri="{FF2B5EF4-FFF2-40B4-BE49-F238E27FC236}">
                <a16:creationId xmlns:a16="http://schemas.microsoft.com/office/drawing/2014/main" id="{EAC7C523-1D24-B5AC-D0AF-000B37F056C0}"/>
              </a:ext>
            </a:extLst>
          </p:cNvPr>
          <p:cNvSpPr>
            <a:spLocks noGrp="1"/>
          </p:cNvSpPr>
          <p:nvPr>
            <p:ph idx="1"/>
          </p:nvPr>
        </p:nvSpPr>
        <p:spPr/>
        <p:txBody>
          <a:bodyPr rtlCol="0"/>
          <a:lstStyle/>
          <a:p>
            <a:pPr algn="l">
              <a:buFont typeface="+mj-lt"/>
              <a:buAutoNum type="arabicPeriod"/>
            </a:pPr>
            <a:r>
              <a:rPr lang="sv-SE" b="1" i="0" dirty="0">
                <a:solidFill>
                  <a:srgbClr val="0D0D0D"/>
                </a:solidFill>
                <a:effectLst/>
                <a:latin typeface="Söhne"/>
              </a:rPr>
              <a:t> Input-</a:t>
            </a:r>
            <a:r>
              <a:rPr lang="sv-SE" b="1" i="0" dirty="0" err="1">
                <a:solidFill>
                  <a:srgbClr val="0D0D0D"/>
                </a:solidFill>
                <a:effectLst/>
                <a:latin typeface="Söhne"/>
              </a:rPr>
              <a:t>widgets</a:t>
            </a:r>
            <a:r>
              <a:rPr lang="sv-SE" b="0" i="0" dirty="0">
                <a:solidFill>
                  <a:srgbClr val="0D0D0D"/>
                </a:solidFill>
                <a:effectLst/>
                <a:latin typeface="Söhne"/>
              </a:rPr>
              <a:t>: Dessa </a:t>
            </a:r>
            <a:r>
              <a:rPr lang="sv-SE" b="0" i="0" dirty="0" err="1">
                <a:solidFill>
                  <a:srgbClr val="0D0D0D"/>
                </a:solidFill>
                <a:effectLst/>
                <a:latin typeface="Söhne"/>
              </a:rPr>
              <a:t>widgets</a:t>
            </a:r>
            <a:r>
              <a:rPr lang="sv-SE" b="0" i="0" dirty="0">
                <a:solidFill>
                  <a:srgbClr val="0D0D0D"/>
                </a:solidFill>
                <a:effectLst/>
                <a:latin typeface="Söhne"/>
              </a:rPr>
              <a:t> låter användare mata in data eller göra val, såsom textinmatningsfält, kryssrutor, radioknappar och rullgardinsmenyer.</a:t>
            </a:r>
          </a:p>
          <a:p>
            <a:pPr algn="l">
              <a:buFont typeface="+mj-lt"/>
              <a:buAutoNum type="arabicPeriod"/>
            </a:pPr>
            <a:r>
              <a:rPr lang="sv-SE" b="1" i="0" dirty="0">
                <a:solidFill>
                  <a:srgbClr val="0D0D0D"/>
                </a:solidFill>
                <a:effectLst/>
                <a:latin typeface="Söhne"/>
              </a:rPr>
              <a:t> Output-</a:t>
            </a:r>
            <a:r>
              <a:rPr lang="sv-SE" b="1" i="0" dirty="0" err="1">
                <a:solidFill>
                  <a:srgbClr val="0D0D0D"/>
                </a:solidFill>
                <a:effectLst/>
                <a:latin typeface="Söhne"/>
              </a:rPr>
              <a:t>widgets</a:t>
            </a:r>
            <a:r>
              <a:rPr lang="sv-SE" b="0" i="0" dirty="0">
                <a:solidFill>
                  <a:srgbClr val="0D0D0D"/>
                </a:solidFill>
                <a:effectLst/>
                <a:latin typeface="Söhne"/>
              </a:rPr>
              <a:t>: Dessa </a:t>
            </a:r>
            <a:r>
              <a:rPr lang="sv-SE" b="0" i="0" dirty="0" err="1">
                <a:solidFill>
                  <a:srgbClr val="0D0D0D"/>
                </a:solidFill>
                <a:effectLst/>
                <a:latin typeface="Söhne"/>
              </a:rPr>
              <a:t>widgets</a:t>
            </a:r>
            <a:r>
              <a:rPr lang="sv-SE" b="0" i="0" dirty="0">
                <a:solidFill>
                  <a:srgbClr val="0D0D0D"/>
                </a:solidFill>
                <a:effectLst/>
                <a:latin typeface="Söhne"/>
              </a:rPr>
              <a:t> visar information för användaren, såsom etiketter, </a:t>
            </a:r>
            <a:r>
              <a:rPr lang="sv-SE" b="0" i="0" dirty="0" err="1">
                <a:solidFill>
                  <a:srgbClr val="0D0D0D"/>
                </a:solidFill>
                <a:effectLst/>
                <a:latin typeface="Söhne"/>
              </a:rPr>
              <a:t>textområden</a:t>
            </a:r>
            <a:r>
              <a:rPr lang="sv-SE" b="0" i="0" dirty="0">
                <a:solidFill>
                  <a:srgbClr val="0D0D0D"/>
                </a:solidFill>
                <a:effectLst/>
                <a:latin typeface="Söhne"/>
              </a:rPr>
              <a:t> och bilder.</a:t>
            </a:r>
          </a:p>
          <a:p>
            <a:pPr algn="l">
              <a:buFont typeface="+mj-lt"/>
              <a:buAutoNum type="arabicPeriod"/>
            </a:pPr>
            <a:r>
              <a:rPr lang="sv-SE" b="1" i="0" dirty="0">
                <a:solidFill>
                  <a:srgbClr val="0D0D0D"/>
                </a:solidFill>
                <a:effectLst/>
                <a:latin typeface="Söhne"/>
              </a:rPr>
              <a:t> Action-</a:t>
            </a:r>
            <a:r>
              <a:rPr lang="sv-SE" b="1" i="0" dirty="0" err="1">
                <a:solidFill>
                  <a:srgbClr val="0D0D0D"/>
                </a:solidFill>
                <a:effectLst/>
                <a:latin typeface="Söhne"/>
              </a:rPr>
              <a:t>widgets</a:t>
            </a:r>
            <a:r>
              <a:rPr lang="sv-SE" b="0" i="0" dirty="0">
                <a:solidFill>
                  <a:srgbClr val="0D0D0D"/>
                </a:solidFill>
                <a:effectLst/>
                <a:latin typeface="Söhne"/>
              </a:rPr>
              <a:t>: Dessa </a:t>
            </a:r>
            <a:r>
              <a:rPr lang="sv-SE" b="0" i="0" dirty="0" err="1">
                <a:solidFill>
                  <a:srgbClr val="0D0D0D"/>
                </a:solidFill>
                <a:effectLst/>
                <a:latin typeface="Söhne"/>
              </a:rPr>
              <a:t>widgets</a:t>
            </a:r>
            <a:r>
              <a:rPr lang="sv-SE" b="0" i="0" dirty="0">
                <a:solidFill>
                  <a:srgbClr val="0D0D0D"/>
                </a:solidFill>
                <a:effectLst/>
                <a:latin typeface="Söhne"/>
              </a:rPr>
              <a:t> triggar handlingar eller händelser när de interageras med, exempelvis knappar och reglage.</a:t>
            </a:r>
          </a:p>
        </p:txBody>
      </p:sp>
      <p:pic>
        <p:nvPicPr>
          <p:cNvPr id="8" name="Platshållare för bild 7" descr="berg under natthimmel strax före gryning">
            <a:extLst>
              <a:ext uri="{FF2B5EF4-FFF2-40B4-BE49-F238E27FC236}">
                <a16:creationId xmlns:a16="http://schemas.microsoft.com/office/drawing/2014/main" id="{7F471A79-DADF-6460-41F5-021C7CB2C472}"/>
              </a:ext>
            </a:extLst>
          </p:cNvPr>
          <p:cNvPicPr>
            <a:picLocks noGrp="1" noChangeAspect="1"/>
          </p:cNvPicPr>
          <p:nvPr>
            <p:ph type="pic" sz="quarter" idx="13"/>
          </p:nvPr>
        </p:nvPicPr>
        <p:blipFill rotWithShape="1">
          <a:blip r:embed="rId3"/>
          <a:srcRect l="71" r="71"/>
          <a:stretch/>
        </p:blipFill>
        <p:spPr/>
      </p:pic>
      <p:sp>
        <p:nvSpPr>
          <p:cNvPr id="11" name="Platshållare för bildnummer 10">
            <a:extLst>
              <a:ext uri="{FF2B5EF4-FFF2-40B4-BE49-F238E27FC236}">
                <a16:creationId xmlns:a16="http://schemas.microsoft.com/office/drawing/2014/main" id="{63890452-7496-977D-7DC9-003D0FE8F540}"/>
              </a:ext>
            </a:extLst>
          </p:cNvPr>
          <p:cNvSpPr>
            <a:spLocks noGrp="1"/>
          </p:cNvSpPr>
          <p:nvPr>
            <p:ph type="sldNum" sz="quarter" idx="12"/>
          </p:nvPr>
        </p:nvSpPr>
        <p:spPr/>
        <p:txBody>
          <a:bodyPr rtlCol="0"/>
          <a:lstStyle/>
          <a:p>
            <a:pPr rtl="0"/>
            <a:fld id="{D8DA9DAA-006C-4F4B-980E-E3DF019B24E2}" type="slidenum">
              <a:rPr lang="sv-SE" smtClean="0"/>
              <a:pPr rtl="0"/>
              <a:t>21</a:t>
            </a:fld>
            <a:endParaRPr lang="sv-SE"/>
          </a:p>
        </p:txBody>
      </p:sp>
    </p:spTree>
    <p:extLst>
      <p:ext uri="{BB962C8B-B14F-4D97-AF65-F5344CB8AC3E}">
        <p14:creationId xmlns:p14="http://schemas.microsoft.com/office/powerpoint/2010/main" val="4045277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9C9AD-68F8-C8FC-C045-7D5795419B1F}"/>
            </a:ext>
          </a:extLst>
        </p:cNvPr>
        <p:cNvGrpSpPr/>
        <p:nvPr/>
      </p:nvGrpSpPr>
      <p:grpSpPr>
        <a:xfrm>
          <a:off x="0" y="0"/>
          <a:ext cx="0" cy="0"/>
          <a:chOff x="0" y="0"/>
          <a:chExt cx="0" cy="0"/>
        </a:xfrm>
      </p:grpSpPr>
      <p:sp>
        <p:nvSpPr>
          <p:cNvPr id="3" name="Rubrik 2">
            <a:extLst>
              <a:ext uri="{FF2B5EF4-FFF2-40B4-BE49-F238E27FC236}">
                <a16:creationId xmlns:a16="http://schemas.microsoft.com/office/drawing/2014/main" id="{94572339-7079-59CC-156D-0646A7AC0646}"/>
              </a:ext>
            </a:extLst>
          </p:cNvPr>
          <p:cNvSpPr>
            <a:spLocks noGrp="1"/>
          </p:cNvSpPr>
          <p:nvPr>
            <p:ph type="title"/>
          </p:nvPr>
        </p:nvSpPr>
        <p:spPr/>
        <p:txBody>
          <a:bodyPr rtlCol="0">
            <a:normAutofit fontScale="90000"/>
          </a:bodyPr>
          <a:lstStyle/>
          <a:p>
            <a:pPr rtl="0"/>
            <a:r>
              <a:rPr lang="sv-SE" sz="5400" dirty="0" err="1">
                <a:solidFill>
                  <a:schemeClr val="tx2"/>
                </a:solidFill>
              </a:rPr>
              <a:t>Geometry</a:t>
            </a:r>
            <a:r>
              <a:rPr lang="sv-SE" sz="5400" dirty="0">
                <a:solidFill>
                  <a:schemeClr val="tx2"/>
                </a:solidFill>
              </a:rPr>
              <a:t> managers</a:t>
            </a:r>
            <a:endParaRPr lang="sv-SE" dirty="0">
              <a:solidFill>
                <a:schemeClr val="tx2"/>
              </a:solidFill>
            </a:endParaRPr>
          </a:p>
        </p:txBody>
      </p:sp>
      <p:sp>
        <p:nvSpPr>
          <p:cNvPr id="4" name="Platshållare för innehåll 3">
            <a:extLst>
              <a:ext uri="{FF2B5EF4-FFF2-40B4-BE49-F238E27FC236}">
                <a16:creationId xmlns:a16="http://schemas.microsoft.com/office/drawing/2014/main" id="{760E8D07-93D1-7D6D-2F5F-2C9B7AF543DF}"/>
              </a:ext>
            </a:extLst>
          </p:cNvPr>
          <p:cNvSpPr>
            <a:spLocks noGrp="1"/>
          </p:cNvSpPr>
          <p:nvPr>
            <p:ph idx="1"/>
          </p:nvPr>
        </p:nvSpPr>
        <p:spPr/>
        <p:txBody>
          <a:bodyPr rtlCol="0">
            <a:normAutofit lnSpcReduction="10000"/>
          </a:bodyPr>
          <a:lstStyle/>
          <a:p>
            <a:pPr algn="l"/>
            <a:r>
              <a:rPr lang="sv-SE" b="0" i="0" dirty="0" err="1">
                <a:solidFill>
                  <a:srgbClr val="0D0D0D"/>
                </a:solidFill>
                <a:effectLst/>
                <a:latin typeface="Söhne"/>
              </a:rPr>
              <a:t>Tkinter</a:t>
            </a:r>
            <a:r>
              <a:rPr lang="sv-SE" b="0" i="0" dirty="0">
                <a:solidFill>
                  <a:srgbClr val="0D0D0D"/>
                </a:solidFill>
                <a:effectLst/>
                <a:latin typeface="Söhne"/>
              </a:rPr>
              <a:t> använder </a:t>
            </a:r>
            <a:r>
              <a:rPr lang="sv-SE" b="0" i="0" dirty="0" err="1">
                <a:solidFill>
                  <a:srgbClr val="0D0D0D"/>
                </a:solidFill>
                <a:effectLst/>
                <a:latin typeface="Söhne"/>
              </a:rPr>
              <a:t>geometr</a:t>
            </a:r>
            <a:r>
              <a:rPr lang="sv-SE" dirty="0" err="1">
                <a:solidFill>
                  <a:srgbClr val="0D0D0D"/>
                </a:solidFill>
                <a:latin typeface="Söhne"/>
              </a:rPr>
              <a:t>y</a:t>
            </a:r>
            <a:r>
              <a:rPr lang="sv-SE" dirty="0">
                <a:solidFill>
                  <a:srgbClr val="0D0D0D"/>
                </a:solidFill>
                <a:latin typeface="Söhne"/>
              </a:rPr>
              <a:t> </a:t>
            </a:r>
            <a:r>
              <a:rPr lang="sv-SE" b="0" i="0" dirty="0">
                <a:solidFill>
                  <a:srgbClr val="0D0D0D"/>
                </a:solidFill>
                <a:effectLst/>
                <a:latin typeface="Söhne"/>
              </a:rPr>
              <a:t>managers för att arrangera </a:t>
            </a:r>
            <a:r>
              <a:rPr lang="sv-SE" b="0" i="0" dirty="0" err="1">
                <a:solidFill>
                  <a:srgbClr val="0D0D0D"/>
                </a:solidFill>
                <a:effectLst/>
                <a:latin typeface="Söhne"/>
              </a:rPr>
              <a:t>widgets</a:t>
            </a:r>
            <a:r>
              <a:rPr lang="sv-SE" b="0" i="0" dirty="0">
                <a:solidFill>
                  <a:srgbClr val="0D0D0D"/>
                </a:solidFill>
                <a:effectLst/>
                <a:latin typeface="Söhne"/>
              </a:rPr>
              <a:t> inom programfönstret. Vanliga </a:t>
            </a:r>
            <a:r>
              <a:rPr lang="sv-SE" b="0" i="0" dirty="0" err="1">
                <a:solidFill>
                  <a:srgbClr val="0D0D0D"/>
                </a:solidFill>
                <a:effectLst/>
                <a:latin typeface="Söhne"/>
              </a:rPr>
              <a:t>geometry</a:t>
            </a:r>
            <a:r>
              <a:rPr lang="sv-SE" b="0" i="0" dirty="0">
                <a:solidFill>
                  <a:srgbClr val="0D0D0D"/>
                </a:solidFill>
                <a:effectLst/>
                <a:latin typeface="Söhne"/>
              </a:rPr>
              <a:t> managers inkluderar pack(), </a:t>
            </a:r>
            <a:r>
              <a:rPr lang="sv-SE" b="0" i="0" dirty="0" err="1">
                <a:solidFill>
                  <a:srgbClr val="0D0D0D"/>
                </a:solidFill>
                <a:effectLst/>
                <a:latin typeface="Söhne"/>
              </a:rPr>
              <a:t>grid</a:t>
            </a:r>
            <a:r>
              <a:rPr lang="sv-SE" b="0" i="0" dirty="0">
                <a:solidFill>
                  <a:srgbClr val="0D0D0D"/>
                </a:solidFill>
                <a:effectLst/>
                <a:latin typeface="Söhne"/>
              </a:rPr>
              <a:t>() och </a:t>
            </a:r>
            <a:r>
              <a:rPr lang="sv-SE" b="0" i="0" dirty="0" err="1">
                <a:solidFill>
                  <a:srgbClr val="0D0D0D"/>
                </a:solidFill>
                <a:effectLst/>
                <a:latin typeface="Söhne"/>
              </a:rPr>
              <a:t>place</a:t>
            </a:r>
            <a:r>
              <a:rPr lang="sv-SE" b="0" i="0" dirty="0">
                <a:solidFill>
                  <a:srgbClr val="0D0D0D"/>
                </a:solidFill>
                <a:effectLst/>
                <a:latin typeface="Söhne"/>
              </a:rPr>
              <a:t>().</a:t>
            </a:r>
            <a:br>
              <a:rPr lang="sv-SE" b="0" i="0" dirty="0">
                <a:solidFill>
                  <a:srgbClr val="0D0D0D"/>
                </a:solidFill>
                <a:effectLst/>
                <a:latin typeface="Söhne"/>
              </a:rPr>
            </a:br>
            <a:br>
              <a:rPr lang="sv-SE" b="0" i="0" dirty="0">
                <a:solidFill>
                  <a:srgbClr val="0D0D0D"/>
                </a:solidFill>
                <a:effectLst/>
                <a:latin typeface="Söhne"/>
              </a:rPr>
            </a:br>
            <a:r>
              <a:rPr lang="sv-SE" b="0" i="0" dirty="0">
                <a:solidFill>
                  <a:srgbClr val="0D0D0D"/>
                </a:solidFill>
                <a:effectLst/>
                <a:latin typeface="Söhne"/>
              </a:rPr>
              <a:t>Pack – placerar </a:t>
            </a:r>
            <a:r>
              <a:rPr lang="sv-SE" b="0" i="0" dirty="0" err="1">
                <a:solidFill>
                  <a:srgbClr val="0D0D0D"/>
                </a:solidFill>
                <a:effectLst/>
                <a:latin typeface="Söhne"/>
              </a:rPr>
              <a:t>widget</a:t>
            </a:r>
            <a:r>
              <a:rPr lang="sv-SE" b="0" i="0" dirty="0">
                <a:solidFill>
                  <a:srgbClr val="0D0D0D"/>
                </a:solidFill>
                <a:effectLst/>
                <a:latin typeface="Söhne"/>
              </a:rPr>
              <a:t> i annan container</a:t>
            </a:r>
          </a:p>
          <a:p>
            <a:pPr algn="l"/>
            <a:r>
              <a:rPr lang="sv-SE" dirty="0">
                <a:solidFill>
                  <a:srgbClr val="0D0D0D"/>
                </a:solidFill>
                <a:latin typeface="Söhne"/>
              </a:rPr>
              <a:t>Grid – placerar i rader och kolumner</a:t>
            </a:r>
          </a:p>
          <a:p>
            <a:pPr algn="l"/>
            <a:r>
              <a:rPr lang="sv-SE" b="0" i="0" dirty="0">
                <a:solidFill>
                  <a:srgbClr val="0D0D0D"/>
                </a:solidFill>
                <a:effectLst/>
                <a:latin typeface="Söhne"/>
              </a:rPr>
              <a:t>Place – placerar efter x- och y-värde</a:t>
            </a:r>
            <a:br>
              <a:rPr lang="sv-SE" b="0" i="0" dirty="0">
                <a:solidFill>
                  <a:srgbClr val="0D0D0D"/>
                </a:solidFill>
                <a:effectLst/>
                <a:latin typeface="Söhne"/>
              </a:rPr>
            </a:br>
            <a:br>
              <a:rPr lang="sv-SE" b="0" i="0" dirty="0">
                <a:solidFill>
                  <a:srgbClr val="0D0D0D"/>
                </a:solidFill>
                <a:effectLst/>
                <a:latin typeface="Söhne"/>
              </a:rPr>
            </a:br>
            <a:endParaRPr lang="sv-SE" b="0" i="0" dirty="0">
              <a:solidFill>
                <a:srgbClr val="0D0D0D"/>
              </a:solidFill>
              <a:effectLst/>
              <a:latin typeface="Söhne"/>
            </a:endParaRPr>
          </a:p>
        </p:txBody>
      </p:sp>
      <p:pic>
        <p:nvPicPr>
          <p:cNvPr id="8" name="Platshållare för bild 7" descr="berg under natthimmel strax före gryning">
            <a:extLst>
              <a:ext uri="{FF2B5EF4-FFF2-40B4-BE49-F238E27FC236}">
                <a16:creationId xmlns:a16="http://schemas.microsoft.com/office/drawing/2014/main" id="{2F4D1382-7F1D-B43A-366C-B083FD1D7BB7}"/>
              </a:ext>
            </a:extLst>
          </p:cNvPr>
          <p:cNvPicPr>
            <a:picLocks noGrp="1" noChangeAspect="1"/>
          </p:cNvPicPr>
          <p:nvPr>
            <p:ph type="pic" sz="quarter" idx="13"/>
          </p:nvPr>
        </p:nvPicPr>
        <p:blipFill rotWithShape="1">
          <a:blip r:embed="rId3"/>
          <a:srcRect l="71" r="71"/>
          <a:stretch/>
        </p:blipFill>
        <p:spPr/>
      </p:pic>
      <p:sp>
        <p:nvSpPr>
          <p:cNvPr id="11" name="Platshållare för bildnummer 10">
            <a:extLst>
              <a:ext uri="{FF2B5EF4-FFF2-40B4-BE49-F238E27FC236}">
                <a16:creationId xmlns:a16="http://schemas.microsoft.com/office/drawing/2014/main" id="{DD96DA8D-D294-7BDC-4903-01A74E0A7A89}"/>
              </a:ext>
            </a:extLst>
          </p:cNvPr>
          <p:cNvSpPr>
            <a:spLocks noGrp="1"/>
          </p:cNvSpPr>
          <p:nvPr>
            <p:ph type="sldNum" sz="quarter" idx="12"/>
          </p:nvPr>
        </p:nvSpPr>
        <p:spPr/>
        <p:txBody>
          <a:bodyPr rtlCol="0"/>
          <a:lstStyle/>
          <a:p>
            <a:pPr rtl="0"/>
            <a:fld id="{D8DA9DAA-006C-4F4B-980E-E3DF019B24E2}" type="slidenum">
              <a:rPr lang="sv-SE" smtClean="0"/>
              <a:pPr rtl="0"/>
              <a:t>22</a:t>
            </a:fld>
            <a:endParaRPr lang="sv-SE"/>
          </a:p>
        </p:txBody>
      </p:sp>
    </p:spTree>
    <p:extLst>
      <p:ext uri="{BB962C8B-B14F-4D97-AF65-F5344CB8AC3E}">
        <p14:creationId xmlns:p14="http://schemas.microsoft.com/office/powerpoint/2010/main" val="1103770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3D6DE-FB8C-B0F8-7B03-9C81ED40F372}"/>
            </a:ext>
          </a:extLst>
        </p:cNvPr>
        <p:cNvGrpSpPr/>
        <p:nvPr/>
      </p:nvGrpSpPr>
      <p:grpSpPr>
        <a:xfrm>
          <a:off x="0" y="0"/>
          <a:ext cx="0" cy="0"/>
          <a:chOff x="0" y="0"/>
          <a:chExt cx="0" cy="0"/>
        </a:xfrm>
      </p:grpSpPr>
      <p:sp>
        <p:nvSpPr>
          <p:cNvPr id="3" name="Rubrik 2">
            <a:extLst>
              <a:ext uri="{FF2B5EF4-FFF2-40B4-BE49-F238E27FC236}">
                <a16:creationId xmlns:a16="http://schemas.microsoft.com/office/drawing/2014/main" id="{A3B0642F-A127-98D5-6369-4FD86D90B897}"/>
              </a:ext>
            </a:extLst>
          </p:cNvPr>
          <p:cNvSpPr>
            <a:spLocks noGrp="1"/>
          </p:cNvSpPr>
          <p:nvPr>
            <p:ph type="title"/>
          </p:nvPr>
        </p:nvSpPr>
        <p:spPr/>
        <p:txBody>
          <a:bodyPr rtlCol="0">
            <a:normAutofit fontScale="90000"/>
          </a:bodyPr>
          <a:lstStyle/>
          <a:p>
            <a:pPr rtl="0"/>
            <a:r>
              <a:rPr lang="sv-SE" sz="5400" dirty="0">
                <a:solidFill>
                  <a:schemeClr val="tx2"/>
                </a:solidFill>
              </a:rPr>
              <a:t>Events och </a:t>
            </a:r>
            <a:r>
              <a:rPr lang="sv-SE" sz="5400" dirty="0" err="1">
                <a:solidFill>
                  <a:schemeClr val="tx2"/>
                </a:solidFill>
              </a:rPr>
              <a:t>bindings</a:t>
            </a:r>
            <a:endParaRPr lang="sv-SE" dirty="0">
              <a:solidFill>
                <a:schemeClr val="tx2"/>
              </a:solidFill>
            </a:endParaRPr>
          </a:p>
        </p:txBody>
      </p:sp>
      <p:sp>
        <p:nvSpPr>
          <p:cNvPr id="4" name="Platshållare för innehåll 3">
            <a:extLst>
              <a:ext uri="{FF2B5EF4-FFF2-40B4-BE49-F238E27FC236}">
                <a16:creationId xmlns:a16="http://schemas.microsoft.com/office/drawing/2014/main" id="{9439F981-6848-DFAD-7D55-0343783292A8}"/>
              </a:ext>
            </a:extLst>
          </p:cNvPr>
          <p:cNvSpPr>
            <a:spLocks noGrp="1"/>
          </p:cNvSpPr>
          <p:nvPr>
            <p:ph idx="1"/>
          </p:nvPr>
        </p:nvSpPr>
        <p:spPr/>
        <p:txBody>
          <a:bodyPr rtlCol="0"/>
          <a:lstStyle/>
          <a:p>
            <a:pPr algn="l"/>
            <a:r>
              <a:rPr lang="sv-SE" b="0" i="0" dirty="0" err="1">
                <a:solidFill>
                  <a:srgbClr val="0D0D0D"/>
                </a:solidFill>
                <a:effectLst/>
                <a:latin typeface="Söhne"/>
              </a:rPr>
              <a:t>Tkinter</a:t>
            </a:r>
            <a:r>
              <a:rPr lang="sv-SE" b="0" i="0">
                <a:solidFill>
                  <a:srgbClr val="0D0D0D"/>
                </a:solidFill>
                <a:effectLst/>
                <a:latin typeface="Söhne"/>
              </a:rPr>
              <a:t> tillåter utvecklare att binda funktioner till händelser som knapptryckningar eller tangenttryckningar, vilket möjliggör interaktivitet i GUI-applikationer.</a:t>
            </a:r>
            <a:endParaRPr lang="sv-SE" b="0" i="0" dirty="0">
              <a:solidFill>
                <a:srgbClr val="0D0D0D"/>
              </a:solidFill>
              <a:effectLst/>
              <a:latin typeface="Söhne"/>
            </a:endParaRPr>
          </a:p>
        </p:txBody>
      </p:sp>
      <p:pic>
        <p:nvPicPr>
          <p:cNvPr id="8" name="Platshållare för bild 7" descr="berg under natthimmel strax före gryning">
            <a:extLst>
              <a:ext uri="{FF2B5EF4-FFF2-40B4-BE49-F238E27FC236}">
                <a16:creationId xmlns:a16="http://schemas.microsoft.com/office/drawing/2014/main" id="{5F5DDF29-1725-A162-AC88-A12FF2099B8D}"/>
              </a:ext>
            </a:extLst>
          </p:cNvPr>
          <p:cNvPicPr>
            <a:picLocks noGrp="1" noChangeAspect="1"/>
          </p:cNvPicPr>
          <p:nvPr>
            <p:ph type="pic" sz="quarter" idx="13"/>
          </p:nvPr>
        </p:nvPicPr>
        <p:blipFill rotWithShape="1">
          <a:blip r:embed="rId3"/>
          <a:srcRect l="71" r="71"/>
          <a:stretch/>
        </p:blipFill>
        <p:spPr/>
      </p:pic>
      <p:sp>
        <p:nvSpPr>
          <p:cNvPr id="11" name="Platshållare för bildnummer 10">
            <a:extLst>
              <a:ext uri="{FF2B5EF4-FFF2-40B4-BE49-F238E27FC236}">
                <a16:creationId xmlns:a16="http://schemas.microsoft.com/office/drawing/2014/main" id="{5887B530-86FB-3644-141F-4A9B448AC8A1}"/>
              </a:ext>
            </a:extLst>
          </p:cNvPr>
          <p:cNvSpPr>
            <a:spLocks noGrp="1"/>
          </p:cNvSpPr>
          <p:nvPr>
            <p:ph type="sldNum" sz="quarter" idx="12"/>
          </p:nvPr>
        </p:nvSpPr>
        <p:spPr/>
        <p:txBody>
          <a:bodyPr rtlCol="0"/>
          <a:lstStyle/>
          <a:p>
            <a:pPr rtl="0"/>
            <a:fld id="{D8DA9DAA-006C-4F4B-980E-E3DF019B24E2}" type="slidenum">
              <a:rPr lang="sv-SE" smtClean="0"/>
              <a:pPr rtl="0"/>
              <a:t>23</a:t>
            </a:fld>
            <a:endParaRPr lang="sv-SE"/>
          </a:p>
        </p:txBody>
      </p:sp>
    </p:spTree>
    <p:extLst>
      <p:ext uri="{BB962C8B-B14F-4D97-AF65-F5344CB8AC3E}">
        <p14:creationId xmlns:p14="http://schemas.microsoft.com/office/powerpoint/2010/main" val="246162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C08AC28-5EC5-9ED8-6339-F2D88051E25D}"/>
              </a:ext>
            </a:extLst>
          </p:cNvPr>
          <p:cNvSpPr>
            <a:spLocks noGrp="1"/>
          </p:cNvSpPr>
          <p:nvPr>
            <p:ph type="title"/>
          </p:nvPr>
        </p:nvSpPr>
        <p:spPr/>
        <p:txBody>
          <a:bodyPr/>
          <a:lstStyle/>
          <a:p>
            <a:r>
              <a:rPr lang="sv-SE" dirty="0"/>
              <a:t>HUR du kan utforma ditt PROGRAM</a:t>
            </a:r>
          </a:p>
        </p:txBody>
      </p:sp>
      <p:sp>
        <p:nvSpPr>
          <p:cNvPr id="10" name="Pil: höger 9">
            <a:extLst>
              <a:ext uri="{FF2B5EF4-FFF2-40B4-BE49-F238E27FC236}">
                <a16:creationId xmlns:a16="http://schemas.microsoft.com/office/drawing/2014/main" id="{F2FA2F3D-2F0E-C774-C2AA-67380EFF7CDE}"/>
              </a:ext>
            </a:extLst>
          </p:cNvPr>
          <p:cNvSpPr/>
          <p:nvPr/>
        </p:nvSpPr>
        <p:spPr>
          <a:xfrm rot="5075243">
            <a:off x="2771283" y="3994004"/>
            <a:ext cx="1414420" cy="307070"/>
          </a:xfrm>
          <a:prstGeom prst="rightArrow">
            <a:avLst>
              <a:gd name="adj1" fmla="val 50000"/>
              <a:gd name="adj2" fmla="val 478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Frihandsfigur: Form 7">
            <a:extLst>
              <a:ext uri="{FF2B5EF4-FFF2-40B4-BE49-F238E27FC236}">
                <a16:creationId xmlns:a16="http://schemas.microsoft.com/office/drawing/2014/main" id="{EC9F3981-AA28-59B6-125A-D46B64DF29A6}"/>
              </a:ext>
            </a:extLst>
          </p:cNvPr>
          <p:cNvSpPr/>
          <p:nvPr/>
        </p:nvSpPr>
        <p:spPr>
          <a:xfrm>
            <a:off x="3111318" y="2641725"/>
            <a:ext cx="685319" cy="679789"/>
          </a:xfrm>
          <a:custGeom>
            <a:avLst/>
            <a:gdLst>
              <a:gd name="connsiteX0" fmla="*/ 0 w 685319"/>
              <a:gd name="connsiteY0" fmla="*/ 113298 h 679789"/>
              <a:gd name="connsiteX1" fmla="*/ 113298 w 685319"/>
              <a:gd name="connsiteY1" fmla="*/ 0 h 679789"/>
              <a:gd name="connsiteX2" fmla="*/ 572021 w 685319"/>
              <a:gd name="connsiteY2" fmla="*/ 0 h 679789"/>
              <a:gd name="connsiteX3" fmla="*/ 685319 w 685319"/>
              <a:gd name="connsiteY3" fmla="*/ 113298 h 679789"/>
              <a:gd name="connsiteX4" fmla="*/ 685319 w 685319"/>
              <a:gd name="connsiteY4" fmla="*/ 566491 h 679789"/>
              <a:gd name="connsiteX5" fmla="*/ 572021 w 685319"/>
              <a:gd name="connsiteY5" fmla="*/ 679789 h 679789"/>
              <a:gd name="connsiteX6" fmla="*/ 113298 w 685319"/>
              <a:gd name="connsiteY6" fmla="*/ 679789 h 679789"/>
              <a:gd name="connsiteX7" fmla="*/ 0 w 685319"/>
              <a:gd name="connsiteY7" fmla="*/ 566491 h 679789"/>
              <a:gd name="connsiteX8" fmla="*/ 0 w 685319"/>
              <a:gd name="connsiteY8" fmla="*/ 113298 h 679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19" h="679789">
                <a:moveTo>
                  <a:pt x="0" y="113298"/>
                </a:moveTo>
                <a:cubicBezTo>
                  <a:pt x="0" y="50725"/>
                  <a:pt x="50725" y="0"/>
                  <a:pt x="113298" y="0"/>
                </a:cubicBezTo>
                <a:lnTo>
                  <a:pt x="572021" y="0"/>
                </a:lnTo>
                <a:cubicBezTo>
                  <a:pt x="634594" y="0"/>
                  <a:pt x="685319" y="50725"/>
                  <a:pt x="685319" y="113298"/>
                </a:cubicBezTo>
                <a:lnTo>
                  <a:pt x="685319" y="566491"/>
                </a:lnTo>
                <a:cubicBezTo>
                  <a:pt x="685319" y="629064"/>
                  <a:pt x="634594" y="679789"/>
                  <a:pt x="572021" y="679789"/>
                </a:cubicBezTo>
                <a:lnTo>
                  <a:pt x="113298" y="679789"/>
                </a:lnTo>
                <a:cubicBezTo>
                  <a:pt x="50725" y="679789"/>
                  <a:pt x="0" y="629064"/>
                  <a:pt x="0" y="566491"/>
                </a:cubicBezTo>
                <a:lnTo>
                  <a:pt x="0" y="1132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424" tIns="48424" rIns="48424" bIns="48424" numCol="1" spcCol="1270" anchor="ctr" anchorCtr="0">
            <a:noAutofit/>
          </a:bodyPr>
          <a:lstStyle/>
          <a:p>
            <a:pPr marL="0" lvl="0" indent="0" algn="ctr" defTabSz="533400">
              <a:lnSpc>
                <a:spcPct val="90000"/>
              </a:lnSpc>
              <a:spcBef>
                <a:spcPct val="0"/>
              </a:spcBef>
              <a:spcAft>
                <a:spcPct val="35000"/>
              </a:spcAft>
              <a:buNone/>
            </a:pPr>
            <a:r>
              <a:rPr lang="sv-SE" sz="1200" dirty="0" err="1"/>
              <a:t>tk</a:t>
            </a:r>
            <a:r>
              <a:rPr lang="sv-SE" sz="1200" kern="1200" dirty="0" err="1"/>
              <a:t>inter</a:t>
            </a:r>
            <a:endParaRPr lang="sv-SE" sz="1200" kern="1200" dirty="0"/>
          </a:p>
        </p:txBody>
      </p:sp>
      <p:sp>
        <p:nvSpPr>
          <p:cNvPr id="11" name="Frihandsfigur: Form 10">
            <a:extLst>
              <a:ext uri="{FF2B5EF4-FFF2-40B4-BE49-F238E27FC236}">
                <a16:creationId xmlns:a16="http://schemas.microsoft.com/office/drawing/2014/main" id="{76BAB51E-E647-A55F-5629-1A46FA8651AB}"/>
              </a:ext>
            </a:extLst>
          </p:cNvPr>
          <p:cNvSpPr/>
          <p:nvPr/>
        </p:nvSpPr>
        <p:spPr>
          <a:xfrm>
            <a:off x="7216092" y="4829229"/>
            <a:ext cx="966736" cy="966736"/>
          </a:xfrm>
          <a:custGeom>
            <a:avLst/>
            <a:gdLst>
              <a:gd name="connsiteX0" fmla="*/ 0 w 966736"/>
              <a:gd name="connsiteY0" fmla="*/ 483368 h 966736"/>
              <a:gd name="connsiteX1" fmla="*/ 483368 w 966736"/>
              <a:gd name="connsiteY1" fmla="*/ 0 h 966736"/>
              <a:gd name="connsiteX2" fmla="*/ 966736 w 966736"/>
              <a:gd name="connsiteY2" fmla="*/ 483368 h 966736"/>
              <a:gd name="connsiteX3" fmla="*/ 483368 w 966736"/>
              <a:gd name="connsiteY3" fmla="*/ 966736 h 966736"/>
              <a:gd name="connsiteX4" fmla="*/ 0 w 966736"/>
              <a:gd name="connsiteY4" fmla="*/ 483368 h 966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36" h="966736">
                <a:moveTo>
                  <a:pt x="0" y="483368"/>
                </a:moveTo>
                <a:cubicBezTo>
                  <a:pt x="0" y="216411"/>
                  <a:pt x="216411" y="0"/>
                  <a:pt x="483368" y="0"/>
                </a:cubicBezTo>
                <a:cubicBezTo>
                  <a:pt x="750325" y="0"/>
                  <a:pt x="966736" y="216411"/>
                  <a:pt x="966736" y="483368"/>
                </a:cubicBezTo>
                <a:cubicBezTo>
                  <a:pt x="966736" y="750325"/>
                  <a:pt x="750325" y="966736"/>
                  <a:pt x="483368" y="966736"/>
                </a:cubicBezTo>
                <a:cubicBezTo>
                  <a:pt x="216411" y="966736"/>
                  <a:pt x="0" y="750325"/>
                  <a:pt x="0" y="48336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815" tIns="156815" rIns="156815" bIns="156815" numCol="1" spcCol="1270" anchor="ctr" anchorCtr="0">
            <a:noAutofit/>
          </a:bodyPr>
          <a:lstStyle/>
          <a:p>
            <a:pPr marL="0" lvl="0" indent="0" algn="ctr" defTabSz="533400">
              <a:lnSpc>
                <a:spcPct val="90000"/>
              </a:lnSpc>
              <a:spcBef>
                <a:spcPct val="0"/>
              </a:spcBef>
              <a:spcAft>
                <a:spcPct val="35000"/>
              </a:spcAft>
              <a:buNone/>
            </a:pPr>
            <a:r>
              <a:rPr lang="sv-SE" sz="1200" kern="1200" dirty="0" err="1"/>
              <a:t>Highscore</a:t>
            </a:r>
            <a:endParaRPr lang="sv-SE" sz="1200" kern="1200" dirty="0"/>
          </a:p>
        </p:txBody>
      </p:sp>
      <p:sp>
        <p:nvSpPr>
          <p:cNvPr id="12" name="Frihandsfigur: Form 11">
            <a:extLst>
              <a:ext uri="{FF2B5EF4-FFF2-40B4-BE49-F238E27FC236}">
                <a16:creationId xmlns:a16="http://schemas.microsoft.com/office/drawing/2014/main" id="{E07A973A-19F1-3134-725F-79A2F3C82200}"/>
              </a:ext>
            </a:extLst>
          </p:cNvPr>
          <p:cNvSpPr/>
          <p:nvPr/>
        </p:nvSpPr>
        <p:spPr>
          <a:xfrm>
            <a:off x="2829901" y="4927073"/>
            <a:ext cx="966736" cy="966736"/>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10000"/>
                </a:lnTo>
                <a:lnTo>
                  <a:pt x="0" y="1000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sv-SE" sz="1200" dirty="0" err="1"/>
              <a:t>m</a:t>
            </a:r>
            <a:r>
              <a:rPr lang="sv-SE" sz="1200" kern="1200" dirty="0" err="1"/>
              <a:t>ain</a:t>
            </a:r>
            <a:r>
              <a:rPr lang="sv-SE" sz="1200" kern="1200" dirty="0"/>
              <a:t>()</a:t>
            </a:r>
          </a:p>
        </p:txBody>
      </p:sp>
      <p:sp>
        <p:nvSpPr>
          <p:cNvPr id="13" name="Frihandsfigur: Form 12">
            <a:extLst>
              <a:ext uri="{FF2B5EF4-FFF2-40B4-BE49-F238E27FC236}">
                <a16:creationId xmlns:a16="http://schemas.microsoft.com/office/drawing/2014/main" id="{7B25BEA3-A989-3FEF-88A0-57B22B09D5E4}"/>
              </a:ext>
            </a:extLst>
          </p:cNvPr>
          <p:cNvSpPr/>
          <p:nvPr/>
        </p:nvSpPr>
        <p:spPr>
          <a:xfrm>
            <a:off x="2209071" y="2780637"/>
            <a:ext cx="685319" cy="679789"/>
          </a:xfrm>
          <a:custGeom>
            <a:avLst/>
            <a:gdLst>
              <a:gd name="connsiteX0" fmla="*/ 0 w 685319"/>
              <a:gd name="connsiteY0" fmla="*/ 113298 h 679789"/>
              <a:gd name="connsiteX1" fmla="*/ 113298 w 685319"/>
              <a:gd name="connsiteY1" fmla="*/ 0 h 679789"/>
              <a:gd name="connsiteX2" fmla="*/ 572021 w 685319"/>
              <a:gd name="connsiteY2" fmla="*/ 0 h 679789"/>
              <a:gd name="connsiteX3" fmla="*/ 685319 w 685319"/>
              <a:gd name="connsiteY3" fmla="*/ 113298 h 679789"/>
              <a:gd name="connsiteX4" fmla="*/ 685319 w 685319"/>
              <a:gd name="connsiteY4" fmla="*/ 566491 h 679789"/>
              <a:gd name="connsiteX5" fmla="*/ 572021 w 685319"/>
              <a:gd name="connsiteY5" fmla="*/ 679789 h 679789"/>
              <a:gd name="connsiteX6" fmla="*/ 113298 w 685319"/>
              <a:gd name="connsiteY6" fmla="*/ 679789 h 679789"/>
              <a:gd name="connsiteX7" fmla="*/ 0 w 685319"/>
              <a:gd name="connsiteY7" fmla="*/ 566491 h 679789"/>
              <a:gd name="connsiteX8" fmla="*/ 0 w 685319"/>
              <a:gd name="connsiteY8" fmla="*/ 113298 h 679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19" h="679789">
                <a:moveTo>
                  <a:pt x="0" y="113298"/>
                </a:moveTo>
                <a:cubicBezTo>
                  <a:pt x="0" y="50725"/>
                  <a:pt x="50725" y="0"/>
                  <a:pt x="113298" y="0"/>
                </a:cubicBezTo>
                <a:lnTo>
                  <a:pt x="572021" y="0"/>
                </a:lnTo>
                <a:cubicBezTo>
                  <a:pt x="634594" y="0"/>
                  <a:pt x="685319" y="50725"/>
                  <a:pt x="685319" y="113298"/>
                </a:cubicBezTo>
                <a:lnTo>
                  <a:pt x="685319" y="566491"/>
                </a:lnTo>
                <a:cubicBezTo>
                  <a:pt x="685319" y="629064"/>
                  <a:pt x="634594" y="679789"/>
                  <a:pt x="572021" y="679789"/>
                </a:cubicBezTo>
                <a:lnTo>
                  <a:pt x="113298" y="679789"/>
                </a:lnTo>
                <a:cubicBezTo>
                  <a:pt x="50725" y="679789"/>
                  <a:pt x="0" y="629064"/>
                  <a:pt x="0" y="566491"/>
                </a:cubicBezTo>
                <a:lnTo>
                  <a:pt x="0" y="1132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424" tIns="48424" rIns="48424" bIns="48424" numCol="1" spcCol="1270" anchor="ctr" anchorCtr="0">
            <a:noAutofit/>
          </a:bodyPr>
          <a:lstStyle/>
          <a:p>
            <a:pPr marL="0" lvl="0" indent="0" algn="ctr" defTabSz="533400">
              <a:lnSpc>
                <a:spcPct val="90000"/>
              </a:lnSpc>
              <a:spcBef>
                <a:spcPct val="0"/>
              </a:spcBef>
              <a:spcAft>
                <a:spcPct val="35000"/>
              </a:spcAft>
              <a:buNone/>
            </a:pPr>
            <a:r>
              <a:rPr lang="sv-SE" sz="1200" dirty="0" err="1"/>
              <a:t>r</a:t>
            </a:r>
            <a:r>
              <a:rPr lang="sv-SE" sz="1200" kern="1200" dirty="0" err="1"/>
              <a:t>andom</a:t>
            </a:r>
            <a:endParaRPr lang="sv-SE" sz="1200" kern="1200" dirty="0"/>
          </a:p>
        </p:txBody>
      </p:sp>
      <p:sp>
        <p:nvSpPr>
          <p:cNvPr id="14" name="Pil: höger 13">
            <a:extLst>
              <a:ext uri="{FF2B5EF4-FFF2-40B4-BE49-F238E27FC236}">
                <a16:creationId xmlns:a16="http://schemas.microsoft.com/office/drawing/2014/main" id="{79B22E24-7CA8-963C-909D-8DE5B3F584D8}"/>
              </a:ext>
            </a:extLst>
          </p:cNvPr>
          <p:cNvSpPr/>
          <p:nvPr/>
        </p:nvSpPr>
        <p:spPr>
          <a:xfrm rot="4417923">
            <a:off x="2112982" y="4041335"/>
            <a:ext cx="1414420" cy="307070"/>
          </a:xfrm>
          <a:prstGeom prst="rightArrow">
            <a:avLst>
              <a:gd name="adj1" fmla="val 50000"/>
              <a:gd name="adj2" fmla="val 478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Pil: vänster-höger 14">
            <a:extLst>
              <a:ext uri="{FF2B5EF4-FFF2-40B4-BE49-F238E27FC236}">
                <a16:creationId xmlns:a16="http://schemas.microsoft.com/office/drawing/2014/main" id="{77234BB4-24B3-10DA-AEF0-39323BD1B81B}"/>
              </a:ext>
            </a:extLst>
          </p:cNvPr>
          <p:cNvSpPr/>
          <p:nvPr/>
        </p:nvSpPr>
        <p:spPr>
          <a:xfrm>
            <a:off x="4084320" y="5184089"/>
            <a:ext cx="2956560" cy="25701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Rektangel: diagonala klippta hörn 3">
            <a:extLst>
              <a:ext uri="{FF2B5EF4-FFF2-40B4-BE49-F238E27FC236}">
                <a16:creationId xmlns:a16="http://schemas.microsoft.com/office/drawing/2014/main" id="{3EDC58B5-6C31-A7CC-51BD-E800AF21AFC4}"/>
              </a:ext>
            </a:extLst>
          </p:cNvPr>
          <p:cNvSpPr/>
          <p:nvPr/>
        </p:nvSpPr>
        <p:spPr>
          <a:xfrm>
            <a:off x="721360" y="5334000"/>
            <a:ext cx="1030322" cy="559809"/>
          </a:xfrm>
          <a:prstGeom prst="snip2Diag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err="1"/>
              <a:t>Ballclass</a:t>
            </a:r>
            <a:endParaRPr lang="sv-SE" dirty="0"/>
          </a:p>
        </p:txBody>
      </p:sp>
      <p:sp>
        <p:nvSpPr>
          <p:cNvPr id="5" name="Rektangel: diagonala klippta hörn 4">
            <a:extLst>
              <a:ext uri="{FF2B5EF4-FFF2-40B4-BE49-F238E27FC236}">
                <a16:creationId xmlns:a16="http://schemas.microsoft.com/office/drawing/2014/main" id="{31B2DB10-5225-8F43-551E-9F56476B5AA8}"/>
              </a:ext>
            </a:extLst>
          </p:cNvPr>
          <p:cNvSpPr/>
          <p:nvPr/>
        </p:nvSpPr>
        <p:spPr>
          <a:xfrm>
            <a:off x="1237964" y="6155978"/>
            <a:ext cx="1030322" cy="559809"/>
          </a:xfrm>
          <a:prstGeom prst="snip2Diag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err="1"/>
              <a:t>Ballfunc</a:t>
            </a:r>
            <a:endParaRPr lang="sv-SE" dirty="0"/>
          </a:p>
        </p:txBody>
      </p:sp>
      <p:sp>
        <p:nvSpPr>
          <p:cNvPr id="6" name="Pil: höger 5">
            <a:extLst>
              <a:ext uri="{FF2B5EF4-FFF2-40B4-BE49-F238E27FC236}">
                <a16:creationId xmlns:a16="http://schemas.microsoft.com/office/drawing/2014/main" id="{7F22BA1B-7C61-1894-691C-06A7485A2EA2}"/>
              </a:ext>
            </a:extLst>
          </p:cNvPr>
          <p:cNvSpPr/>
          <p:nvPr/>
        </p:nvSpPr>
        <p:spPr>
          <a:xfrm>
            <a:off x="1994162" y="5441105"/>
            <a:ext cx="765760" cy="1542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Pil: höger 8">
            <a:extLst>
              <a:ext uri="{FF2B5EF4-FFF2-40B4-BE49-F238E27FC236}">
                <a16:creationId xmlns:a16="http://schemas.microsoft.com/office/drawing/2014/main" id="{A11FBB50-2263-511F-4B86-867A99CAC274}"/>
              </a:ext>
            </a:extLst>
          </p:cNvPr>
          <p:cNvSpPr/>
          <p:nvPr/>
        </p:nvSpPr>
        <p:spPr>
          <a:xfrm rot="19719240">
            <a:off x="2325424" y="5989823"/>
            <a:ext cx="500315" cy="1563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06372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0109DAB-1CA1-94E3-078B-F03A6AF92C08}"/>
              </a:ext>
            </a:extLst>
          </p:cNvPr>
          <p:cNvSpPr>
            <a:spLocks noGrp="1"/>
          </p:cNvSpPr>
          <p:nvPr>
            <p:ph type="title"/>
          </p:nvPr>
        </p:nvSpPr>
        <p:spPr/>
        <p:txBody>
          <a:bodyPr/>
          <a:lstStyle/>
          <a:p>
            <a:r>
              <a:rPr lang="sv-SE" dirty="0"/>
              <a:t>MVP</a:t>
            </a:r>
          </a:p>
        </p:txBody>
      </p:sp>
      <p:graphicFrame>
        <p:nvGraphicFramePr>
          <p:cNvPr id="10" name="Tabell 9">
            <a:extLst>
              <a:ext uri="{FF2B5EF4-FFF2-40B4-BE49-F238E27FC236}">
                <a16:creationId xmlns:a16="http://schemas.microsoft.com/office/drawing/2014/main" id="{77D80F79-A52B-113E-931D-97DB4DEC539F}"/>
              </a:ext>
            </a:extLst>
          </p:cNvPr>
          <p:cNvGraphicFramePr>
            <a:graphicFrameLocks noGrp="1"/>
          </p:cNvGraphicFramePr>
          <p:nvPr>
            <p:extLst>
              <p:ext uri="{D42A27DB-BD31-4B8C-83A1-F6EECF244321}">
                <p14:modId xmlns:p14="http://schemas.microsoft.com/office/powerpoint/2010/main" val="9810839"/>
              </p:ext>
            </p:extLst>
          </p:nvPr>
        </p:nvGraphicFramePr>
        <p:xfrm>
          <a:off x="1300480" y="2397760"/>
          <a:ext cx="9611360" cy="3352800"/>
        </p:xfrm>
        <a:graphic>
          <a:graphicData uri="http://schemas.openxmlformats.org/drawingml/2006/table">
            <a:tbl>
              <a:tblPr firstRow="1" bandRow="1">
                <a:tableStyleId>{7DF18680-E054-41AD-8BC1-D1AEF772440D}</a:tableStyleId>
              </a:tblPr>
              <a:tblGrid>
                <a:gridCol w="1922272">
                  <a:extLst>
                    <a:ext uri="{9D8B030D-6E8A-4147-A177-3AD203B41FA5}">
                      <a16:colId xmlns:a16="http://schemas.microsoft.com/office/drawing/2014/main" val="131171747"/>
                    </a:ext>
                  </a:extLst>
                </a:gridCol>
                <a:gridCol w="2568448">
                  <a:extLst>
                    <a:ext uri="{9D8B030D-6E8A-4147-A177-3AD203B41FA5}">
                      <a16:colId xmlns:a16="http://schemas.microsoft.com/office/drawing/2014/main" val="4218752120"/>
                    </a:ext>
                  </a:extLst>
                </a:gridCol>
                <a:gridCol w="1276096">
                  <a:extLst>
                    <a:ext uri="{9D8B030D-6E8A-4147-A177-3AD203B41FA5}">
                      <a16:colId xmlns:a16="http://schemas.microsoft.com/office/drawing/2014/main" val="1832375773"/>
                    </a:ext>
                  </a:extLst>
                </a:gridCol>
                <a:gridCol w="1922272">
                  <a:extLst>
                    <a:ext uri="{9D8B030D-6E8A-4147-A177-3AD203B41FA5}">
                      <a16:colId xmlns:a16="http://schemas.microsoft.com/office/drawing/2014/main" val="3181558768"/>
                    </a:ext>
                  </a:extLst>
                </a:gridCol>
                <a:gridCol w="1922272">
                  <a:extLst>
                    <a:ext uri="{9D8B030D-6E8A-4147-A177-3AD203B41FA5}">
                      <a16:colId xmlns:a16="http://schemas.microsoft.com/office/drawing/2014/main" val="4093532372"/>
                    </a:ext>
                  </a:extLst>
                </a:gridCol>
              </a:tblGrid>
              <a:tr h="609600">
                <a:tc>
                  <a:txBody>
                    <a:bodyPr/>
                    <a:lstStyle/>
                    <a:p>
                      <a:r>
                        <a:rPr lang="sv-SE" dirty="0"/>
                        <a:t>moduler</a:t>
                      </a:r>
                    </a:p>
                  </a:txBody>
                  <a:tcPr>
                    <a:lnR w="12700" cap="flat" cmpd="sng" algn="ctr">
                      <a:solidFill>
                        <a:schemeClr val="tx1"/>
                      </a:solidFill>
                      <a:prstDash val="solid"/>
                      <a:round/>
                      <a:headEnd type="none" w="med" len="med"/>
                      <a:tailEnd type="none" w="med" len="med"/>
                    </a:lnR>
                  </a:tcPr>
                </a:tc>
                <a:tc>
                  <a:txBody>
                    <a:bodyPr/>
                    <a:lstStyle/>
                    <a:p>
                      <a:r>
                        <a:rPr lang="sv-SE" dirty="0" err="1"/>
                        <a:t>main</a:t>
                      </a:r>
                      <a:endParaRPr lang="sv-S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sv-SE" dirty="0"/>
                        <a:t>klasser</a:t>
                      </a:r>
                    </a:p>
                  </a:txBody>
                  <a:tcPr>
                    <a:lnL w="12700" cap="flat" cmpd="sng" algn="ctr">
                      <a:solidFill>
                        <a:schemeClr val="tx1"/>
                      </a:solidFill>
                      <a:prstDash val="solid"/>
                      <a:round/>
                      <a:headEnd type="none" w="med" len="med"/>
                      <a:tailEnd type="none" w="med" len="med"/>
                    </a:lnL>
                  </a:tcPr>
                </a:tc>
                <a:tc>
                  <a:txBody>
                    <a:bodyPr/>
                    <a:lstStyle/>
                    <a:p>
                      <a:r>
                        <a:rPr lang="sv-SE" dirty="0"/>
                        <a:t>metoder</a:t>
                      </a:r>
                    </a:p>
                  </a:txBody>
                  <a:tcPr>
                    <a:lnR w="12700" cap="flat" cmpd="sng" algn="ctr">
                      <a:solidFill>
                        <a:schemeClr val="tx1"/>
                      </a:solidFill>
                      <a:prstDash val="solid"/>
                      <a:round/>
                      <a:headEnd type="none" w="med" len="med"/>
                      <a:tailEnd type="none" w="med" len="med"/>
                    </a:lnR>
                  </a:tcPr>
                </a:tc>
                <a:tc>
                  <a:txBody>
                    <a:bodyPr/>
                    <a:lstStyle/>
                    <a:p>
                      <a:r>
                        <a:rPr lang="sv-SE" dirty="0"/>
                        <a:t>funktioner</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11101586"/>
                  </a:ext>
                </a:extLst>
              </a:tr>
              <a:tr h="609600">
                <a:tc>
                  <a:txBody>
                    <a:bodyPr/>
                    <a:lstStyle/>
                    <a:p>
                      <a:r>
                        <a:rPr lang="sv-SE" dirty="0" err="1"/>
                        <a:t>TkInter</a:t>
                      </a:r>
                      <a:endParaRPr lang="sv-SE" dirty="0"/>
                    </a:p>
                  </a:txBody>
                  <a:tcPr>
                    <a:lnR w="12700" cap="flat" cmpd="sng" algn="ctr">
                      <a:solidFill>
                        <a:schemeClr val="tx1"/>
                      </a:solidFill>
                      <a:prstDash val="solid"/>
                      <a:round/>
                      <a:headEnd type="none" w="med" len="med"/>
                      <a:tailEnd type="none" w="med" len="med"/>
                    </a:lnR>
                  </a:tcPr>
                </a:tc>
                <a:tc rowSpan="4">
                  <a:txBody>
                    <a:bodyPr/>
                    <a:lstStyle/>
                    <a:p>
                      <a:r>
                        <a:rPr lang="sv-SE" dirty="0"/>
                        <a:t>Skapa fönstret</a:t>
                      </a:r>
                      <a:br>
                        <a:rPr lang="sv-SE" dirty="0"/>
                      </a:br>
                      <a:r>
                        <a:rPr lang="sv-SE" dirty="0"/>
                        <a:t>Skapa lista för bollar</a:t>
                      </a:r>
                    </a:p>
                    <a:p>
                      <a:r>
                        <a:rPr lang="sv-SE" dirty="0"/>
                        <a:t>Skapa boll</a:t>
                      </a:r>
                      <a:br>
                        <a:rPr lang="sv-SE" dirty="0"/>
                      </a:br>
                      <a:r>
                        <a:rPr lang="sv-SE" dirty="0"/>
                        <a:t>Lägg till boll i listan</a:t>
                      </a:r>
                    </a:p>
                    <a:p>
                      <a:r>
                        <a:rPr lang="sv-SE" dirty="0"/>
                        <a:t>Flytta boll</a:t>
                      </a:r>
                    </a:p>
                    <a:p>
                      <a:r>
                        <a:rPr lang="sv-SE" dirty="0"/>
                        <a:t>Skapa ny boll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sv-SE" dirty="0"/>
                        <a:t>Boll</a:t>
                      </a:r>
                    </a:p>
                    <a:p>
                      <a:endParaRPr lang="sv-SE" dirty="0"/>
                    </a:p>
                  </a:txBody>
                  <a:tcPr>
                    <a:lnL w="12700" cap="flat" cmpd="sng" algn="ctr">
                      <a:solidFill>
                        <a:schemeClr val="tx1"/>
                      </a:solidFill>
                      <a:prstDash val="solid"/>
                      <a:round/>
                      <a:headEnd type="none" w="med" len="med"/>
                      <a:tailEnd type="none" w="med" len="med"/>
                    </a:lnL>
                    <a:solidFill>
                      <a:schemeClr val="accent3">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sv-SE" dirty="0"/>
                        <a:t>Flytta boll</a:t>
                      </a:r>
                    </a:p>
                    <a:p>
                      <a:pPr marL="0" marR="0" lvl="0" indent="0" algn="l" defTabSz="457200" rtl="0" eaLnBrk="1" fontAlgn="auto" latinLnBrk="0" hangingPunct="1">
                        <a:lnSpc>
                          <a:spcPct val="100000"/>
                        </a:lnSpc>
                        <a:spcBef>
                          <a:spcPts val="0"/>
                        </a:spcBef>
                        <a:spcAft>
                          <a:spcPts val="0"/>
                        </a:spcAft>
                        <a:buClrTx/>
                        <a:buSzTx/>
                        <a:buFontTx/>
                        <a:buNone/>
                        <a:tabLst/>
                        <a:defRPr/>
                      </a:pPr>
                      <a:r>
                        <a:rPr lang="sv-SE" dirty="0"/>
                        <a:t>Byt färg på boll</a:t>
                      </a:r>
                      <a:br>
                        <a:rPr lang="sv-SE" dirty="0"/>
                      </a:br>
                      <a:r>
                        <a:rPr lang="sv-SE"/>
                        <a:t>Kolla kollision</a:t>
                      </a:r>
                      <a:endParaRPr lang="sv-SE" dirty="0"/>
                    </a:p>
                  </a:txBody>
                  <a:tcPr>
                    <a:lnR w="12700" cap="flat" cmpd="sng" algn="ctr">
                      <a:solidFill>
                        <a:schemeClr val="tx1"/>
                      </a:solidFill>
                      <a:prstDash val="solid"/>
                      <a:round/>
                      <a:headEnd type="none" w="med" len="med"/>
                      <a:tailEnd type="none" w="med" len="med"/>
                    </a:lnR>
                    <a:solidFill>
                      <a:schemeClr val="accent3">
                        <a:lumMod val="40000"/>
                        <a:lumOff val="60000"/>
                      </a:schemeClr>
                    </a:solidFill>
                  </a:tcPr>
                </a:tc>
                <a:tc>
                  <a:txBody>
                    <a:bodyPr/>
                    <a:lstStyle/>
                    <a:p>
                      <a:r>
                        <a:rPr lang="sv-SE" dirty="0"/>
                        <a:t>Flytta boll</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32138578"/>
                  </a:ext>
                </a:extLst>
              </a:tr>
              <a:tr h="609600">
                <a:tc>
                  <a:txBody>
                    <a:bodyPr/>
                    <a:lstStyle/>
                    <a:p>
                      <a:r>
                        <a:rPr lang="sv-SE" dirty="0" err="1"/>
                        <a:t>Random</a:t>
                      </a:r>
                      <a:endParaRPr lang="sv-SE" dirty="0"/>
                    </a:p>
                  </a:txBody>
                  <a:tcPr>
                    <a:lnR w="12700" cap="flat" cmpd="sng" algn="ctr">
                      <a:solidFill>
                        <a:schemeClr val="tx1"/>
                      </a:solidFill>
                      <a:prstDash val="solid"/>
                      <a:round/>
                      <a:headEnd type="none" w="med" len="med"/>
                      <a:tailEnd type="none" w="med" len="med"/>
                    </a:lnR>
                  </a:tcPr>
                </a:tc>
                <a:tc v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sv-SE" dirty="0"/>
                    </a:p>
                  </a:txBody>
                  <a:tcPr>
                    <a:lnL w="12700" cap="flat" cmpd="sng" algn="ctr">
                      <a:solidFill>
                        <a:schemeClr val="tx1"/>
                      </a:solidFill>
                      <a:prstDash val="solid"/>
                      <a:round/>
                      <a:headEnd type="none" w="med" len="med"/>
                      <a:tailEnd type="none" w="med" len="med"/>
                    </a:lnL>
                  </a:tcPr>
                </a:tc>
                <a:tc>
                  <a:txBody>
                    <a:bodyPr/>
                    <a:lstStyle/>
                    <a:p>
                      <a:endParaRPr lang="sv-SE" dirty="0"/>
                    </a:p>
                  </a:txBody>
                  <a:tcPr>
                    <a:lnR w="12700" cap="flat" cmpd="sng" algn="ctr">
                      <a:solidFill>
                        <a:schemeClr val="tx1"/>
                      </a:solidFill>
                      <a:prstDash val="solid"/>
                      <a:round/>
                      <a:headEnd type="none" w="med" len="med"/>
                      <a:tailEnd type="none" w="med" len="med"/>
                    </a:lnR>
                  </a:tcPr>
                </a:tc>
                <a:tc>
                  <a:txBody>
                    <a:bodyPr/>
                    <a:lstStyle/>
                    <a:p>
                      <a:r>
                        <a:rPr lang="sv-SE" dirty="0"/>
                        <a:t>Skapa ny boll</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3934492"/>
                  </a:ext>
                </a:extLst>
              </a:tr>
              <a:tr h="609600">
                <a:tc>
                  <a:txBody>
                    <a:bodyPr/>
                    <a:lstStyle/>
                    <a:p>
                      <a:endParaRPr lang="sv-SE" dirty="0"/>
                    </a:p>
                  </a:txBody>
                  <a:tcPr>
                    <a:lnR w="12700" cap="flat" cmpd="sng" algn="ctr">
                      <a:solidFill>
                        <a:schemeClr val="tx1"/>
                      </a:solidFill>
                      <a:prstDash val="solid"/>
                      <a:round/>
                      <a:headEnd type="none" w="med" len="med"/>
                      <a:tailEnd type="none" w="med" len="med"/>
                    </a:lnR>
                  </a:tcPr>
                </a:tc>
                <a:tc v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sv-SE"/>
                    </a:p>
                  </a:txBody>
                  <a:tcPr>
                    <a:lnL w="12700" cap="flat" cmpd="sng" algn="ctr">
                      <a:solidFill>
                        <a:schemeClr val="tx1"/>
                      </a:solidFill>
                      <a:prstDash val="solid"/>
                      <a:round/>
                      <a:headEnd type="none" w="med" len="med"/>
                      <a:tailEnd type="none" w="med" len="med"/>
                    </a:lnL>
                  </a:tcPr>
                </a:tc>
                <a:tc>
                  <a:txBody>
                    <a:bodyPr/>
                    <a:lstStyle/>
                    <a:p>
                      <a:endParaRPr lang="sv-SE" dirty="0"/>
                    </a:p>
                  </a:txBody>
                  <a:tcPr>
                    <a:lnR w="12700" cap="flat" cmpd="sng" algn="ctr">
                      <a:solidFill>
                        <a:schemeClr val="tx1"/>
                      </a:solidFill>
                      <a:prstDash val="solid"/>
                      <a:round/>
                      <a:headEnd type="none" w="med" len="med"/>
                      <a:tailEnd type="none" w="med" len="med"/>
                    </a:lnR>
                  </a:tcPr>
                </a:tc>
                <a:tc>
                  <a:txBody>
                    <a:bodyPr/>
                    <a:lstStyle/>
                    <a:p>
                      <a:endParaRPr lang="sv-SE"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59402591"/>
                  </a:ext>
                </a:extLst>
              </a:tr>
              <a:tr h="609600">
                <a:tc>
                  <a:txBody>
                    <a:bodyPr/>
                    <a:lstStyle/>
                    <a:p>
                      <a:endParaRPr lang="sv-SE" dirty="0"/>
                    </a:p>
                  </a:txBody>
                  <a:tcPr>
                    <a:lnR w="12700" cap="flat" cmpd="sng" algn="ctr">
                      <a:solidFill>
                        <a:schemeClr val="tx1"/>
                      </a:solidFill>
                      <a:prstDash val="solid"/>
                      <a:round/>
                      <a:headEnd type="none" w="med" len="med"/>
                      <a:tailEnd type="none" w="med" len="med"/>
                    </a:lnR>
                  </a:tcPr>
                </a:tc>
                <a:tc vMerge="1">
                  <a:txBody>
                    <a:bodyPr/>
                    <a:lstStyle/>
                    <a:p>
                      <a:endParaRPr lang="sv-S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sv-SE" dirty="0"/>
                    </a:p>
                  </a:txBody>
                  <a:tcPr>
                    <a:lnL w="12700" cap="flat" cmpd="sng" algn="ctr">
                      <a:solidFill>
                        <a:schemeClr val="tx1"/>
                      </a:solidFill>
                      <a:prstDash val="solid"/>
                      <a:round/>
                      <a:headEnd type="none" w="med" len="med"/>
                      <a:tailEnd type="none" w="med" len="med"/>
                    </a:lnL>
                  </a:tcPr>
                </a:tc>
                <a:tc>
                  <a:txBody>
                    <a:bodyPr/>
                    <a:lstStyle/>
                    <a:p>
                      <a:endParaRPr lang="sv-SE" dirty="0"/>
                    </a:p>
                  </a:txBody>
                  <a:tcPr>
                    <a:lnR w="12700" cap="flat" cmpd="sng" algn="ctr">
                      <a:solidFill>
                        <a:schemeClr val="tx1"/>
                      </a:solidFill>
                      <a:prstDash val="solid"/>
                      <a:round/>
                      <a:headEnd type="none" w="med" len="med"/>
                      <a:tailEnd type="none" w="med" len="med"/>
                    </a:lnR>
                  </a:tcPr>
                </a:tc>
                <a:tc>
                  <a:txBody>
                    <a:bodyPr/>
                    <a:lstStyle/>
                    <a:p>
                      <a:endParaRPr lang="sv-SE"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55270973"/>
                  </a:ext>
                </a:extLst>
              </a:tr>
            </a:tbl>
          </a:graphicData>
        </a:graphic>
      </p:graphicFrame>
    </p:spTree>
    <p:extLst>
      <p:ext uri="{BB962C8B-B14F-4D97-AF65-F5344CB8AC3E}">
        <p14:creationId xmlns:p14="http://schemas.microsoft.com/office/powerpoint/2010/main" val="369053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C8E21D6-BE0A-3BA9-3156-B66481BF42F9}"/>
              </a:ext>
            </a:extLst>
          </p:cNvPr>
          <p:cNvSpPr>
            <a:spLocks noGrp="1"/>
          </p:cNvSpPr>
          <p:nvPr>
            <p:ph type="title"/>
          </p:nvPr>
        </p:nvSpPr>
        <p:spPr/>
        <p:txBody>
          <a:bodyPr/>
          <a:lstStyle/>
          <a:p>
            <a:r>
              <a:rPr lang="sv-SE" dirty="0"/>
              <a:t>Felsökning i </a:t>
            </a:r>
            <a:r>
              <a:rPr lang="sv-SE" dirty="0" err="1"/>
              <a:t>idle</a:t>
            </a:r>
            <a:r>
              <a:rPr lang="sv-SE" dirty="0"/>
              <a:t> och </a:t>
            </a:r>
            <a:r>
              <a:rPr lang="sv-SE" dirty="0" err="1"/>
              <a:t>python</a:t>
            </a:r>
            <a:endParaRPr lang="sv-SE" dirty="0"/>
          </a:p>
        </p:txBody>
      </p:sp>
    </p:spTree>
    <p:extLst>
      <p:ext uri="{BB962C8B-B14F-4D97-AF65-F5344CB8AC3E}">
        <p14:creationId xmlns:p14="http://schemas.microsoft.com/office/powerpoint/2010/main" val="291822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FB40352-759D-9DF5-EF15-F8441A01C0DB}"/>
              </a:ext>
            </a:extLst>
          </p:cNvPr>
          <p:cNvSpPr>
            <a:spLocks noGrp="1"/>
          </p:cNvSpPr>
          <p:nvPr>
            <p:ph type="title"/>
          </p:nvPr>
        </p:nvSpPr>
        <p:spPr/>
        <p:txBody>
          <a:bodyPr/>
          <a:lstStyle/>
          <a:p>
            <a:r>
              <a:rPr lang="sv-SE" dirty="0"/>
              <a:t>Steg för steg</a:t>
            </a:r>
          </a:p>
        </p:txBody>
      </p:sp>
      <p:sp>
        <p:nvSpPr>
          <p:cNvPr id="3" name="Platshållare för innehåll 2">
            <a:extLst>
              <a:ext uri="{FF2B5EF4-FFF2-40B4-BE49-F238E27FC236}">
                <a16:creationId xmlns:a16="http://schemas.microsoft.com/office/drawing/2014/main" id="{627A2D34-4537-7653-47D4-60A8F9C5F16F}"/>
              </a:ext>
            </a:extLst>
          </p:cNvPr>
          <p:cNvSpPr>
            <a:spLocks noGrp="1"/>
          </p:cNvSpPr>
          <p:nvPr>
            <p:ph idx="1"/>
          </p:nvPr>
        </p:nvSpPr>
        <p:spPr/>
        <p:txBody>
          <a:bodyPr/>
          <a:lstStyle/>
          <a:p>
            <a:pPr algn="l">
              <a:buFont typeface="+mj-lt"/>
              <a:buAutoNum type="arabicPeriod"/>
            </a:pPr>
            <a:r>
              <a:rPr lang="sv-SE" sz="2800" b="0" i="0" dirty="0">
                <a:solidFill>
                  <a:srgbClr val="0D0D0D"/>
                </a:solidFill>
                <a:effectLst/>
                <a:highlight>
                  <a:srgbClr val="FFFFFF"/>
                </a:highlight>
                <a:latin typeface="Söhne"/>
              </a:rPr>
              <a:t>Identifiera felet: Förstå vad som går fel och varför det händer.</a:t>
            </a:r>
          </a:p>
          <a:p>
            <a:pPr algn="l">
              <a:buFont typeface="+mj-lt"/>
              <a:buAutoNum type="arabicPeriod"/>
            </a:pPr>
            <a:r>
              <a:rPr lang="sv-SE" sz="2800" b="0" i="0" dirty="0">
                <a:solidFill>
                  <a:srgbClr val="0D0D0D"/>
                </a:solidFill>
                <a:effectLst/>
                <a:highlight>
                  <a:srgbClr val="FFFFFF"/>
                </a:highlight>
                <a:latin typeface="Söhne"/>
              </a:rPr>
              <a:t>Reproducera felet: Återskapa problemet.</a:t>
            </a:r>
          </a:p>
          <a:p>
            <a:pPr algn="l">
              <a:buFont typeface="+mj-lt"/>
              <a:buAutoNum type="arabicPeriod"/>
            </a:pPr>
            <a:r>
              <a:rPr lang="sv-SE" sz="2800" b="0" i="0" dirty="0" err="1">
                <a:solidFill>
                  <a:srgbClr val="0D0D0D"/>
                </a:solidFill>
                <a:effectLst/>
                <a:highlight>
                  <a:srgbClr val="FFFFFF"/>
                </a:highlight>
                <a:latin typeface="Söhne"/>
              </a:rPr>
              <a:t>Diagnosera</a:t>
            </a:r>
            <a:r>
              <a:rPr lang="sv-SE" sz="2800" b="0" i="0" dirty="0">
                <a:solidFill>
                  <a:srgbClr val="0D0D0D"/>
                </a:solidFill>
                <a:effectLst/>
                <a:highlight>
                  <a:srgbClr val="FFFFFF"/>
                </a:highlight>
                <a:latin typeface="Söhne"/>
              </a:rPr>
              <a:t> felet: Hitta felet via IDLE eller via din egen kod.</a:t>
            </a:r>
          </a:p>
          <a:p>
            <a:pPr algn="l">
              <a:buFont typeface="+mj-lt"/>
              <a:buAutoNum type="arabicPeriod"/>
            </a:pPr>
            <a:r>
              <a:rPr lang="sv-SE" sz="2800" b="0" i="0" dirty="0">
                <a:solidFill>
                  <a:srgbClr val="0D0D0D"/>
                </a:solidFill>
                <a:effectLst/>
                <a:highlight>
                  <a:srgbClr val="FFFFFF"/>
                </a:highlight>
                <a:latin typeface="Söhne"/>
              </a:rPr>
              <a:t>Åtgärda felet: Försök lösa problemet. Ta hjälp om du fastnar – eller sov på det…</a:t>
            </a:r>
          </a:p>
          <a:p>
            <a:pPr algn="l">
              <a:buFont typeface="+mj-lt"/>
              <a:buAutoNum type="arabicPeriod"/>
            </a:pPr>
            <a:r>
              <a:rPr lang="sv-SE" sz="2800" b="0" i="0" dirty="0">
                <a:solidFill>
                  <a:srgbClr val="0D0D0D"/>
                </a:solidFill>
                <a:effectLst/>
                <a:highlight>
                  <a:srgbClr val="FFFFFF"/>
                </a:highlight>
                <a:latin typeface="Söhne"/>
              </a:rPr>
              <a:t>Testa lösningen: Säkerställ att felet är löst genom att testa din kod.</a:t>
            </a:r>
          </a:p>
          <a:p>
            <a:pPr marL="0" indent="0">
              <a:buNone/>
            </a:pPr>
            <a:endParaRPr lang="sv-SE" dirty="0"/>
          </a:p>
        </p:txBody>
      </p:sp>
    </p:spTree>
    <p:extLst>
      <p:ext uri="{BB962C8B-B14F-4D97-AF65-F5344CB8AC3E}">
        <p14:creationId xmlns:p14="http://schemas.microsoft.com/office/powerpoint/2010/main" val="229044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E003884-0629-0E93-E9E3-F3D31AF995A2}"/>
              </a:ext>
            </a:extLst>
          </p:cNvPr>
          <p:cNvSpPr>
            <a:spLocks noGrp="1"/>
          </p:cNvSpPr>
          <p:nvPr>
            <p:ph type="title"/>
          </p:nvPr>
        </p:nvSpPr>
        <p:spPr>
          <a:xfrm>
            <a:off x="581192" y="702156"/>
            <a:ext cx="11029616" cy="1013800"/>
          </a:xfrm>
        </p:spPr>
        <p:txBody>
          <a:bodyPr anchor="b">
            <a:normAutofit/>
          </a:bodyPr>
          <a:lstStyle/>
          <a:p>
            <a:r>
              <a:rPr lang="sv-SE" dirty="0"/>
              <a:t>OLIKA typer av fel</a:t>
            </a:r>
          </a:p>
        </p:txBody>
      </p:sp>
      <p:graphicFrame>
        <p:nvGraphicFramePr>
          <p:cNvPr id="7" name="Platshållare för innehåll 2">
            <a:extLst>
              <a:ext uri="{FF2B5EF4-FFF2-40B4-BE49-F238E27FC236}">
                <a16:creationId xmlns:a16="http://schemas.microsoft.com/office/drawing/2014/main" id="{28AA738E-7240-D2CD-2556-1470F0EDC068}"/>
              </a:ext>
            </a:extLst>
          </p:cNvPr>
          <p:cNvGraphicFramePr>
            <a:graphicFrameLocks noGrp="1"/>
          </p:cNvGraphicFramePr>
          <p:nvPr>
            <p:ph idx="1"/>
            <p:extLst>
              <p:ext uri="{D42A27DB-BD31-4B8C-83A1-F6EECF244321}">
                <p14:modId xmlns:p14="http://schemas.microsoft.com/office/powerpoint/2010/main" val="2918263773"/>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87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FB40352-759D-9DF5-EF15-F8441A01C0DB}"/>
              </a:ext>
            </a:extLst>
          </p:cNvPr>
          <p:cNvSpPr>
            <a:spLocks noGrp="1"/>
          </p:cNvSpPr>
          <p:nvPr>
            <p:ph type="title"/>
          </p:nvPr>
        </p:nvSpPr>
        <p:spPr/>
        <p:txBody>
          <a:bodyPr/>
          <a:lstStyle/>
          <a:p>
            <a:r>
              <a:rPr lang="sv-SE" dirty="0"/>
              <a:t>TESTER</a:t>
            </a:r>
          </a:p>
        </p:txBody>
      </p:sp>
      <p:sp>
        <p:nvSpPr>
          <p:cNvPr id="3" name="Platshållare för innehåll 2">
            <a:extLst>
              <a:ext uri="{FF2B5EF4-FFF2-40B4-BE49-F238E27FC236}">
                <a16:creationId xmlns:a16="http://schemas.microsoft.com/office/drawing/2014/main" id="{627A2D34-4537-7653-47D4-60A8F9C5F16F}"/>
              </a:ext>
            </a:extLst>
          </p:cNvPr>
          <p:cNvSpPr>
            <a:spLocks noGrp="1"/>
          </p:cNvSpPr>
          <p:nvPr>
            <p:ph idx="1"/>
          </p:nvPr>
        </p:nvSpPr>
        <p:spPr/>
        <p:txBody>
          <a:bodyPr>
            <a:normAutofit/>
          </a:bodyPr>
          <a:lstStyle/>
          <a:p>
            <a:pPr algn="l">
              <a:buFont typeface="Arial" panose="020B0604020202020204" pitchFamily="34" charset="0"/>
              <a:buChar char="•"/>
            </a:pPr>
            <a:r>
              <a:rPr lang="sv-SE" sz="2800" b="0" i="0" dirty="0">
                <a:solidFill>
                  <a:srgbClr val="0D0D0D"/>
                </a:solidFill>
                <a:effectLst/>
                <a:highlight>
                  <a:srgbClr val="FFFFFF"/>
                </a:highlight>
                <a:latin typeface="Söhne"/>
              </a:rPr>
              <a:t>Tester är en väldigt viktig del inom IT.</a:t>
            </a:r>
          </a:p>
          <a:p>
            <a:pPr algn="l">
              <a:buFont typeface="Arial" panose="020B0604020202020204" pitchFamily="34" charset="0"/>
              <a:buChar char="•"/>
            </a:pPr>
            <a:r>
              <a:rPr lang="sv-SE" sz="2800" b="0" i="0" dirty="0">
                <a:solidFill>
                  <a:srgbClr val="0D0D0D"/>
                </a:solidFill>
                <a:effectLst/>
                <a:highlight>
                  <a:srgbClr val="FFFFFF"/>
                </a:highlight>
                <a:latin typeface="Söhne"/>
              </a:rPr>
              <a:t>De ska se till att </a:t>
            </a:r>
            <a:r>
              <a:rPr lang="sv-SE" sz="2800" b="0" i="0" dirty="0" err="1">
                <a:solidFill>
                  <a:srgbClr val="0D0D0D"/>
                </a:solidFill>
                <a:effectLst/>
                <a:highlight>
                  <a:srgbClr val="FFFFFF"/>
                </a:highlight>
                <a:latin typeface="Söhne"/>
              </a:rPr>
              <a:t>appen</a:t>
            </a:r>
            <a:r>
              <a:rPr lang="sv-SE" sz="2800" b="0" i="0" dirty="0">
                <a:solidFill>
                  <a:srgbClr val="0D0D0D"/>
                </a:solidFill>
                <a:effectLst/>
                <a:highlight>
                  <a:srgbClr val="FFFFFF"/>
                </a:highlight>
                <a:latin typeface="Söhne"/>
              </a:rPr>
              <a:t> uppfyller användarens behov, fungerar korrekt och är tillförlitlig</a:t>
            </a:r>
          </a:p>
        </p:txBody>
      </p:sp>
    </p:spTree>
    <p:extLst>
      <p:ext uri="{BB962C8B-B14F-4D97-AF65-F5344CB8AC3E}">
        <p14:creationId xmlns:p14="http://schemas.microsoft.com/office/powerpoint/2010/main" val="285446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5648862-EFFE-23E6-E4A7-578066C9C174}"/>
              </a:ext>
            </a:extLst>
          </p:cNvPr>
          <p:cNvSpPr>
            <a:spLocks noGrp="1"/>
          </p:cNvSpPr>
          <p:nvPr>
            <p:ph type="title"/>
          </p:nvPr>
        </p:nvSpPr>
        <p:spPr/>
        <p:txBody>
          <a:bodyPr/>
          <a:lstStyle/>
          <a:p>
            <a:r>
              <a:rPr lang="sv-SE" dirty="0"/>
              <a:t>Olika typer av tester</a:t>
            </a:r>
          </a:p>
        </p:txBody>
      </p:sp>
      <p:sp>
        <p:nvSpPr>
          <p:cNvPr id="3" name="Platshållare för innehåll 2">
            <a:extLst>
              <a:ext uri="{FF2B5EF4-FFF2-40B4-BE49-F238E27FC236}">
                <a16:creationId xmlns:a16="http://schemas.microsoft.com/office/drawing/2014/main" id="{D040FCB5-244F-2BAD-A058-A2E35CD3E282}"/>
              </a:ext>
            </a:extLst>
          </p:cNvPr>
          <p:cNvSpPr>
            <a:spLocks noGrp="1"/>
          </p:cNvSpPr>
          <p:nvPr>
            <p:ph idx="1"/>
          </p:nvPr>
        </p:nvSpPr>
        <p:spPr/>
        <p:txBody>
          <a:bodyPr>
            <a:normAutofit/>
          </a:bodyPr>
          <a:lstStyle/>
          <a:p>
            <a:pPr algn="l">
              <a:buFont typeface="+mj-lt"/>
              <a:buAutoNum type="arabicPeriod"/>
            </a:pPr>
            <a:r>
              <a:rPr lang="sv-SE" sz="2800" b="1" i="0" dirty="0">
                <a:solidFill>
                  <a:srgbClr val="0D0D0D"/>
                </a:solidFill>
                <a:effectLst/>
                <a:highlight>
                  <a:srgbClr val="FFFFFF"/>
                </a:highlight>
                <a:latin typeface="Söhne"/>
              </a:rPr>
              <a:t>Enhetstester</a:t>
            </a:r>
            <a:r>
              <a:rPr lang="sv-SE" sz="2800" b="0" i="0" dirty="0">
                <a:solidFill>
                  <a:srgbClr val="0D0D0D"/>
                </a:solidFill>
                <a:effectLst/>
                <a:highlight>
                  <a:srgbClr val="FFFFFF"/>
                </a:highlight>
                <a:latin typeface="Söhne"/>
              </a:rPr>
              <a:t>: Testar enskilda delar.</a:t>
            </a:r>
          </a:p>
          <a:p>
            <a:pPr algn="l">
              <a:buFont typeface="+mj-lt"/>
              <a:buAutoNum type="arabicPeriod"/>
            </a:pPr>
            <a:r>
              <a:rPr lang="sv-SE" sz="2800" b="1" i="0" dirty="0">
                <a:solidFill>
                  <a:srgbClr val="0D0D0D"/>
                </a:solidFill>
                <a:effectLst/>
                <a:highlight>
                  <a:srgbClr val="FFFFFF"/>
                </a:highlight>
                <a:latin typeface="Söhne"/>
              </a:rPr>
              <a:t>Integrationstester</a:t>
            </a:r>
            <a:r>
              <a:rPr lang="sv-SE" sz="2800" b="0" i="0" dirty="0">
                <a:solidFill>
                  <a:srgbClr val="0D0D0D"/>
                </a:solidFill>
                <a:effectLst/>
                <a:highlight>
                  <a:srgbClr val="FFFFFF"/>
                </a:highlight>
                <a:latin typeface="Söhne"/>
              </a:rPr>
              <a:t>: Testar hur olika delar av systemet fungerar tillsammans.</a:t>
            </a:r>
          </a:p>
          <a:p>
            <a:pPr algn="l">
              <a:buFont typeface="+mj-lt"/>
              <a:buAutoNum type="arabicPeriod"/>
            </a:pPr>
            <a:r>
              <a:rPr lang="sv-SE" sz="2800" b="1" i="0" dirty="0">
                <a:solidFill>
                  <a:srgbClr val="0D0D0D"/>
                </a:solidFill>
                <a:effectLst/>
                <a:highlight>
                  <a:srgbClr val="FFFFFF"/>
                </a:highlight>
                <a:latin typeface="Söhne"/>
              </a:rPr>
              <a:t>Systemtester</a:t>
            </a:r>
            <a:r>
              <a:rPr lang="sv-SE" sz="2800" b="0" i="0" dirty="0">
                <a:solidFill>
                  <a:srgbClr val="0D0D0D"/>
                </a:solidFill>
                <a:effectLst/>
                <a:highlight>
                  <a:srgbClr val="FFFFFF"/>
                </a:highlight>
                <a:latin typeface="Söhne"/>
              </a:rPr>
              <a:t>: Testar hela systemet som en enhet.</a:t>
            </a:r>
          </a:p>
          <a:p>
            <a:pPr algn="l">
              <a:buFont typeface="+mj-lt"/>
              <a:buAutoNum type="arabicPeriod"/>
            </a:pPr>
            <a:r>
              <a:rPr lang="sv-SE" sz="2800" b="1" i="0" dirty="0">
                <a:solidFill>
                  <a:srgbClr val="0D0D0D"/>
                </a:solidFill>
                <a:effectLst/>
                <a:highlight>
                  <a:srgbClr val="FFFFFF"/>
                </a:highlight>
                <a:latin typeface="Söhne"/>
              </a:rPr>
              <a:t>Acceptanstester</a:t>
            </a:r>
            <a:r>
              <a:rPr lang="sv-SE" sz="2800" b="0" i="0" dirty="0">
                <a:solidFill>
                  <a:srgbClr val="0D0D0D"/>
                </a:solidFill>
                <a:effectLst/>
                <a:highlight>
                  <a:srgbClr val="FFFFFF"/>
                </a:highlight>
                <a:latin typeface="Söhne"/>
              </a:rPr>
              <a:t>: Utförs av användare för att säkerställa att systemet uppfyller deras krav och förväntningar.</a:t>
            </a:r>
          </a:p>
          <a:p>
            <a:pPr marL="0" indent="0">
              <a:buNone/>
            </a:pPr>
            <a:endParaRPr lang="sv-SE" sz="2800" dirty="0"/>
          </a:p>
        </p:txBody>
      </p:sp>
    </p:spTree>
    <p:extLst>
      <p:ext uri="{BB962C8B-B14F-4D97-AF65-F5344CB8AC3E}">
        <p14:creationId xmlns:p14="http://schemas.microsoft.com/office/powerpoint/2010/main" val="3597379145"/>
      </p:ext>
    </p:extLst>
  </p:cSld>
  <p:clrMapOvr>
    <a:masterClrMapping/>
  </p:clrMapOvr>
</p:sld>
</file>

<file path=ppt/theme/theme1.xml><?xml version="1.0" encoding="utf-8"?>
<a:theme xmlns:a="http://schemas.openxmlformats.org/drawingml/2006/main" name="Utdelning">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3_TF56390039_Win32" id="{512CAAF2-55AC-4764-9793-ACA9CDF7E070}" vid="{5E4AEA16-257D-4B1F-99E2-19586E6F41D2}"/>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{DE659D99-DCB2-4668-A1AB-AE4BDE22E392}tf56390039_win32</Template>
  <TotalTime>1619</TotalTime>
  <Words>1164</Words>
  <Application>Microsoft Office PowerPoint</Application>
  <PresentationFormat>Bredbild</PresentationFormat>
  <Paragraphs>119</Paragraphs>
  <Slides>23</Slides>
  <Notes>5</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23</vt:i4>
      </vt:variant>
    </vt:vector>
  </HeadingPairs>
  <TitlesOfParts>
    <vt:vector size="29" baseType="lpstr">
      <vt:lpstr>Arial</vt:lpstr>
      <vt:lpstr>Calibri</vt:lpstr>
      <vt:lpstr>Gill Sans MT</vt:lpstr>
      <vt:lpstr>Söhne</vt:lpstr>
      <vt:lpstr>Wingdings 2</vt:lpstr>
      <vt:lpstr>Utdelning</vt:lpstr>
      <vt:lpstr>skapa ett spel</vt:lpstr>
      <vt:lpstr>Ett enkelt point and click-spel</vt:lpstr>
      <vt:lpstr>HUR du kan utforma ditt PROGRAM</vt:lpstr>
      <vt:lpstr>MVP</vt:lpstr>
      <vt:lpstr>Felsökning i idle och python</vt:lpstr>
      <vt:lpstr>Steg för steg</vt:lpstr>
      <vt:lpstr>OLIKA typer av fel</vt:lpstr>
      <vt:lpstr>TESTER</vt:lpstr>
      <vt:lpstr>Olika typer av tester</vt:lpstr>
      <vt:lpstr>ALFA-test</vt:lpstr>
      <vt:lpstr>Beta-test</vt:lpstr>
      <vt:lpstr>UI – User interface</vt:lpstr>
      <vt:lpstr>Delar av ui</vt:lpstr>
      <vt:lpstr>Grafiska element</vt:lpstr>
      <vt:lpstr>interaktionselement</vt:lpstr>
      <vt:lpstr>Layout och design</vt:lpstr>
      <vt:lpstr>responsivitet</vt:lpstr>
      <vt:lpstr>tillgänglighet</vt:lpstr>
      <vt:lpstr>enhetlighet</vt:lpstr>
      <vt:lpstr>Widgets</vt:lpstr>
      <vt:lpstr>Widgets</vt:lpstr>
      <vt:lpstr>Geometry managers</vt:lpstr>
      <vt:lpstr>Events och bindings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skapa ett spel</dc:title>
  <dc:creator>Alexandra Björnham</dc:creator>
  <cp:lastModifiedBy>Alexandra Björnham</cp:lastModifiedBy>
  <cp:revision>3</cp:revision>
  <dcterms:created xsi:type="dcterms:W3CDTF">2024-03-12T08:55:05Z</dcterms:created>
  <dcterms:modified xsi:type="dcterms:W3CDTF">2024-03-26T13:50:34Z</dcterms:modified>
</cp:coreProperties>
</file>