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70" r:id="rId3"/>
    <p:sldId id="288" r:id="rId4"/>
    <p:sldId id="287" r:id="rId5"/>
    <p:sldId id="289" r:id="rId6"/>
    <p:sldId id="290" r:id="rId7"/>
  </p:sldIdLst>
  <p:sldSz cx="12192000" cy="6858000"/>
  <p:notesSz cx="6858000" cy="9144000"/>
  <p:defaultTextStyle>
    <a:defPPr rtl="0"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89D4A-263B-49CE-9447-9BDB55CA3AF1}" v="115" dt="2024-03-19T09:38:07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llanmörkt format 2 - Dekorfär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Björnham" userId="09fb604d-9c8a-4ac5-ba40-5f9eb696fc4a" providerId="ADAL" clId="{A8289D4A-263B-49CE-9447-9BDB55CA3AF1}"/>
    <pc:docChg chg="custSel addSld delSld modSld sldOrd">
      <pc:chgData name="Alexandra Björnham" userId="09fb604d-9c8a-4ac5-ba40-5f9eb696fc4a" providerId="ADAL" clId="{A8289D4A-263B-49CE-9447-9BDB55CA3AF1}" dt="2024-03-19T09:38:07.359" v="395" actId="20577"/>
      <pc:docMkLst>
        <pc:docMk/>
      </pc:docMkLst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703342593" sldId="261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789168359" sldId="262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160642923" sldId="263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073621760" sldId="264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4172041524" sldId="265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314258662" sldId="266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421885827" sldId="267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744257216" sldId="268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654263418" sldId="269"/>
        </pc:sldMkLst>
      </pc:sldChg>
      <pc:sldChg chg="addSp modSp mod">
        <pc:chgData name="Alexandra Björnham" userId="09fb604d-9c8a-4ac5-ba40-5f9eb696fc4a" providerId="ADAL" clId="{A8289D4A-263B-49CE-9447-9BDB55CA3AF1}" dt="2024-03-19T07:51:09.483" v="15" actId="1035"/>
        <pc:sldMkLst>
          <pc:docMk/>
          <pc:sldMk cId="860574924" sldId="270"/>
        </pc:sldMkLst>
        <pc:picChg chg="add mod">
          <ac:chgData name="Alexandra Björnham" userId="09fb604d-9c8a-4ac5-ba40-5f9eb696fc4a" providerId="ADAL" clId="{A8289D4A-263B-49CE-9447-9BDB55CA3AF1}" dt="2024-03-19T07:50:54.583" v="6" actId="1036"/>
          <ac:picMkLst>
            <pc:docMk/>
            <pc:sldMk cId="860574924" sldId="270"/>
            <ac:picMk id="5" creationId="{7C41713C-BBBE-E48A-EB02-D3BCE4FA594F}"/>
          </ac:picMkLst>
        </pc:picChg>
        <pc:picChg chg="add mod">
          <ac:chgData name="Alexandra Björnham" userId="09fb604d-9c8a-4ac5-ba40-5f9eb696fc4a" providerId="ADAL" clId="{A8289D4A-263B-49CE-9447-9BDB55CA3AF1}" dt="2024-03-19T07:51:01.468" v="8" actId="1076"/>
          <ac:picMkLst>
            <pc:docMk/>
            <pc:sldMk cId="860574924" sldId="270"/>
            <ac:picMk id="6" creationId="{24B46CA0-B769-9A1C-81EE-F7ED04C99F62}"/>
          </ac:picMkLst>
        </pc:picChg>
        <pc:picChg chg="add mod">
          <ac:chgData name="Alexandra Björnham" userId="09fb604d-9c8a-4ac5-ba40-5f9eb696fc4a" providerId="ADAL" clId="{A8289D4A-263B-49CE-9447-9BDB55CA3AF1}" dt="2024-03-19T07:51:09.483" v="15" actId="1035"/>
          <ac:picMkLst>
            <pc:docMk/>
            <pc:sldMk cId="860574924" sldId="270"/>
            <ac:picMk id="7" creationId="{9EB76123-8A81-7C9A-946B-E36D84890A01}"/>
          </ac:picMkLst>
        </pc:picChg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2096329582" sldId="271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812258101" sldId="272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218190488" sldId="273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730060205" sldId="274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614178013" sldId="275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635705856" sldId="276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858955950" sldId="277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365402942" sldId="278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484393539" sldId="279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2197727866" sldId="280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432192012" sldId="281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4268838061" sldId="282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734212976" sldId="283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751427062" sldId="284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1206337604" sldId="285"/>
        </pc:sldMkLst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564129547" sldId="286"/>
        </pc:sldMkLst>
      </pc:sldChg>
      <pc:sldChg chg="modSp mod">
        <pc:chgData name="Alexandra Björnham" userId="09fb604d-9c8a-4ac5-ba40-5f9eb696fc4a" providerId="ADAL" clId="{A8289D4A-263B-49CE-9447-9BDB55CA3AF1}" dt="2024-03-19T07:54:52.485" v="116" actId="20577"/>
        <pc:sldMkLst>
          <pc:docMk/>
          <pc:sldMk cId="1469632803" sldId="287"/>
        </pc:sldMkLst>
        <pc:graphicFrameChg chg="modGraphic">
          <ac:chgData name="Alexandra Björnham" userId="09fb604d-9c8a-4ac5-ba40-5f9eb696fc4a" providerId="ADAL" clId="{A8289D4A-263B-49CE-9447-9BDB55CA3AF1}" dt="2024-03-19T07:54:52.485" v="116" actId="20577"/>
          <ac:graphicFrameMkLst>
            <pc:docMk/>
            <pc:sldMk cId="1469632803" sldId="287"/>
            <ac:graphicFrameMk id="10" creationId="{77D80F79-A52B-113E-931D-97DB4DEC539F}"/>
          </ac:graphicFrameMkLst>
        </pc:graphicFrameChg>
      </pc:sldChg>
      <pc:sldChg chg="addSp delSp modSp mod">
        <pc:chgData name="Alexandra Björnham" userId="09fb604d-9c8a-4ac5-ba40-5f9eb696fc4a" providerId="ADAL" clId="{A8289D4A-263B-49CE-9447-9BDB55CA3AF1}" dt="2024-03-19T07:53:17.353" v="45" actId="1076"/>
        <pc:sldMkLst>
          <pc:docMk/>
          <pc:sldMk cId="687416583" sldId="288"/>
        </pc:sldMkLst>
        <pc:spChg chg="del mod">
          <ac:chgData name="Alexandra Björnham" userId="09fb604d-9c8a-4ac5-ba40-5f9eb696fc4a" providerId="ADAL" clId="{A8289D4A-263B-49CE-9447-9BDB55CA3AF1}" dt="2024-03-19T07:52:06.610" v="22" actId="21"/>
          <ac:spMkLst>
            <pc:docMk/>
            <pc:sldMk cId="687416583" sldId="288"/>
            <ac:spMk id="5" creationId="{76BAB51E-E647-A55F-5629-1A46FA8651AB}"/>
          </ac:spMkLst>
        </pc:spChg>
        <pc:spChg chg="mod">
          <ac:chgData name="Alexandra Björnham" userId="09fb604d-9c8a-4ac5-ba40-5f9eb696fc4a" providerId="ADAL" clId="{A8289D4A-263B-49CE-9447-9BDB55CA3AF1}" dt="2024-03-19T07:51:54.143" v="19" actId="1076"/>
          <ac:spMkLst>
            <pc:docMk/>
            <pc:sldMk cId="687416583" sldId="288"/>
            <ac:spMk id="7" creationId="{146AC5EB-0006-E040-391F-A879BD80A1C1}"/>
          </ac:spMkLst>
        </pc:spChg>
        <pc:spChg chg="add mod">
          <ac:chgData name="Alexandra Björnham" userId="09fb604d-9c8a-4ac5-ba40-5f9eb696fc4a" providerId="ADAL" clId="{A8289D4A-263B-49CE-9447-9BDB55CA3AF1}" dt="2024-03-19T07:52:54.462" v="42" actId="1076"/>
          <ac:spMkLst>
            <pc:docMk/>
            <pc:sldMk cId="687416583" sldId="288"/>
            <ac:spMk id="8" creationId="{EC9F3981-AA28-59B6-125A-D46B64DF29A6}"/>
          </ac:spMkLst>
        </pc:spChg>
        <pc:spChg chg="mod">
          <ac:chgData name="Alexandra Björnham" userId="09fb604d-9c8a-4ac5-ba40-5f9eb696fc4a" providerId="ADAL" clId="{A8289D4A-263B-49CE-9447-9BDB55CA3AF1}" dt="2024-03-19T07:52:02.186" v="20" actId="1076"/>
          <ac:spMkLst>
            <pc:docMk/>
            <pc:sldMk cId="687416583" sldId="288"/>
            <ac:spMk id="9" creationId="{F8E839C5-370A-77CF-FABB-B91D9F4EC4C6}"/>
          </ac:spMkLst>
        </pc:spChg>
        <pc:spChg chg="add mod">
          <ac:chgData name="Alexandra Björnham" userId="09fb604d-9c8a-4ac5-ba40-5f9eb696fc4a" providerId="ADAL" clId="{A8289D4A-263B-49CE-9447-9BDB55CA3AF1}" dt="2024-03-19T07:53:17.353" v="45" actId="1076"/>
          <ac:spMkLst>
            <pc:docMk/>
            <pc:sldMk cId="687416583" sldId="288"/>
            <ac:spMk id="11" creationId="{76BAB51E-E647-A55F-5629-1A46FA8651AB}"/>
          </ac:spMkLst>
        </pc:spChg>
        <pc:spChg chg="add mod">
          <ac:chgData name="Alexandra Björnham" userId="09fb604d-9c8a-4ac5-ba40-5f9eb696fc4a" providerId="ADAL" clId="{A8289D4A-263B-49CE-9447-9BDB55CA3AF1}" dt="2024-03-19T07:52:28.806" v="28" actId="1076"/>
          <ac:spMkLst>
            <pc:docMk/>
            <pc:sldMk cId="687416583" sldId="288"/>
            <ac:spMk id="12" creationId="{E07A973A-19F1-3134-725F-79A2F3C82200}"/>
          </ac:spMkLst>
        </pc:spChg>
        <pc:spChg chg="add mod">
          <ac:chgData name="Alexandra Björnham" userId="09fb604d-9c8a-4ac5-ba40-5f9eb696fc4a" providerId="ADAL" clId="{A8289D4A-263B-49CE-9447-9BDB55CA3AF1}" dt="2024-03-19T07:52:52.163" v="41" actId="1076"/>
          <ac:spMkLst>
            <pc:docMk/>
            <pc:sldMk cId="687416583" sldId="288"/>
            <ac:spMk id="13" creationId="{7B25BEA3-A989-3FEF-88A0-57B22B09D5E4}"/>
          </ac:spMkLst>
        </pc:spChg>
        <pc:spChg chg="add mod">
          <ac:chgData name="Alexandra Björnham" userId="09fb604d-9c8a-4ac5-ba40-5f9eb696fc4a" providerId="ADAL" clId="{A8289D4A-263B-49CE-9447-9BDB55CA3AF1}" dt="2024-03-19T07:52:49.777" v="40" actId="688"/>
          <ac:spMkLst>
            <pc:docMk/>
            <pc:sldMk cId="687416583" sldId="288"/>
            <ac:spMk id="14" creationId="{79B22E24-7CA8-963C-909D-8DE5B3F584D8}"/>
          </ac:spMkLst>
        </pc:spChg>
        <pc:spChg chg="add mod">
          <ac:chgData name="Alexandra Björnham" userId="09fb604d-9c8a-4ac5-ba40-5f9eb696fc4a" providerId="ADAL" clId="{A8289D4A-263B-49CE-9447-9BDB55CA3AF1}" dt="2024-03-19T07:53:14.057" v="44" actId="1076"/>
          <ac:spMkLst>
            <pc:docMk/>
            <pc:sldMk cId="687416583" sldId="288"/>
            <ac:spMk id="15" creationId="{77234BB4-24B3-10DA-AEF0-39323BD1B81B}"/>
          </ac:spMkLst>
        </pc:spChg>
        <pc:grpChg chg="del">
          <ac:chgData name="Alexandra Björnham" userId="09fb604d-9c8a-4ac5-ba40-5f9eb696fc4a" providerId="ADAL" clId="{A8289D4A-263B-49CE-9447-9BDB55CA3AF1}" dt="2024-03-19T07:52:25.628" v="27" actId="478"/>
          <ac:grpSpMkLst>
            <pc:docMk/>
            <pc:sldMk cId="687416583" sldId="288"/>
            <ac:grpSpMk id="3" creationId="{D2B2D4E4-92F1-D2BB-7157-CD6D06F00B79}"/>
          </ac:grpSpMkLst>
        </pc:grpChg>
        <pc:picChg chg="add mod">
          <ac:chgData name="Alexandra Björnham" userId="09fb604d-9c8a-4ac5-ba40-5f9eb696fc4a" providerId="ADAL" clId="{A8289D4A-263B-49CE-9447-9BDB55CA3AF1}" dt="2024-03-19T07:51:34.774" v="16"/>
          <ac:picMkLst>
            <pc:docMk/>
            <pc:sldMk cId="687416583" sldId="288"/>
            <ac:picMk id="4" creationId="{91AD3A66-66B3-4186-9501-18280049FD1C}"/>
          </ac:picMkLst>
        </pc:picChg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366925090" sldId="289"/>
        </pc:sldMkLst>
      </pc:sldChg>
      <pc:sldChg chg="addSp delSp modSp new mod">
        <pc:chgData name="Alexandra Björnham" userId="09fb604d-9c8a-4ac5-ba40-5f9eb696fc4a" providerId="ADAL" clId="{A8289D4A-263B-49CE-9447-9BDB55CA3AF1}" dt="2024-03-19T09:38:07.359" v="395" actId="20577"/>
        <pc:sldMkLst>
          <pc:docMk/>
          <pc:sldMk cId="3403883220" sldId="289"/>
        </pc:sldMkLst>
        <pc:spChg chg="mod">
          <ac:chgData name="Alexandra Björnham" userId="09fb604d-9c8a-4ac5-ba40-5f9eb696fc4a" providerId="ADAL" clId="{A8289D4A-263B-49CE-9447-9BDB55CA3AF1}" dt="2024-03-19T09:28:15.667" v="222" actId="26606"/>
          <ac:spMkLst>
            <pc:docMk/>
            <pc:sldMk cId="3403883220" sldId="289"/>
            <ac:spMk id="2" creationId="{15DE739A-C881-F909-6F71-B8A23FE9F115}"/>
          </ac:spMkLst>
        </pc:spChg>
        <pc:spChg chg="del mod">
          <ac:chgData name="Alexandra Björnham" userId="09fb604d-9c8a-4ac5-ba40-5f9eb696fc4a" providerId="ADAL" clId="{A8289D4A-263B-49CE-9447-9BDB55CA3AF1}" dt="2024-03-19T09:28:15.667" v="222" actId="26606"/>
          <ac:spMkLst>
            <pc:docMk/>
            <pc:sldMk cId="3403883220" sldId="289"/>
            <ac:spMk id="3" creationId="{C1F1162B-487D-4645-588E-97BD3E998E1F}"/>
          </ac:spMkLst>
        </pc:spChg>
        <pc:graphicFrameChg chg="add mod">
          <ac:chgData name="Alexandra Björnham" userId="09fb604d-9c8a-4ac5-ba40-5f9eb696fc4a" providerId="ADAL" clId="{A8289D4A-263B-49CE-9447-9BDB55CA3AF1}" dt="2024-03-19T09:38:07.359" v="395" actId="20577"/>
          <ac:graphicFrameMkLst>
            <pc:docMk/>
            <pc:sldMk cId="3403883220" sldId="289"/>
            <ac:graphicFrameMk id="5" creationId="{B5E8E3CE-058D-AAC5-8944-FF6B031EF28F}"/>
          </ac:graphicFrameMkLst>
        </pc:graphicFrameChg>
      </pc:sldChg>
      <pc:sldChg chg="addSp delSp modSp add mod ord">
        <pc:chgData name="Alexandra Björnham" userId="09fb604d-9c8a-4ac5-ba40-5f9eb696fc4a" providerId="ADAL" clId="{A8289D4A-263B-49CE-9447-9BDB55CA3AF1}" dt="2024-03-19T09:36:51.489" v="373" actId="1076"/>
        <pc:sldMkLst>
          <pc:docMk/>
          <pc:sldMk cId="3063726354" sldId="290"/>
        </pc:sldMkLst>
        <pc:spChg chg="mod">
          <ac:chgData name="Alexandra Björnham" userId="09fb604d-9c8a-4ac5-ba40-5f9eb696fc4a" providerId="ADAL" clId="{A8289D4A-263B-49CE-9447-9BDB55CA3AF1}" dt="2024-03-19T09:35:22.150" v="355" actId="20577"/>
          <ac:spMkLst>
            <pc:docMk/>
            <pc:sldMk cId="3063726354" sldId="290"/>
            <ac:spMk id="2" creationId="{1C08AC28-5EC5-9ED8-6339-F2D88051E25D}"/>
          </ac:spMkLst>
        </pc:spChg>
        <pc:spChg chg="add del">
          <ac:chgData name="Alexandra Björnham" userId="09fb604d-9c8a-4ac5-ba40-5f9eb696fc4a" providerId="ADAL" clId="{A8289D4A-263B-49CE-9447-9BDB55CA3AF1}" dt="2024-03-19T09:32:05.467" v="305" actId="478"/>
          <ac:spMkLst>
            <pc:docMk/>
            <pc:sldMk cId="3063726354" sldId="290"/>
            <ac:spMk id="3" creationId="{D39DCD95-E5DD-9A82-E1D5-4A10E218D0BA}"/>
          </ac:spMkLst>
        </pc:spChg>
        <pc:spChg chg="add mod">
          <ac:chgData name="Alexandra Björnham" userId="09fb604d-9c8a-4ac5-ba40-5f9eb696fc4a" providerId="ADAL" clId="{A8289D4A-263B-49CE-9447-9BDB55CA3AF1}" dt="2024-03-19T09:33:00.776" v="324" actId="207"/>
          <ac:spMkLst>
            <pc:docMk/>
            <pc:sldMk cId="3063726354" sldId="290"/>
            <ac:spMk id="4" creationId="{3EDC58B5-6C31-A7CC-51BD-E800AF21AFC4}"/>
          </ac:spMkLst>
        </pc:spChg>
        <pc:spChg chg="add mod">
          <ac:chgData name="Alexandra Björnham" userId="09fb604d-9c8a-4ac5-ba40-5f9eb696fc4a" providerId="ADAL" clId="{A8289D4A-263B-49CE-9447-9BDB55CA3AF1}" dt="2024-03-19T09:36:09.788" v="365" actId="1076"/>
          <ac:spMkLst>
            <pc:docMk/>
            <pc:sldMk cId="3063726354" sldId="290"/>
            <ac:spMk id="5" creationId="{31B2DB10-5225-8F43-551E-9F56476B5AA8}"/>
          </ac:spMkLst>
        </pc:spChg>
        <pc:spChg chg="add">
          <ac:chgData name="Alexandra Björnham" userId="09fb604d-9c8a-4ac5-ba40-5f9eb696fc4a" providerId="ADAL" clId="{A8289D4A-263B-49CE-9447-9BDB55CA3AF1}" dt="2024-03-19T09:33:33.098" v="326" actId="11529"/>
          <ac:spMkLst>
            <pc:docMk/>
            <pc:sldMk cId="3063726354" sldId="290"/>
            <ac:spMk id="6" creationId="{7F22BA1B-7C61-1894-691C-06A7485A2EA2}"/>
          </ac:spMkLst>
        </pc:spChg>
        <pc:spChg chg="add del">
          <ac:chgData name="Alexandra Björnham" userId="09fb604d-9c8a-4ac5-ba40-5f9eb696fc4a" providerId="ADAL" clId="{A8289D4A-263B-49CE-9447-9BDB55CA3AF1}" dt="2024-03-19T09:33:48.874" v="328" actId="478"/>
          <ac:spMkLst>
            <pc:docMk/>
            <pc:sldMk cId="3063726354" sldId="290"/>
            <ac:spMk id="7" creationId="{7058945B-C7E4-CA14-6419-D500A0EED286}"/>
          </ac:spMkLst>
        </pc:spChg>
        <pc:spChg chg="mod">
          <ac:chgData name="Alexandra Björnham" userId="09fb604d-9c8a-4ac5-ba40-5f9eb696fc4a" providerId="ADAL" clId="{A8289D4A-263B-49CE-9447-9BDB55CA3AF1}" dt="2024-03-19T09:36:51.489" v="373" actId="1076"/>
          <ac:spMkLst>
            <pc:docMk/>
            <pc:sldMk cId="3063726354" sldId="290"/>
            <ac:spMk id="8" creationId="{EC9F3981-AA28-59B6-125A-D46B64DF29A6}"/>
          </ac:spMkLst>
        </pc:spChg>
        <pc:spChg chg="add mod">
          <ac:chgData name="Alexandra Björnham" userId="09fb604d-9c8a-4ac5-ba40-5f9eb696fc4a" providerId="ADAL" clId="{A8289D4A-263B-49CE-9447-9BDB55CA3AF1}" dt="2024-03-19T09:36:12.895" v="366" actId="1076"/>
          <ac:spMkLst>
            <pc:docMk/>
            <pc:sldMk cId="3063726354" sldId="290"/>
            <ac:spMk id="9" creationId="{A11FBB50-2263-511F-4B86-867A99CAC274}"/>
          </ac:spMkLst>
        </pc:spChg>
        <pc:spChg chg="mod">
          <ac:chgData name="Alexandra Björnham" userId="09fb604d-9c8a-4ac5-ba40-5f9eb696fc4a" providerId="ADAL" clId="{A8289D4A-263B-49CE-9447-9BDB55CA3AF1}" dt="2024-03-19T09:36:48.597" v="372" actId="1076"/>
          <ac:spMkLst>
            <pc:docMk/>
            <pc:sldMk cId="3063726354" sldId="290"/>
            <ac:spMk id="10" creationId="{F2FA2F3D-2F0E-C774-C2AA-67380EFF7CDE}"/>
          </ac:spMkLst>
        </pc:spChg>
        <pc:spChg chg="mod">
          <ac:chgData name="Alexandra Björnham" userId="09fb604d-9c8a-4ac5-ba40-5f9eb696fc4a" providerId="ADAL" clId="{A8289D4A-263B-49CE-9447-9BDB55CA3AF1}" dt="2024-03-19T09:35:41.061" v="358" actId="20577"/>
          <ac:spMkLst>
            <pc:docMk/>
            <pc:sldMk cId="3063726354" sldId="290"/>
            <ac:spMk id="12" creationId="{E07A973A-19F1-3134-725F-79A2F3C82200}"/>
          </ac:spMkLst>
        </pc:spChg>
        <pc:spChg chg="mod">
          <ac:chgData name="Alexandra Björnham" userId="09fb604d-9c8a-4ac5-ba40-5f9eb696fc4a" providerId="ADAL" clId="{A8289D4A-263B-49CE-9447-9BDB55CA3AF1}" dt="2024-03-19T09:36:42.986" v="370" actId="1076"/>
          <ac:spMkLst>
            <pc:docMk/>
            <pc:sldMk cId="3063726354" sldId="290"/>
            <ac:spMk id="13" creationId="{7B25BEA3-A989-3FEF-88A0-57B22B09D5E4}"/>
          </ac:spMkLst>
        </pc:spChg>
        <pc:spChg chg="mod">
          <ac:chgData name="Alexandra Björnham" userId="09fb604d-9c8a-4ac5-ba40-5f9eb696fc4a" providerId="ADAL" clId="{A8289D4A-263B-49CE-9447-9BDB55CA3AF1}" dt="2024-03-19T09:36:40.068" v="369" actId="688"/>
          <ac:spMkLst>
            <pc:docMk/>
            <pc:sldMk cId="3063726354" sldId="290"/>
            <ac:spMk id="14" creationId="{79B22E24-7CA8-963C-909D-8DE5B3F584D8}"/>
          </ac:spMkLst>
        </pc:spChg>
      </pc:sldChg>
      <pc:sldChg chg="del">
        <pc:chgData name="Alexandra Björnham" userId="09fb604d-9c8a-4ac5-ba40-5f9eb696fc4a" providerId="ADAL" clId="{A8289D4A-263B-49CE-9447-9BDB55CA3AF1}" dt="2024-03-19T07:48:41.858" v="0" actId="47"/>
        <pc:sldMkLst>
          <pc:docMk/>
          <pc:sldMk cId="4288662730" sldId="290"/>
        </pc:sldMkLst>
      </pc:sldChg>
      <pc:sldChg chg="add del">
        <pc:chgData name="Alexandra Björnham" userId="09fb604d-9c8a-4ac5-ba40-5f9eb696fc4a" providerId="ADAL" clId="{A8289D4A-263B-49CE-9447-9BDB55CA3AF1}" dt="2024-03-19T09:32:32.181" v="317"/>
        <pc:sldMkLst>
          <pc:docMk/>
          <pc:sldMk cId="2934751945" sldId="29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FBCFE-BBBF-4919-83DA-494E8373A4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8FDE5B-9AE4-4A31-AE79-483CF3BCDCC5}">
      <dgm:prSet/>
      <dgm:spPr/>
      <dgm:t>
        <a:bodyPr/>
        <a:lstStyle/>
        <a:p>
          <a:r>
            <a:rPr lang="en-US" b="1" dirty="0" err="1"/>
            <a:t>Modularitet</a:t>
          </a:r>
          <a:br>
            <a:rPr lang="en-US" b="1" dirty="0"/>
          </a:br>
          <a:br>
            <a:rPr lang="en-US" dirty="0"/>
          </a:br>
          <a:r>
            <a:rPr lang="en-US" dirty="0" err="1"/>
            <a:t>Enklare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hantera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underhålla</a:t>
          </a:r>
          <a:r>
            <a:rPr lang="en-US" dirty="0"/>
            <a:t>. </a:t>
          </a:r>
          <a:r>
            <a:rPr lang="en-US" dirty="0" err="1"/>
            <a:t>Varje</a:t>
          </a:r>
          <a:r>
            <a:rPr lang="en-US" dirty="0"/>
            <a:t> fil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göra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sak</a:t>
          </a:r>
          <a:r>
            <a:rPr lang="en-US" dirty="0"/>
            <a:t>, </a:t>
          </a:r>
          <a:r>
            <a:rPr lang="en-US" dirty="0" err="1"/>
            <a:t>som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definiera</a:t>
          </a:r>
          <a:r>
            <a:rPr lang="en-US" dirty="0"/>
            <a:t> </a:t>
          </a:r>
          <a:r>
            <a:rPr lang="en-US" dirty="0" err="1"/>
            <a:t>klasser</a:t>
          </a:r>
          <a:r>
            <a:rPr lang="en-US" dirty="0"/>
            <a:t> </a:t>
          </a:r>
          <a:r>
            <a:rPr lang="en-US" dirty="0" err="1"/>
            <a:t>eller</a:t>
          </a:r>
          <a:r>
            <a:rPr lang="en-US" dirty="0"/>
            <a:t> </a:t>
          </a:r>
          <a:r>
            <a:rPr lang="en-US" dirty="0" err="1"/>
            <a:t>funktioner</a:t>
          </a:r>
          <a:r>
            <a:rPr lang="en-US" dirty="0"/>
            <a:t>.</a:t>
          </a:r>
        </a:p>
      </dgm:t>
    </dgm:pt>
    <dgm:pt modelId="{F7AFF8B7-E615-4D94-9A4C-838F7F96AE2B}" type="parTrans" cxnId="{8E01FB21-B83F-4491-B47C-B15C2433441A}">
      <dgm:prSet/>
      <dgm:spPr/>
      <dgm:t>
        <a:bodyPr/>
        <a:lstStyle/>
        <a:p>
          <a:endParaRPr lang="en-US"/>
        </a:p>
      </dgm:t>
    </dgm:pt>
    <dgm:pt modelId="{D1596C4A-F2A7-4545-BB01-5150EA203009}" type="sibTrans" cxnId="{8E01FB21-B83F-4491-B47C-B15C2433441A}">
      <dgm:prSet/>
      <dgm:spPr/>
      <dgm:t>
        <a:bodyPr/>
        <a:lstStyle/>
        <a:p>
          <a:endParaRPr lang="en-US"/>
        </a:p>
      </dgm:t>
    </dgm:pt>
    <dgm:pt modelId="{BA7726A2-EBEB-4D06-BFAD-BC4A5DF60F02}">
      <dgm:prSet/>
      <dgm:spPr/>
      <dgm:t>
        <a:bodyPr/>
        <a:lstStyle/>
        <a:p>
          <a:r>
            <a:rPr lang="en-US" b="1" dirty="0" err="1"/>
            <a:t>Läsbarhet</a:t>
          </a:r>
          <a:br>
            <a:rPr lang="en-US" b="1" dirty="0"/>
          </a:br>
          <a:br>
            <a:rPr lang="en-US" dirty="0"/>
          </a:br>
          <a:r>
            <a:rPr lang="en-US" dirty="0" err="1"/>
            <a:t>Lättare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läsa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förstå</a:t>
          </a:r>
          <a:r>
            <a:rPr lang="en-US" dirty="0"/>
            <a:t>. </a:t>
          </a:r>
          <a:r>
            <a:rPr lang="en-US" dirty="0" err="1"/>
            <a:t>Snabbt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hitta</a:t>
          </a:r>
          <a:r>
            <a:rPr lang="en-US" dirty="0"/>
            <a:t> </a:t>
          </a:r>
          <a:r>
            <a:rPr lang="en-US" dirty="0" err="1"/>
            <a:t>specifika</a:t>
          </a:r>
          <a:r>
            <a:rPr lang="en-US" dirty="0"/>
            <a:t> </a:t>
          </a:r>
          <a:r>
            <a:rPr lang="en-US" dirty="0" err="1"/>
            <a:t>delar</a:t>
          </a:r>
          <a:r>
            <a:rPr lang="en-US" dirty="0"/>
            <a:t>.</a:t>
          </a:r>
        </a:p>
      </dgm:t>
    </dgm:pt>
    <dgm:pt modelId="{89E5A77E-66A5-4D63-A572-A67F7A9957D3}" type="parTrans" cxnId="{D48ED1DC-7AAB-481D-AD91-04652F7D809D}">
      <dgm:prSet/>
      <dgm:spPr/>
      <dgm:t>
        <a:bodyPr/>
        <a:lstStyle/>
        <a:p>
          <a:endParaRPr lang="en-US"/>
        </a:p>
      </dgm:t>
    </dgm:pt>
    <dgm:pt modelId="{E3C10630-0177-4986-8C03-BD447136899D}" type="sibTrans" cxnId="{D48ED1DC-7AAB-481D-AD91-04652F7D809D}">
      <dgm:prSet/>
      <dgm:spPr/>
      <dgm:t>
        <a:bodyPr/>
        <a:lstStyle/>
        <a:p>
          <a:endParaRPr lang="en-US"/>
        </a:p>
      </dgm:t>
    </dgm:pt>
    <dgm:pt modelId="{3D8B7C30-3CC1-47F7-8CEB-7D05756772AE}">
      <dgm:prSet/>
      <dgm:spPr/>
      <dgm:t>
        <a:bodyPr/>
        <a:lstStyle/>
        <a:p>
          <a:r>
            <a:rPr lang="en-US" b="1" dirty="0" err="1"/>
            <a:t>Återanvändbarhet</a:t>
          </a:r>
          <a:br>
            <a:rPr lang="en-US" b="1" dirty="0"/>
          </a:br>
          <a:endParaRPr lang="en-US" b="1" dirty="0"/>
        </a:p>
        <a:p>
          <a:r>
            <a:rPr lang="en-US" dirty="0" err="1"/>
            <a:t>Modulär</a:t>
          </a:r>
          <a:r>
            <a:rPr lang="en-US" dirty="0"/>
            <a:t> </a:t>
          </a:r>
          <a:r>
            <a:rPr lang="en-US" dirty="0" err="1"/>
            <a:t>kod</a:t>
          </a:r>
          <a:r>
            <a:rPr lang="en-US" dirty="0"/>
            <a:t>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återanvändas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olika</a:t>
          </a:r>
          <a:r>
            <a:rPr lang="en-US" dirty="0"/>
            <a:t> </a:t>
          </a:r>
          <a:r>
            <a:rPr lang="en-US" dirty="0" err="1"/>
            <a:t>delar</a:t>
          </a:r>
          <a:r>
            <a:rPr lang="en-US" dirty="0"/>
            <a:t> av </a:t>
          </a:r>
          <a:r>
            <a:rPr lang="en-US" dirty="0" err="1"/>
            <a:t>programmet</a:t>
          </a:r>
          <a:r>
            <a:rPr lang="en-US" dirty="0"/>
            <a:t> </a:t>
          </a:r>
          <a:r>
            <a:rPr lang="en-US" dirty="0" err="1"/>
            <a:t>eller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andra</a:t>
          </a:r>
          <a:r>
            <a:rPr lang="en-US" dirty="0"/>
            <a:t> </a:t>
          </a:r>
          <a:r>
            <a:rPr lang="en-US" dirty="0" err="1"/>
            <a:t>projekt</a:t>
          </a:r>
          <a:r>
            <a:rPr lang="en-US" dirty="0"/>
            <a:t>. </a:t>
          </a:r>
        </a:p>
      </dgm:t>
    </dgm:pt>
    <dgm:pt modelId="{8F9C6452-9772-4980-B4B6-B59D39D2BEC2}" type="parTrans" cxnId="{810B082E-7CDD-4B25-8550-C2F101CEE880}">
      <dgm:prSet/>
      <dgm:spPr/>
      <dgm:t>
        <a:bodyPr/>
        <a:lstStyle/>
        <a:p>
          <a:endParaRPr lang="en-US"/>
        </a:p>
      </dgm:t>
    </dgm:pt>
    <dgm:pt modelId="{F2977E65-BBC7-4C28-A333-55CED9D16B8D}" type="sibTrans" cxnId="{810B082E-7CDD-4B25-8550-C2F101CEE880}">
      <dgm:prSet/>
      <dgm:spPr/>
      <dgm:t>
        <a:bodyPr/>
        <a:lstStyle/>
        <a:p>
          <a:endParaRPr lang="en-US"/>
        </a:p>
      </dgm:t>
    </dgm:pt>
    <dgm:pt modelId="{28D2DE4D-F9DD-4CC8-BB65-E06A134140E7}">
      <dgm:prSet/>
      <dgm:spPr/>
      <dgm:t>
        <a:bodyPr/>
        <a:lstStyle/>
        <a:p>
          <a:r>
            <a:rPr lang="en-US" b="1" dirty="0" err="1"/>
            <a:t>Samarbete</a:t>
          </a:r>
          <a:br>
            <a:rPr lang="en-US" b="1" dirty="0"/>
          </a:br>
          <a:br>
            <a:rPr lang="en-US" dirty="0"/>
          </a:br>
          <a:r>
            <a:rPr lang="en-US" dirty="0" err="1"/>
            <a:t>Enklare</a:t>
          </a:r>
          <a:r>
            <a:rPr lang="en-US" dirty="0"/>
            <a:t> </a:t>
          </a:r>
          <a:r>
            <a:rPr lang="en-US"/>
            <a:t>samarbete. </a:t>
          </a:r>
          <a:r>
            <a:rPr lang="en-US" dirty="0" err="1"/>
            <a:t>Flera</a:t>
          </a:r>
          <a:r>
            <a:rPr lang="en-US" dirty="0"/>
            <a:t> </a:t>
          </a:r>
          <a:r>
            <a:rPr lang="en-US" dirty="0" err="1"/>
            <a:t>utvecklare</a:t>
          </a:r>
          <a:r>
            <a:rPr lang="en-US" dirty="0"/>
            <a:t>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arbeta</a:t>
          </a:r>
          <a:r>
            <a:rPr lang="en-US" dirty="0"/>
            <a:t> med </a:t>
          </a:r>
          <a:r>
            <a:rPr lang="en-US" dirty="0" err="1"/>
            <a:t>olika</a:t>
          </a:r>
          <a:r>
            <a:rPr lang="en-US" dirty="0"/>
            <a:t> </a:t>
          </a:r>
          <a:r>
            <a:rPr lang="en-US" dirty="0" err="1"/>
            <a:t>moduler</a:t>
          </a:r>
          <a:r>
            <a:rPr lang="en-US" dirty="0"/>
            <a:t> </a:t>
          </a:r>
          <a:r>
            <a:rPr lang="en-US" dirty="0" err="1"/>
            <a:t>samtidigt</a:t>
          </a:r>
          <a:r>
            <a:rPr lang="en-US" dirty="0"/>
            <a:t> </a:t>
          </a:r>
          <a:r>
            <a:rPr lang="en-US" dirty="0" err="1"/>
            <a:t>utan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störa</a:t>
          </a:r>
          <a:r>
            <a:rPr lang="en-US" dirty="0"/>
            <a:t> </a:t>
          </a:r>
          <a:r>
            <a:rPr lang="en-US" dirty="0" err="1"/>
            <a:t>varandras</a:t>
          </a:r>
          <a:r>
            <a:rPr lang="en-US" dirty="0"/>
            <a:t> </a:t>
          </a:r>
          <a:r>
            <a:rPr lang="en-US" dirty="0" err="1"/>
            <a:t>kod</a:t>
          </a:r>
          <a:r>
            <a:rPr lang="en-US" dirty="0"/>
            <a:t>.</a:t>
          </a:r>
        </a:p>
      </dgm:t>
    </dgm:pt>
    <dgm:pt modelId="{E83DA284-2269-4B3F-B9A4-06D271CBAA3E}" type="parTrans" cxnId="{309F965E-9624-4110-8A95-A1198A8ED838}">
      <dgm:prSet/>
      <dgm:spPr/>
      <dgm:t>
        <a:bodyPr/>
        <a:lstStyle/>
        <a:p>
          <a:endParaRPr lang="en-US"/>
        </a:p>
      </dgm:t>
    </dgm:pt>
    <dgm:pt modelId="{D2F0AA82-1111-4628-9738-C66B257A4539}" type="sibTrans" cxnId="{309F965E-9624-4110-8A95-A1198A8ED838}">
      <dgm:prSet/>
      <dgm:spPr/>
      <dgm:t>
        <a:bodyPr/>
        <a:lstStyle/>
        <a:p>
          <a:endParaRPr lang="en-US"/>
        </a:p>
      </dgm:t>
    </dgm:pt>
    <dgm:pt modelId="{AFF6742E-21CD-4312-BBFF-EDC36D1B8CAA}">
      <dgm:prSet/>
      <dgm:spPr/>
      <dgm:t>
        <a:bodyPr/>
        <a:lstStyle/>
        <a:p>
          <a:r>
            <a:rPr lang="en-US" b="1" dirty="0" err="1"/>
            <a:t>Testning</a:t>
          </a:r>
          <a:r>
            <a:rPr lang="en-US" b="1" dirty="0"/>
            <a:t> </a:t>
          </a:r>
          <a:r>
            <a:rPr lang="en-US" b="1" dirty="0" err="1"/>
            <a:t>och</a:t>
          </a:r>
          <a:r>
            <a:rPr lang="en-US" b="1" dirty="0"/>
            <a:t> </a:t>
          </a:r>
          <a:r>
            <a:rPr lang="en-US" b="1" dirty="0" err="1"/>
            <a:t>Felsökning</a:t>
          </a:r>
          <a:br>
            <a:rPr lang="en-US" b="1" dirty="0"/>
          </a:br>
          <a:br>
            <a:rPr lang="en-US" dirty="0"/>
          </a:br>
          <a:r>
            <a:rPr lang="en-US" dirty="0" err="1"/>
            <a:t>Lättare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isolera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testa</a:t>
          </a:r>
          <a:r>
            <a:rPr lang="en-US" dirty="0"/>
            <a:t> </a:t>
          </a:r>
          <a:r>
            <a:rPr lang="en-US" dirty="0" err="1"/>
            <a:t>enskilda</a:t>
          </a:r>
          <a:r>
            <a:rPr lang="en-US" dirty="0"/>
            <a:t> </a:t>
          </a:r>
          <a:r>
            <a:rPr lang="en-US" dirty="0" err="1"/>
            <a:t>delar</a:t>
          </a:r>
          <a:r>
            <a:rPr lang="en-US" dirty="0"/>
            <a:t>. </a:t>
          </a:r>
          <a:r>
            <a:rPr lang="en-US" dirty="0" err="1"/>
            <a:t>Felsökning</a:t>
          </a:r>
          <a:r>
            <a:rPr lang="en-US" dirty="0"/>
            <a:t> </a:t>
          </a:r>
          <a:r>
            <a:rPr lang="en-US" dirty="0" err="1"/>
            <a:t>blir</a:t>
          </a:r>
          <a:r>
            <a:rPr lang="en-US" dirty="0"/>
            <a:t> </a:t>
          </a:r>
          <a:r>
            <a:rPr lang="en-US" dirty="0" err="1"/>
            <a:t>enklare</a:t>
          </a:r>
          <a:r>
            <a:rPr lang="en-US" dirty="0"/>
            <a:t> </a:t>
          </a:r>
          <a:r>
            <a:rPr lang="en-US" dirty="0" err="1"/>
            <a:t>eftersom</a:t>
          </a:r>
          <a:r>
            <a:rPr lang="en-US" dirty="0"/>
            <a:t> du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fokusera</a:t>
          </a:r>
          <a:r>
            <a:rPr lang="en-US" dirty="0"/>
            <a:t> </a:t>
          </a:r>
          <a:r>
            <a:rPr lang="en-US" dirty="0" err="1"/>
            <a:t>på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specifik</a:t>
          </a:r>
          <a:r>
            <a:rPr lang="en-US" dirty="0"/>
            <a:t> fil.</a:t>
          </a:r>
        </a:p>
      </dgm:t>
    </dgm:pt>
    <dgm:pt modelId="{4BB56AB6-EF67-4DF1-BF40-E5B1606E5586}" type="parTrans" cxnId="{4BDD369F-E22F-40F7-AF86-29E41CA6F135}">
      <dgm:prSet/>
      <dgm:spPr/>
      <dgm:t>
        <a:bodyPr/>
        <a:lstStyle/>
        <a:p>
          <a:endParaRPr lang="en-US"/>
        </a:p>
      </dgm:t>
    </dgm:pt>
    <dgm:pt modelId="{C16F3723-8219-4B57-96A5-A5B15C43FBBA}" type="sibTrans" cxnId="{4BDD369F-E22F-40F7-AF86-29E41CA6F135}">
      <dgm:prSet/>
      <dgm:spPr/>
      <dgm:t>
        <a:bodyPr/>
        <a:lstStyle/>
        <a:p>
          <a:endParaRPr lang="en-US"/>
        </a:p>
      </dgm:t>
    </dgm:pt>
    <dgm:pt modelId="{1E90ACCA-277B-4B31-8A87-688D7ED8ECDC}">
      <dgm:prSet/>
      <dgm:spPr/>
      <dgm:t>
        <a:bodyPr/>
        <a:lstStyle/>
        <a:p>
          <a:r>
            <a:rPr lang="en-US" b="1" dirty="0" err="1"/>
            <a:t>Skalbarhet</a:t>
          </a:r>
          <a:br>
            <a:rPr lang="en-US" b="1" dirty="0"/>
          </a:br>
          <a:br>
            <a:rPr lang="en-US" dirty="0"/>
          </a:br>
          <a:r>
            <a:rPr lang="en-US" dirty="0" err="1"/>
            <a:t>Lättare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behålla</a:t>
          </a:r>
          <a:r>
            <a:rPr lang="en-US" dirty="0"/>
            <a:t> </a:t>
          </a:r>
          <a:r>
            <a:rPr lang="en-US" dirty="0" err="1"/>
            <a:t>skalbarheten</a:t>
          </a:r>
          <a:r>
            <a:rPr lang="en-US" dirty="0"/>
            <a:t>. Du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lägga</a:t>
          </a:r>
          <a:r>
            <a:rPr lang="en-US" dirty="0"/>
            <a:t> till </a:t>
          </a:r>
          <a:r>
            <a:rPr lang="en-US" dirty="0" err="1"/>
            <a:t>nya</a:t>
          </a:r>
          <a:r>
            <a:rPr lang="en-US" dirty="0"/>
            <a:t> </a:t>
          </a:r>
          <a:r>
            <a:rPr lang="en-US" dirty="0" err="1"/>
            <a:t>funktioner</a:t>
          </a:r>
          <a:r>
            <a:rPr lang="en-US" dirty="0"/>
            <a:t> </a:t>
          </a:r>
          <a:r>
            <a:rPr lang="en-US" dirty="0" err="1"/>
            <a:t>eller</a:t>
          </a:r>
          <a:r>
            <a:rPr lang="en-US" dirty="0"/>
            <a:t> </a:t>
          </a:r>
          <a:r>
            <a:rPr lang="en-US" dirty="0" err="1"/>
            <a:t>göra</a:t>
          </a:r>
          <a:r>
            <a:rPr lang="en-US" dirty="0"/>
            <a:t> </a:t>
          </a:r>
          <a:r>
            <a:rPr lang="en-US" dirty="0" err="1"/>
            <a:t>ändringar</a:t>
          </a:r>
          <a:r>
            <a:rPr lang="en-US" dirty="0"/>
            <a:t> </a:t>
          </a:r>
          <a:r>
            <a:rPr lang="en-US" dirty="0" err="1"/>
            <a:t>utan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påverka</a:t>
          </a:r>
          <a:r>
            <a:rPr lang="en-US" dirty="0"/>
            <a:t> </a:t>
          </a:r>
          <a:r>
            <a:rPr lang="en-US" dirty="0" err="1"/>
            <a:t>hela</a:t>
          </a:r>
          <a:r>
            <a:rPr lang="en-US" dirty="0"/>
            <a:t> </a:t>
          </a:r>
          <a:r>
            <a:rPr lang="en-US" dirty="0" err="1"/>
            <a:t>kodbasen</a:t>
          </a:r>
          <a:r>
            <a:rPr lang="en-US" dirty="0"/>
            <a:t>.</a:t>
          </a:r>
        </a:p>
      </dgm:t>
    </dgm:pt>
    <dgm:pt modelId="{754DFF72-B360-4979-A637-AE842CD22CEA}" type="parTrans" cxnId="{097439CB-9319-418A-8DF1-1E2E8D8ABBD8}">
      <dgm:prSet/>
      <dgm:spPr/>
      <dgm:t>
        <a:bodyPr/>
        <a:lstStyle/>
        <a:p>
          <a:endParaRPr lang="en-US"/>
        </a:p>
      </dgm:t>
    </dgm:pt>
    <dgm:pt modelId="{786E9F64-4758-43F9-AE34-E25C697F4EA6}" type="sibTrans" cxnId="{097439CB-9319-418A-8DF1-1E2E8D8ABBD8}">
      <dgm:prSet/>
      <dgm:spPr/>
      <dgm:t>
        <a:bodyPr/>
        <a:lstStyle/>
        <a:p>
          <a:endParaRPr lang="en-US"/>
        </a:p>
      </dgm:t>
    </dgm:pt>
    <dgm:pt modelId="{C6942418-B9D9-4EB4-8622-502AD189CDD5}" type="pres">
      <dgm:prSet presAssocID="{D7EFBCFE-BBBF-4919-83DA-494E8373A46A}" presName="diagram" presStyleCnt="0">
        <dgm:presLayoutVars>
          <dgm:dir/>
          <dgm:resizeHandles val="exact"/>
        </dgm:presLayoutVars>
      </dgm:prSet>
      <dgm:spPr/>
    </dgm:pt>
    <dgm:pt modelId="{8AB3B6AC-491C-4978-B73E-04A84FDF16B1}" type="pres">
      <dgm:prSet presAssocID="{948FDE5B-9AE4-4A31-AE79-483CF3BCDCC5}" presName="node" presStyleLbl="node1" presStyleIdx="0" presStyleCnt="6">
        <dgm:presLayoutVars>
          <dgm:bulletEnabled val="1"/>
        </dgm:presLayoutVars>
      </dgm:prSet>
      <dgm:spPr/>
    </dgm:pt>
    <dgm:pt modelId="{33C59DA3-98A8-406A-A29C-51FCA198F6A7}" type="pres">
      <dgm:prSet presAssocID="{D1596C4A-F2A7-4545-BB01-5150EA203009}" presName="sibTrans" presStyleCnt="0"/>
      <dgm:spPr/>
    </dgm:pt>
    <dgm:pt modelId="{89375B08-3D2D-4F0E-9988-419C79150B0E}" type="pres">
      <dgm:prSet presAssocID="{BA7726A2-EBEB-4D06-BFAD-BC4A5DF60F02}" presName="node" presStyleLbl="node1" presStyleIdx="1" presStyleCnt="6">
        <dgm:presLayoutVars>
          <dgm:bulletEnabled val="1"/>
        </dgm:presLayoutVars>
      </dgm:prSet>
      <dgm:spPr/>
    </dgm:pt>
    <dgm:pt modelId="{34B1CEC6-9F0F-4608-AD3F-061569301CC8}" type="pres">
      <dgm:prSet presAssocID="{E3C10630-0177-4986-8C03-BD447136899D}" presName="sibTrans" presStyleCnt="0"/>
      <dgm:spPr/>
    </dgm:pt>
    <dgm:pt modelId="{4ECC2E34-87D0-4CB3-A941-64EF99A1F054}" type="pres">
      <dgm:prSet presAssocID="{3D8B7C30-3CC1-47F7-8CEB-7D05756772AE}" presName="node" presStyleLbl="node1" presStyleIdx="2" presStyleCnt="6">
        <dgm:presLayoutVars>
          <dgm:bulletEnabled val="1"/>
        </dgm:presLayoutVars>
      </dgm:prSet>
      <dgm:spPr/>
    </dgm:pt>
    <dgm:pt modelId="{80FC81CA-4612-4E8A-BA4B-D0DBC7866600}" type="pres">
      <dgm:prSet presAssocID="{F2977E65-BBC7-4C28-A333-55CED9D16B8D}" presName="sibTrans" presStyleCnt="0"/>
      <dgm:spPr/>
    </dgm:pt>
    <dgm:pt modelId="{A25CD218-BCEC-4F94-81B8-6526DFDBE08A}" type="pres">
      <dgm:prSet presAssocID="{28D2DE4D-F9DD-4CC8-BB65-E06A134140E7}" presName="node" presStyleLbl="node1" presStyleIdx="3" presStyleCnt="6">
        <dgm:presLayoutVars>
          <dgm:bulletEnabled val="1"/>
        </dgm:presLayoutVars>
      </dgm:prSet>
      <dgm:spPr/>
    </dgm:pt>
    <dgm:pt modelId="{B06FD4F1-D504-4FE6-AF57-43472CAA97F8}" type="pres">
      <dgm:prSet presAssocID="{D2F0AA82-1111-4628-9738-C66B257A4539}" presName="sibTrans" presStyleCnt="0"/>
      <dgm:spPr/>
    </dgm:pt>
    <dgm:pt modelId="{F95DE0D4-E9BD-4B32-A553-B4949E9C2975}" type="pres">
      <dgm:prSet presAssocID="{AFF6742E-21CD-4312-BBFF-EDC36D1B8CAA}" presName="node" presStyleLbl="node1" presStyleIdx="4" presStyleCnt="6">
        <dgm:presLayoutVars>
          <dgm:bulletEnabled val="1"/>
        </dgm:presLayoutVars>
      </dgm:prSet>
      <dgm:spPr/>
    </dgm:pt>
    <dgm:pt modelId="{3D4D65FA-8040-4A7E-BDA5-8DE70DB1D995}" type="pres">
      <dgm:prSet presAssocID="{C16F3723-8219-4B57-96A5-A5B15C43FBBA}" presName="sibTrans" presStyleCnt="0"/>
      <dgm:spPr/>
    </dgm:pt>
    <dgm:pt modelId="{02016FE7-B7F9-4CF7-A0CC-555FC226F824}" type="pres">
      <dgm:prSet presAssocID="{1E90ACCA-277B-4B31-8A87-688D7ED8ECDC}" presName="node" presStyleLbl="node1" presStyleIdx="5" presStyleCnt="6">
        <dgm:presLayoutVars>
          <dgm:bulletEnabled val="1"/>
        </dgm:presLayoutVars>
      </dgm:prSet>
      <dgm:spPr/>
    </dgm:pt>
  </dgm:ptLst>
  <dgm:cxnLst>
    <dgm:cxn modelId="{A6DDAD0F-8F2B-46A6-AD78-E53FDB9EF6E9}" type="presOf" srcId="{28D2DE4D-F9DD-4CC8-BB65-E06A134140E7}" destId="{A25CD218-BCEC-4F94-81B8-6526DFDBE08A}" srcOrd="0" destOrd="0" presId="urn:microsoft.com/office/officeart/2005/8/layout/default"/>
    <dgm:cxn modelId="{8E01FB21-B83F-4491-B47C-B15C2433441A}" srcId="{D7EFBCFE-BBBF-4919-83DA-494E8373A46A}" destId="{948FDE5B-9AE4-4A31-AE79-483CF3BCDCC5}" srcOrd="0" destOrd="0" parTransId="{F7AFF8B7-E615-4D94-9A4C-838F7F96AE2B}" sibTransId="{D1596C4A-F2A7-4545-BB01-5150EA203009}"/>
    <dgm:cxn modelId="{B279322B-6447-4FCF-840B-541CCAAC1FAB}" type="presOf" srcId="{3D8B7C30-3CC1-47F7-8CEB-7D05756772AE}" destId="{4ECC2E34-87D0-4CB3-A941-64EF99A1F054}" srcOrd="0" destOrd="0" presId="urn:microsoft.com/office/officeart/2005/8/layout/default"/>
    <dgm:cxn modelId="{810B082E-7CDD-4B25-8550-C2F101CEE880}" srcId="{D7EFBCFE-BBBF-4919-83DA-494E8373A46A}" destId="{3D8B7C30-3CC1-47F7-8CEB-7D05756772AE}" srcOrd="2" destOrd="0" parTransId="{8F9C6452-9772-4980-B4B6-B59D39D2BEC2}" sibTransId="{F2977E65-BBC7-4C28-A333-55CED9D16B8D}"/>
    <dgm:cxn modelId="{6874CE35-70CB-4BA3-8F46-5DFD6F0E387A}" type="presOf" srcId="{AFF6742E-21CD-4312-BBFF-EDC36D1B8CAA}" destId="{F95DE0D4-E9BD-4B32-A553-B4949E9C2975}" srcOrd="0" destOrd="0" presId="urn:microsoft.com/office/officeart/2005/8/layout/default"/>
    <dgm:cxn modelId="{309F965E-9624-4110-8A95-A1198A8ED838}" srcId="{D7EFBCFE-BBBF-4919-83DA-494E8373A46A}" destId="{28D2DE4D-F9DD-4CC8-BB65-E06A134140E7}" srcOrd="3" destOrd="0" parTransId="{E83DA284-2269-4B3F-B9A4-06D271CBAA3E}" sibTransId="{D2F0AA82-1111-4628-9738-C66B257A4539}"/>
    <dgm:cxn modelId="{C3931570-F749-4A9E-8586-ACF852F70F0C}" type="presOf" srcId="{1E90ACCA-277B-4B31-8A87-688D7ED8ECDC}" destId="{02016FE7-B7F9-4CF7-A0CC-555FC226F824}" srcOrd="0" destOrd="0" presId="urn:microsoft.com/office/officeart/2005/8/layout/default"/>
    <dgm:cxn modelId="{CAB05E74-1737-4F95-8B38-DA8CC98E9ADE}" type="presOf" srcId="{D7EFBCFE-BBBF-4919-83DA-494E8373A46A}" destId="{C6942418-B9D9-4EB4-8622-502AD189CDD5}" srcOrd="0" destOrd="0" presId="urn:microsoft.com/office/officeart/2005/8/layout/default"/>
    <dgm:cxn modelId="{DDB60987-C368-4C1F-A961-17C71CC1D78E}" type="presOf" srcId="{BA7726A2-EBEB-4D06-BFAD-BC4A5DF60F02}" destId="{89375B08-3D2D-4F0E-9988-419C79150B0E}" srcOrd="0" destOrd="0" presId="urn:microsoft.com/office/officeart/2005/8/layout/default"/>
    <dgm:cxn modelId="{4BDD369F-E22F-40F7-AF86-29E41CA6F135}" srcId="{D7EFBCFE-BBBF-4919-83DA-494E8373A46A}" destId="{AFF6742E-21CD-4312-BBFF-EDC36D1B8CAA}" srcOrd="4" destOrd="0" parTransId="{4BB56AB6-EF67-4DF1-BF40-E5B1606E5586}" sibTransId="{C16F3723-8219-4B57-96A5-A5B15C43FBBA}"/>
    <dgm:cxn modelId="{097439CB-9319-418A-8DF1-1E2E8D8ABBD8}" srcId="{D7EFBCFE-BBBF-4919-83DA-494E8373A46A}" destId="{1E90ACCA-277B-4B31-8A87-688D7ED8ECDC}" srcOrd="5" destOrd="0" parTransId="{754DFF72-B360-4979-A637-AE842CD22CEA}" sibTransId="{786E9F64-4758-43F9-AE34-E25C697F4EA6}"/>
    <dgm:cxn modelId="{DB44C5D8-00BB-4023-A7DE-2CC8FDF4F223}" type="presOf" srcId="{948FDE5B-9AE4-4A31-AE79-483CF3BCDCC5}" destId="{8AB3B6AC-491C-4978-B73E-04A84FDF16B1}" srcOrd="0" destOrd="0" presId="urn:microsoft.com/office/officeart/2005/8/layout/default"/>
    <dgm:cxn modelId="{D48ED1DC-7AAB-481D-AD91-04652F7D809D}" srcId="{D7EFBCFE-BBBF-4919-83DA-494E8373A46A}" destId="{BA7726A2-EBEB-4D06-BFAD-BC4A5DF60F02}" srcOrd="1" destOrd="0" parTransId="{89E5A77E-66A5-4D63-A572-A67F7A9957D3}" sibTransId="{E3C10630-0177-4986-8C03-BD447136899D}"/>
    <dgm:cxn modelId="{461E5500-CF9D-4AC3-97FD-57D7FD9A3D9B}" type="presParOf" srcId="{C6942418-B9D9-4EB4-8622-502AD189CDD5}" destId="{8AB3B6AC-491C-4978-B73E-04A84FDF16B1}" srcOrd="0" destOrd="0" presId="urn:microsoft.com/office/officeart/2005/8/layout/default"/>
    <dgm:cxn modelId="{54F7B63E-B792-40A5-A4FE-20CFCEB736B8}" type="presParOf" srcId="{C6942418-B9D9-4EB4-8622-502AD189CDD5}" destId="{33C59DA3-98A8-406A-A29C-51FCA198F6A7}" srcOrd="1" destOrd="0" presId="urn:microsoft.com/office/officeart/2005/8/layout/default"/>
    <dgm:cxn modelId="{C9747DE8-8257-413A-9DD2-8C47DCEE7160}" type="presParOf" srcId="{C6942418-B9D9-4EB4-8622-502AD189CDD5}" destId="{89375B08-3D2D-4F0E-9988-419C79150B0E}" srcOrd="2" destOrd="0" presId="urn:microsoft.com/office/officeart/2005/8/layout/default"/>
    <dgm:cxn modelId="{62E85C53-47FC-4EDC-8CB8-F9AAD8D9BC83}" type="presParOf" srcId="{C6942418-B9D9-4EB4-8622-502AD189CDD5}" destId="{34B1CEC6-9F0F-4608-AD3F-061569301CC8}" srcOrd="3" destOrd="0" presId="urn:microsoft.com/office/officeart/2005/8/layout/default"/>
    <dgm:cxn modelId="{D33081BD-B2F8-41BB-B95A-80A82A4B6668}" type="presParOf" srcId="{C6942418-B9D9-4EB4-8622-502AD189CDD5}" destId="{4ECC2E34-87D0-4CB3-A941-64EF99A1F054}" srcOrd="4" destOrd="0" presId="urn:microsoft.com/office/officeart/2005/8/layout/default"/>
    <dgm:cxn modelId="{CF6AA140-7231-4FE3-86BC-0B64AF8AE8FA}" type="presParOf" srcId="{C6942418-B9D9-4EB4-8622-502AD189CDD5}" destId="{80FC81CA-4612-4E8A-BA4B-D0DBC7866600}" srcOrd="5" destOrd="0" presId="urn:microsoft.com/office/officeart/2005/8/layout/default"/>
    <dgm:cxn modelId="{95706627-CC0A-41C8-83EE-631175AA7DF6}" type="presParOf" srcId="{C6942418-B9D9-4EB4-8622-502AD189CDD5}" destId="{A25CD218-BCEC-4F94-81B8-6526DFDBE08A}" srcOrd="6" destOrd="0" presId="urn:microsoft.com/office/officeart/2005/8/layout/default"/>
    <dgm:cxn modelId="{B6F985AE-FDB9-4314-ABF7-5357EFB987B4}" type="presParOf" srcId="{C6942418-B9D9-4EB4-8622-502AD189CDD5}" destId="{B06FD4F1-D504-4FE6-AF57-43472CAA97F8}" srcOrd="7" destOrd="0" presId="urn:microsoft.com/office/officeart/2005/8/layout/default"/>
    <dgm:cxn modelId="{A51AC193-244C-4A04-A8AC-3359532F9969}" type="presParOf" srcId="{C6942418-B9D9-4EB4-8622-502AD189CDD5}" destId="{F95DE0D4-E9BD-4B32-A553-B4949E9C2975}" srcOrd="8" destOrd="0" presId="urn:microsoft.com/office/officeart/2005/8/layout/default"/>
    <dgm:cxn modelId="{ACD55E38-1BEF-43B4-9A39-D874CA945934}" type="presParOf" srcId="{C6942418-B9D9-4EB4-8622-502AD189CDD5}" destId="{3D4D65FA-8040-4A7E-BDA5-8DE70DB1D995}" srcOrd="9" destOrd="0" presId="urn:microsoft.com/office/officeart/2005/8/layout/default"/>
    <dgm:cxn modelId="{6E8BB672-D361-4205-9D2A-182141951663}" type="presParOf" srcId="{C6942418-B9D9-4EB4-8622-502AD189CDD5}" destId="{02016FE7-B7F9-4CF7-A0CC-555FC226F82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3B6AC-491C-4978-B73E-04A84FDF16B1}">
      <dsp:nvSpPr>
        <dsp:cNvPr id="0" name=""/>
        <dsp:cNvSpPr/>
      </dsp:nvSpPr>
      <dsp:spPr>
        <a:xfrm>
          <a:off x="990941" y="1331"/>
          <a:ext cx="2827415" cy="1696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Modularitet</a:t>
          </a:r>
          <a:br>
            <a:rPr lang="en-US" sz="1600" b="1" kern="1200" dirty="0"/>
          </a:br>
          <a:br>
            <a:rPr lang="en-US" sz="1600" kern="1200" dirty="0"/>
          </a:br>
          <a:r>
            <a:rPr lang="en-US" sz="1600" kern="1200" dirty="0" err="1"/>
            <a:t>Enklare</a:t>
          </a:r>
          <a:r>
            <a:rPr lang="en-US" sz="1600" kern="1200" dirty="0"/>
            <a:t> </a:t>
          </a:r>
          <a:r>
            <a:rPr lang="en-US" sz="1600" kern="1200" dirty="0" err="1"/>
            <a:t>att</a:t>
          </a:r>
          <a:r>
            <a:rPr lang="en-US" sz="1600" kern="1200" dirty="0"/>
            <a:t> </a:t>
          </a:r>
          <a:r>
            <a:rPr lang="en-US" sz="1600" kern="1200" dirty="0" err="1"/>
            <a:t>hantera</a:t>
          </a:r>
          <a:r>
            <a:rPr lang="en-US" sz="1600" kern="1200" dirty="0"/>
            <a:t> </a:t>
          </a:r>
          <a:r>
            <a:rPr lang="en-US" sz="1600" kern="1200" dirty="0" err="1"/>
            <a:t>och</a:t>
          </a:r>
          <a:r>
            <a:rPr lang="en-US" sz="1600" kern="1200" dirty="0"/>
            <a:t> </a:t>
          </a:r>
          <a:r>
            <a:rPr lang="en-US" sz="1600" kern="1200" dirty="0" err="1"/>
            <a:t>underhålla</a:t>
          </a:r>
          <a:r>
            <a:rPr lang="en-US" sz="1600" kern="1200" dirty="0"/>
            <a:t>. </a:t>
          </a:r>
          <a:r>
            <a:rPr lang="en-US" sz="1600" kern="1200" dirty="0" err="1"/>
            <a:t>Varje</a:t>
          </a:r>
          <a:r>
            <a:rPr lang="en-US" sz="1600" kern="1200" dirty="0"/>
            <a:t> fil </a:t>
          </a:r>
          <a:r>
            <a:rPr lang="en-US" sz="1600" kern="1200" dirty="0" err="1"/>
            <a:t>kan</a:t>
          </a:r>
          <a:r>
            <a:rPr lang="en-US" sz="1600" kern="1200" dirty="0"/>
            <a:t> </a:t>
          </a:r>
          <a:r>
            <a:rPr lang="en-US" sz="1600" kern="1200" dirty="0" err="1"/>
            <a:t>göra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</a:t>
          </a:r>
          <a:r>
            <a:rPr lang="en-US" sz="1600" kern="1200" dirty="0" err="1"/>
            <a:t>sak</a:t>
          </a:r>
          <a:r>
            <a:rPr lang="en-US" sz="1600" kern="1200" dirty="0"/>
            <a:t>, </a:t>
          </a:r>
          <a:r>
            <a:rPr lang="en-US" sz="1600" kern="1200" dirty="0" err="1"/>
            <a:t>som</a:t>
          </a:r>
          <a:r>
            <a:rPr lang="en-US" sz="1600" kern="1200" dirty="0"/>
            <a:t> </a:t>
          </a:r>
          <a:r>
            <a:rPr lang="en-US" sz="1600" kern="1200" dirty="0" err="1"/>
            <a:t>att</a:t>
          </a:r>
          <a:r>
            <a:rPr lang="en-US" sz="1600" kern="1200" dirty="0"/>
            <a:t> </a:t>
          </a:r>
          <a:r>
            <a:rPr lang="en-US" sz="1600" kern="1200" dirty="0" err="1"/>
            <a:t>definiera</a:t>
          </a:r>
          <a:r>
            <a:rPr lang="en-US" sz="1600" kern="1200" dirty="0"/>
            <a:t> </a:t>
          </a:r>
          <a:r>
            <a:rPr lang="en-US" sz="1600" kern="1200" dirty="0" err="1"/>
            <a:t>klasser</a:t>
          </a:r>
          <a:r>
            <a:rPr lang="en-US" sz="1600" kern="1200" dirty="0"/>
            <a:t> </a:t>
          </a:r>
          <a:r>
            <a:rPr lang="en-US" sz="1600" kern="1200" dirty="0" err="1"/>
            <a:t>eller</a:t>
          </a:r>
          <a:r>
            <a:rPr lang="en-US" sz="1600" kern="1200" dirty="0"/>
            <a:t> </a:t>
          </a:r>
          <a:r>
            <a:rPr lang="en-US" sz="1600" kern="1200" dirty="0" err="1"/>
            <a:t>funktioner</a:t>
          </a:r>
          <a:r>
            <a:rPr lang="en-US" sz="1600" kern="1200" dirty="0"/>
            <a:t>.</a:t>
          </a:r>
        </a:p>
      </dsp:txBody>
      <dsp:txXfrm>
        <a:off x="990941" y="1331"/>
        <a:ext cx="2827415" cy="1696449"/>
      </dsp:txXfrm>
    </dsp:sp>
    <dsp:sp modelId="{89375B08-3D2D-4F0E-9988-419C79150B0E}">
      <dsp:nvSpPr>
        <dsp:cNvPr id="0" name=""/>
        <dsp:cNvSpPr/>
      </dsp:nvSpPr>
      <dsp:spPr>
        <a:xfrm>
          <a:off x="4101099" y="1331"/>
          <a:ext cx="2827415" cy="1696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Läsbarhet</a:t>
          </a:r>
          <a:br>
            <a:rPr lang="en-US" sz="1600" b="1" kern="1200" dirty="0"/>
          </a:br>
          <a:br>
            <a:rPr lang="en-US" sz="1600" kern="1200" dirty="0"/>
          </a:br>
          <a:r>
            <a:rPr lang="en-US" sz="1600" kern="1200" dirty="0" err="1"/>
            <a:t>Lättare</a:t>
          </a:r>
          <a:r>
            <a:rPr lang="en-US" sz="1600" kern="1200" dirty="0"/>
            <a:t> </a:t>
          </a:r>
          <a:r>
            <a:rPr lang="en-US" sz="1600" kern="1200" dirty="0" err="1"/>
            <a:t>att</a:t>
          </a:r>
          <a:r>
            <a:rPr lang="en-US" sz="1600" kern="1200" dirty="0"/>
            <a:t> </a:t>
          </a:r>
          <a:r>
            <a:rPr lang="en-US" sz="1600" kern="1200" dirty="0" err="1"/>
            <a:t>läsa</a:t>
          </a:r>
          <a:r>
            <a:rPr lang="en-US" sz="1600" kern="1200" dirty="0"/>
            <a:t> </a:t>
          </a:r>
          <a:r>
            <a:rPr lang="en-US" sz="1600" kern="1200" dirty="0" err="1"/>
            <a:t>och</a:t>
          </a:r>
          <a:r>
            <a:rPr lang="en-US" sz="1600" kern="1200" dirty="0"/>
            <a:t> </a:t>
          </a:r>
          <a:r>
            <a:rPr lang="en-US" sz="1600" kern="1200" dirty="0" err="1"/>
            <a:t>förstå</a:t>
          </a:r>
          <a:r>
            <a:rPr lang="en-US" sz="1600" kern="1200" dirty="0"/>
            <a:t>. </a:t>
          </a:r>
          <a:r>
            <a:rPr lang="en-US" sz="1600" kern="1200" dirty="0" err="1"/>
            <a:t>Snabbt</a:t>
          </a:r>
          <a:r>
            <a:rPr lang="en-US" sz="1600" kern="1200" dirty="0"/>
            <a:t> </a:t>
          </a:r>
          <a:r>
            <a:rPr lang="en-US" sz="1600" kern="1200" dirty="0" err="1"/>
            <a:t>att</a:t>
          </a:r>
          <a:r>
            <a:rPr lang="en-US" sz="1600" kern="1200" dirty="0"/>
            <a:t> </a:t>
          </a:r>
          <a:r>
            <a:rPr lang="en-US" sz="1600" kern="1200" dirty="0" err="1"/>
            <a:t>hitta</a:t>
          </a:r>
          <a:r>
            <a:rPr lang="en-US" sz="1600" kern="1200" dirty="0"/>
            <a:t> </a:t>
          </a:r>
          <a:r>
            <a:rPr lang="en-US" sz="1600" kern="1200" dirty="0" err="1"/>
            <a:t>specifika</a:t>
          </a:r>
          <a:r>
            <a:rPr lang="en-US" sz="1600" kern="1200" dirty="0"/>
            <a:t> </a:t>
          </a:r>
          <a:r>
            <a:rPr lang="en-US" sz="1600" kern="1200" dirty="0" err="1"/>
            <a:t>delar</a:t>
          </a:r>
          <a:r>
            <a:rPr lang="en-US" sz="1600" kern="1200" dirty="0"/>
            <a:t>.</a:t>
          </a:r>
        </a:p>
      </dsp:txBody>
      <dsp:txXfrm>
        <a:off x="4101099" y="1331"/>
        <a:ext cx="2827415" cy="1696449"/>
      </dsp:txXfrm>
    </dsp:sp>
    <dsp:sp modelId="{4ECC2E34-87D0-4CB3-A941-64EF99A1F054}">
      <dsp:nvSpPr>
        <dsp:cNvPr id="0" name=""/>
        <dsp:cNvSpPr/>
      </dsp:nvSpPr>
      <dsp:spPr>
        <a:xfrm>
          <a:off x="7211257" y="1331"/>
          <a:ext cx="2827415" cy="1696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Återanvändbarhet</a:t>
          </a:r>
          <a:br>
            <a:rPr lang="en-US" sz="1600" b="1" kern="1200" dirty="0"/>
          </a:br>
          <a:endParaRPr lang="en-US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Modulär</a:t>
          </a:r>
          <a:r>
            <a:rPr lang="en-US" sz="1600" kern="1200" dirty="0"/>
            <a:t> </a:t>
          </a:r>
          <a:r>
            <a:rPr lang="en-US" sz="1600" kern="1200" dirty="0" err="1"/>
            <a:t>kod</a:t>
          </a:r>
          <a:r>
            <a:rPr lang="en-US" sz="1600" kern="1200" dirty="0"/>
            <a:t> </a:t>
          </a:r>
          <a:r>
            <a:rPr lang="en-US" sz="1600" kern="1200" dirty="0" err="1"/>
            <a:t>kan</a:t>
          </a:r>
          <a:r>
            <a:rPr lang="en-US" sz="1600" kern="1200" dirty="0"/>
            <a:t> </a:t>
          </a:r>
          <a:r>
            <a:rPr lang="en-US" sz="1600" kern="1200" dirty="0" err="1"/>
            <a:t>återanvändas</a:t>
          </a:r>
          <a:r>
            <a:rPr lang="en-US" sz="1600" kern="1200" dirty="0"/>
            <a:t> </a:t>
          </a:r>
          <a:r>
            <a:rPr lang="en-US" sz="1600" kern="1200" dirty="0" err="1"/>
            <a:t>i</a:t>
          </a:r>
          <a:r>
            <a:rPr lang="en-US" sz="1600" kern="1200" dirty="0"/>
            <a:t> </a:t>
          </a:r>
          <a:r>
            <a:rPr lang="en-US" sz="1600" kern="1200" dirty="0" err="1"/>
            <a:t>olika</a:t>
          </a:r>
          <a:r>
            <a:rPr lang="en-US" sz="1600" kern="1200" dirty="0"/>
            <a:t> </a:t>
          </a:r>
          <a:r>
            <a:rPr lang="en-US" sz="1600" kern="1200" dirty="0" err="1"/>
            <a:t>delar</a:t>
          </a:r>
          <a:r>
            <a:rPr lang="en-US" sz="1600" kern="1200" dirty="0"/>
            <a:t> av </a:t>
          </a:r>
          <a:r>
            <a:rPr lang="en-US" sz="1600" kern="1200" dirty="0" err="1"/>
            <a:t>programmet</a:t>
          </a:r>
          <a:r>
            <a:rPr lang="en-US" sz="1600" kern="1200" dirty="0"/>
            <a:t> </a:t>
          </a:r>
          <a:r>
            <a:rPr lang="en-US" sz="1600" kern="1200" dirty="0" err="1"/>
            <a:t>eller</a:t>
          </a:r>
          <a:r>
            <a:rPr lang="en-US" sz="1600" kern="1200" dirty="0"/>
            <a:t> </a:t>
          </a:r>
          <a:r>
            <a:rPr lang="en-US" sz="1600" kern="1200" dirty="0" err="1"/>
            <a:t>i</a:t>
          </a:r>
          <a:r>
            <a:rPr lang="en-US" sz="1600" kern="1200" dirty="0"/>
            <a:t> </a:t>
          </a:r>
          <a:r>
            <a:rPr lang="en-US" sz="1600" kern="1200" dirty="0" err="1"/>
            <a:t>andra</a:t>
          </a:r>
          <a:r>
            <a:rPr lang="en-US" sz="1600" kern="1200" dirty="0"/>
            <a:t> </a:t>
          </a:r>
          <a:r>
            <a:rPr lang="en-US" sz="1600" kern="1200" dirty="0" err="1"/>
            <a:t>projekt</a:t>
          </a:r>
          <a:r>
            <a:rPr lang="en-US" sz="1600" kern="1200" dirty="0"/>
            <a:t>. </a:t>
          </a:r>
        </a:p>
      </dsp:txBody>
      <dsp:txXfrm>
        <a:off x="7211257" y="1331"/>
        <a:ext cx="2827415" cy="1696449"/>
      </dsp:txXfrm>
    </dsp:sp>
    <dsp:sp modelId="{A25CD218-BCEC-4F94-81B8-6526DFDBE08A}">
      <dsp:nvSpPr>
        <dsp:cNvPr id="0" name=""/>
        <dsp:cNvSpPr/>
      </dsp:nvSpPr>
      <dsp:spPr>
        <a:xfrm>
          <a:off x="990941" y="1980522"/>
          <a:ext cx="2827415" cy="1696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Samarbete</a:t>
          </a:r>
          <a:br>
            <a:rPr lang="en-US" sz="1600" b="1" kern="1200" dirty="0"/>
          </a:br>
          <a:br>
            <a:rPr lang="en-US" sz="1600" kern="1200" dirty="0"/>
          </a:br>
          <a:r>
            <a:rPr lang="en-US" sz="1600" kern="1200" dirty="0" err="1"/>
            <a:t>Enklare</a:t>
          </a:r>
          <a:r>
            <a:rPr lang="en-US" sz="1600" kern="1200" dirty="0"/>
            <a:t> </a:t>
          </a:r>
          <a:r>
            <a:rPr lang="en-US" sz="1600" kern="1200"/>
            <a:t>samarbete. </a:t>
          </a:r>
          <a:r>
            <a:rPr lang="en-US" sz="1600" kern="1200" dirty="0" err="1"/>
            <a:t>Flera</a:t>
          </a:r>
          <a:r>
            <a:rPr lang="en-US" sz="1600" kern="1200" dirty="0"/>
            <a:t> </a:t>
          </a:r>
          <a:r>
            <a:rPr lang="en-US" sz="1600" kern="1200" dirty="0" err="1"/>
            <a:t>utvecklare</a:t>
          </a:r>
          <a:r>
            <a:rPr lang="en-US" sz="1600" kern="1200" dirty="0"/>
            <a:t> </a:t>
          </a:r>
          <a:r>
            <a:rPr lang="en-US" sz="1600" kern="1200" dirty="0" err="1"/>
            <a:t>kan</a:t>
          </a:r>
          <a:r>
            <a:rPr lang="en-US" sz="1600" kern="1200" dirty="0"/>
            <a:t> </a:t>
          </a:r>
          <a:r>
            <a:rPr lang="en-US" sz="1600" kern="1200" dirty="0" err="1"/>
            <a:t>arbeta</a:t>
          </a:r>
          <a:r>
            <a:rPr lang="en-US" sz="1600" kern="1200" dirty="0"/>
            <a:t> med </a:t>
          </a:r>
          <a:r>
            <a:rPr lang="en-US" sz="1600" kern="1200" dirty="0" err="1"/>
            <a:t>olika</a:t>
          </a:r>
          <a:r>
            <a:rPr lang="en-US" sz="1600" kern="1200" dirty="0"/>
            <a:t> </a:t>
          </a:r>
          <a:r>
            <a:rPr lang="en-US" sz="1600" kern="1200" dirty="0" err="1"/>
            <a:t>moduler</a:t>
          </a:r>
          <a:r>
            <a:rPr lang="en-US" sz="1600" kern="1200" dirty="0"/>
            <a:t> </a:t>
          </a:r>
          <a:r>
            <a:rPr lang="en-US" sz="1600" kern="1200" dirty="0" err="1"/>
            <a:t>samtidigt</a:t>
          </a:r>
          <a:r>
            <a:rPr lang="en-US" sz="1600" kern="1200" dirty="0"/>
            <a:t> </a:t>
          </a:r>
          <a:r>
            <a:rPr lang="en-US" sz="1600" kern="1200" dirty="0" err="1"/>
            <a:t>utan</a:t>
          </a:r>
          <a:r>
            <a:rPr lang="en-US" sz="1600" kern="1200" dirty="0"/>
            <a:t> </a:t>
          </a:r>
          <a:r>
            <a:rPr lang="en-US" sz="1600" kern="1200" dirty="0" err="1"/>
            <a:t>att</a:t>
          </a:r>
          <a:r>
            <a:rPr lang="en-US" sz="1600" kern="1200" dirty="0"/>
            <a:t> </a:t>
          </a:r>
          <a:r>
            <a:rPr lang="en-US" sz="1600" kern="1200" dirty="0" err="1"/>
            <a:t>störa</a:t>
          </a:r>
          <a:r>
            <a:rPr lang="en-US" sz="1600" kern="1200" dirty="0"/>
            <a:t> </a:t>
          </a:r>
          <a:r>
            <a:rPr lang="en-US" sz="1600" kern="1200" dirty="0" err="1"/>
            <a:t>varandras</a:t>
          </a:r>
          <a:r>
            <a:rPr lang="en-US" sz="1600" kern="1200" dirty="0"/>
            <a:t> </a:t>
          </a:r>
          <a:r>
            <a:rPr lang="en-US" sz="1600" kern="1200" dirty="0" err="1"/>
            <a:t>kod</a:t>
          </a:r>
          <a:r>
            <a:rPr lang="en-US" sz="1600" kern="1200" dirty="0"/>
            <a:t>.</a:t>
          </a:r>
        </a:p>
      </dsp:txBody>
      <dsp:txXfrm>
        <a:off x="990941" y="1980522"/>
        <a:ext cx="2827415" cy="1696449"/>
      </dsp:txXfrm>
    </dsp:sp>
    <dsp:sp modelId="{F95DE0D4-E9BD-4B32-A553-B4949E9C2975}">
      <dsp:nvSpPr>
        <dsp:cNvPr id="0" name=""/>
        <dsp:cNvSpPr/>
      </dsp:nvSpPr>
      <dsp:spPr>
        <a:xfrm>
          <a:off x="4101099" y="1980522"/>
          <a:ext cx="2827415" cy="1696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Testning</a:t>
          </a:r>
          <a:r>
            <a:rPr lang="en-US" sz="1600" b="1" kern="1200" dirty="0"/>
            <a:t> </a:t>
          </a:r>
          <a:r>
            <a:rPr lang="en-US" sz="1600" b="1" kern="1200" dirty="0" err="1"/>
            <a:t>och</a:t>
          </a:r>
          <a:r>
            <a:rPr lang="en-US" sz="1600" b="1" kern="1200" dirty="0"/>
            <a:t> </a:t>
          </a:r>
          <a:r>
            <a:rPr lang="en-US" sz="1600" b="1" kern="1200" dirty="0" err="1"/>
            <a:t>Felsökning</a:t>
          </a:r>
          <a:br>
            <a:rPr lang="en-US" sz="1600" b="1" kern="1200" dirty="0"/>
          </a:br>
          <a:br>
            <a:rPr lang="en-US" sz="1600" kern="1200" dirty="0"/>
          </a:br>
          <a:r>
            <a:rPr lang="en-US" sz="1600" kern="1200" dirty="0" err="1"/>
            <a:t>Lättare</a:t>
          </a:r>
          <a:r>
            <a:rPr lang="en-US" sz="1600" kern="1200" dirty="0"/>
            <a:t> </a:t>
          </a:r>
          <a:r>
            <a:rPr lang="en-US" sz="1600" kern="1200" dirty="0" err="1"/>
            <a:t>att</a:t>
          </a:r>
          <a:r>
            <a:rPr lang="en-US" sz="1600" kern="1200" dirty="0"/>
            <a:t> </a:t>
          </a:r>
          <a:r>
            <a:rPr lang="en-US" sz="1600" kern="1200" dirty="0" err="1"/>
            <a:t>isolera</a:t>
          </a:r>
          <a:r>
            <a:rPr lang="en-US" sz="1600" kern="1200" dirty="0"/>
            <a:t> </a:t>
          </a:r>
          <a:r>
            <a:rPr lang="en-US" sz="1600" kern="1200" dirty="0" err="1"/>
            <a:t>och</a:t>
          </a:r>
          <a:r>
            <a:rPr lang="en-US" sz="1600" kern="1200" dirty="0"/>
            <a:t> </a:t>
          </a:r>
          <a:r>
            <a:rPr lang="en-US" sz="1600" kern="1200" dirty="0" err="1"/>
            <a:t>testa</a:t>
          </a:r>
          <a:r>
            <a:rPr lang="en-US" sz="1600" kern="1200" dirty="0"/>
            <a:t> </a:t>
          </a:r>
          <a:r>
            <a:rPr lang="en-US" sz="1600" kern="1200" dirty="0" err="1"/>
            <a:t>enskilda</a:t>
          </a:r>
          <a:r>
            <a:rPr lang="en-US" sz="1600" kern="1200" dirty="0"/>
            <a:t> </a:t>
          </a:r>
          <a:r>
            <a:rPr lang="en-US" sz="1600" kern="1200" dirty="0" err="1"/>
            <a:t>delar</a:t>
          </a:r>
          <a:r>
            <a:rPr lang="en-US" sz="1600" kern="1200" dirty="0"/>
            <a:t>. </a:t>
          </a:r>
          <a:r>
            <a:rPr lang="en-US" sz="1600" kern="1200" dirty="0" err="1"/>
            <a:t>Felsökning</a:t>
          </a:r>
          <a:r>
            <a:rPr lang="en-US" sz="1600" kern="1200" dirty="0"/>
            <a:t> </a:t>
          </a:r>
          <a:r>
            <a:rPr lang="en-US" sz="1600" kern="1200" dirty="0" err="1"/>
            <a:t>blir</a:t>
          </a:r>
          <a:r>
            <a:rPr lang="en-US" sz="1600" kern="1200" dirty="0"/>
            <a:t> </a:t>
          </a:r>
          <a:r>
            <a:rPr lang="en-US" sz="1600" kern="1200" dirty="0" err="1"/>
            <a:t>enklare</a:t>
          </a:r>
          <a:r>
            <a:rPr lang="en-US" sz="1600" kern="1200" dirty="0"/>
            <a:t> </a:t>
          </a:r>
          <a:r>
            <a:rPr lang="en-US" sz="1600" kern="1200" dirty="0" err="1"/>
            <a:t>eftersom</a:t>
          </a:r>
          <a:r>
            <a:rPr lang="en-US" sz="1600" kern="1200" dirty="0"/>
            <a:t> du </a:t>
          </a:r>
          <a:r>
            <a:rPr lang="en-US" sz="1600" kern="1200" dirty="0" err="1"/>
            <a:t>kan</a:t>
          </a:r>
          <a:r>
            <a:rPr lang="en-US" sz="1600" kern="1200" dirty="0"/>
            <a:t> </a:t>
          </a:r>
          <a:r>
            <a:rPr lang="en-US" sz="1600" kern="1200" dirty="0" err="1"/>
            <a:t>fokusera</a:t>
          </a:r>
          <a:r>
            <a:rPr lang="en-US" sz="1600" kern="1200" dirty="0"/>
            <a:t> </a:t>
          </a:r>
          <a:r>
            <a:rPr lang="en-US" sz="1600" kern="1200" dirty="0" err="1"/>
            <a:t>på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</a:t>
          </a:r>
          <a:r>
            <a:rPr lang="en-US" sz="1600" kern="1200" dirty="0" err="1"/>
            <a:t>specifik</a:t>
          </a:r>
          <a:r>
            <a:rPr lang="en-US" sz="1600" kern="1200" dirty="0"/>
            <a:t> fil.</a:t>
          </a:r>
        </a:p>
      </dsp:txBody>
      <dsp:txXfrm>
        <a:off x="4101099" y="1980522"/>
        <a:ext cx="2827415" cy="1696449"/>
      </dsp:txXfrm>
    </dsp:sp>
    <dsp:sp modelId="{02016FE7-B7F9-4CF7-A0CC-555FC226F824}">
      <dsp:nvSpPr>
        <dsp:cNvPr id="0" name=""/>
        <dsp:cNvSpPr/>
      </dsp:nvSpPr>
      <dsp:spPr>
        <a:xfrm>
          <a:off x="7211257" y="1980522"/>
          <a:ext cx="2827415" cy="1696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Skalbarhet</a:t>
          </a:r>
          <a:br>
            <a:rPr lang="en-US" sz="1600" b="1" kern="1200" dirty="0"/>
          </a:br>
          <a:br>
            <a:rPr lang="en-US" sz="1600" kern="1200" dirty="0"/>
          </a:br>
          <a:r>
            <a:rPr lang="en-US" sz="1600" kern="1200" dirty="0" err="1"/>
            <a:t>Lättare</a:t>
          </a:r>
          <a:r>
            <a:rPr lang="en-US" sz="1600" kern="1200" dirty="0"/>
            <a:t> </a:t>
          </a:r>
          <a:r>
            <a:rPr lang="en-US" sz="1600" kern="1200" dirty="0" err="1"/>
            <a:t>att</a:t>
          </a:r>
          <a:r>
            <a:rPr lang="en-US" sz="1600" kern="1200" dirty="0"/>
            <a:t> </a:t>
          </a:r>
          <a:r>
            <a:rPr lang="en-US" sz="1600" kern="1200" dirty="0" err="1"/>
            <a:t>behålla</a:t>
          </a:r>
          <a:r>
            <a:rPr lang="en-US" sz="1600" kern="1200" dirty="0"/>
            <a:t> </a:t>
          </a:r>
          <a:r>
            <a:rPr lang="en-US" sz="1600" kern="1200" dirty="0" err="1"/>
            <a:t>skalbarheten</a:t>
          </a:r>
          <a:r>
            <a:rPr lang="en-US" sz="1600" kern="1200" dirty="0"/>
            <a:t>. Du </a:t>
          </a:r>
          <a:r>
            <a:rPr lang="en-US" sz="1600" kern="1200" dirty="0" err="1"/>
            <a:t>kan</a:t>
          </a:r>
          <a:r>
            <a:rPr lang="en-US" sz="1600" kern="1200" dirty="0"/>
            <a:t> </a:t>
          </a:r>
          <a:r>
            <a:rPr lang="en-US" sz="1600" kern="1200" dirty="0" err="1"/>
            <a:t>lägga</a:t>
          </a:r>
          <a:r>
            <a:rPr lang="en-US" sz="1600" kern="1200" dirty="0"/>
            <a:t> till </a:t>
          </a:r>
          <a:r>
            <a:rPr lang="en-US" sz="1600" kern="1200" dirty="0" err="1"/>
            <a:t>nya</a:t>
          </a:r>
          <a:r>
            <a:rPr lang="en-US" sz="1600" kern="1200" dirty="0"/>
            <a:t> </a:t>
          </a:r>
          <a:r>
            <a:rPr lang="en-US" sz="1600" kern="1200" dirty="0" err="1"/>
            <a:t>funktioner</a:t>
          </a:r>
          <a:r>
            <a:rPr lang="en-US" sz="1600" kern="1200" dirty="0"/>
            <a:t> </a:t>
          </a:r>
          <a:r>
            <a:rPr lang="en-US" sz="1600" kern="1200" dirty="0" err="1"/>
            <a:t>eller</a:t>
          </a:r>
          <a:r>
            <a:rPr lang="en-US" sz="1600" kern="1200" dirty="0"/>
            <a:t> </a:t>
          </a:r>
          <a:r>
            <a:rPr lang="en-US" sz="1600" kern="1200" dirty="0" err="1"/>
            <a:t>göra</a:t>
          </a:r>
          <a:r>
            <a:rPr lang="en-US" sz="1600" kern="1200" dirty="0"/>
            <a:t> </a:t>
          </a:r>
          <a:r>
            <a:rPr lang="en-US" sz="1600" kern="1200" dirty="0" err="1"/>
            <a:t>ändringar</a:t>
          </a:r>
          <a:r>
            <a:rPr lang="en-US" sz="1600" kern="1200" dirty="0"/>
            <a:t> </a:t>
          </a:r>
          <a:r>
            <a:rPr lang="en-US" sz="1600" kern="1200" dirty="0" err="1"/>
            <a:t>utan</a:t>
          </a:r>
          <a:r>
            <a:rPr lang="en-US" sz="1600" kern="1200" dirty="0"/>
            <a:t> </a:t>
          </a:r>
          <a:r>
            <a:rPr lang="en-US" sz="1600" kern="1200" dirty="0" err="1"/>
            <a:t>att</a:t>
          </a:r>
          <a:r>
            <a:rPr lang="en-US" sz="1600" kern="1200" dirty="0"/>
            <a:t> </a:t>
          </a:r>
          <a:r>
            <a:rPr lang="en-US" sz="1600" kern="1200" dirty="0" err="1"/>
            <a:t>påverka</a:t>
          </a:r>
          <a:r>
            <a:rPr lang="en-US" sz="1600" kern="1200" dirty="0"/>
            <a:t> </a:t>
          </a:r>
          <a:r>
            <a:rPr lang="en-US" sz="1600" kern="1200" dirty="0" err="1"/>
            <a:t>hela</a:t>
          </a:r>
          <a:r>
            <a:rPr lang="en-US" sz="1600" kern="1200" dirty="0"/>
            <a:t> </a:t>
          </a:r>
          <a:r>
            <a:rPr lang="en-US" sz="1600" kern="1200" dirty="0" err="1"/>
            <a:t>kodbasen</a:t>
          </a:r>
          <a:r>
            <a:rPr lang="en-US" sz="1600" kern="1200" dirty="0"/>
            <a:t>.</a:t>
          </a:r>
        </a:p>
      </dsp:txBody>
      <dsp:txXfrm>
        <a:off x="7211257" y="1980522"/>
        <a:ext cx="2827415" cy="169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0E8C04-2B3A-43E3-AA15-27B2295511E7}" type="datetime1">
              <a:rPr lang="sv-SE" smtClean="0"/>
              <a:t>2024-03-19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20316A-1642-487C-A38D-E918FFCD580A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E1C7E15-A5D9-44CB-AA09-BDE68780EFAC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1EE234-DC73-444A-954B-E89CE88AD6A7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Lodrät rubrik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6512CE-127A-4A92-B425-5C3D57FDA44B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BA5819-876C-40D7-B05D-82DAC82D5655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49AA0E-6A47-4365-A56F-C26D07467938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52CDAE-0DBF-4CCE-8D8D-BCC1A1B963F7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ulär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69021-A962-41DC-B2BE-B2D5BE48197E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1C337-78CE-4B42-B3F9-57AA2C8CE673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7" name="Rektangulär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ubrik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A4472-8FEF-4AB6-8DC5-BBF8799EDA3C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ulär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951709-E3CE-4C6A-8C9B-0A975C581F46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76600-0888-48C6-B089-DF3A6834FC41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CB5594E-A726-475C-AA0A-CE0BD647288B}" type="datetime1">
              <a:rPr lang="sv-SE" noProof="0" smtClean="0"/>
              <a:t>2024-03-19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9" name="Rektangulär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ktangulär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ktangulär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ktangulär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Bild 6" descr="Digitala anslutningar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ktangulär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19" name="Rektangulär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20" name="Rektangulär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</p:grpSp>
      <p:sp>
        <p:nvSpPr>
          <p:cNvPr id="22" name="Rektangulär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sv-SE" sz="6000" dirty="0">
                <a:solidFill>
                  <a:schemeClr val="bg1"/>
                </a:solidFill>
              </a:rPr>
              <a:t>skapa ett spel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v-SE" dirty="0">
                <a:solidFill>
                  <a:srgbClr val="7CEBFF"/>
                </a:solidFill>
              </a:rPr>
              <a:t>Hur kommer vi igång?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D3418D-8654-7428-58B2-4AC2B3B0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Ett enkelt </a:t>
            </a:r>
            <a:r>
              <a:rPr lang="sv-SE" dirty="0" err="1"/>
              <a:t>point</a:t>
            </a:r>
            <a:r>
              <a:rPr lang="sv-SE" dirty="0"/>
              <a:t> and </a:t>
            </a:r>
            <a:r>
              <a:rPr lang="sv-SE" dirty="0" err="1"/>
              <a:t>click</a:t>
            </a:r>
            <a:r>
              <a:rPr lang="sv-SE" dirty="0"/>
              <a:t>-spel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D1D142-774C-CEA7-4A03-8D884F37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93856"/>
            <a:ext cx="11029615" cy="3678303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Ett enkelt fönster</a:t>
            </a:r>
          </a:p>
          <a:p>
            <a:r>
              <a:rPr lang="sv-SE" dirty="0"/>
              <a:t>En röd boll som studsar runt i fönstret</a:t>
            </a:r>
          </a:p>
          <a:p>
            <a:r>
              <a:rPr lang="sv-SE" dirty="0"/>
              <a:t>Klickar man på en boll händer något </a:t>
            </a:r>
          </a:p>
          <a:p>
            <a:pPr lvl="1"/>
            <a:r>
              <a:rPr lang="sv-SE" dirty="0"/>
              <a:t>Klickar man på röd boll slumpas det upp en ny boll av slumpmässig storlek och färg </a:t>
            </a:r>
          </a:p>
          <a:p>
            <a:pPr lvl="1"/>
            <a:r>
              <a:rPr lang="sv-SE" dirty="0"/>
              <a:t>(Färger är röd, grön, blå, gul)</a:t>
            </a:r>
          </a:p>
          <a:p>
            <a:pPr lvl="1"/>
            <a:r>
              <a:rPr lang="sv-SE" dirty="0"/>
              <a:t>Klickar man på en grön försvinner en boll (finns det bara en röd boll kvar försvinner inte den röda bollen)</a:t>
            </a:r>
          </a:p>
          <a:p>
            <a:pPr lvl="1"/>
            <a:r>
              <a:rPr lang="sv-SE" dirty="0"/>
              <a:t>Klickar man på en gul boll blir den grön</a:t>
            </a:r>
          </a:p>
          <a:p>
            <a:pPr lvl="1"/>
            <a:r>
              <a:rPr lang="sv-SE" dirty="0"/>
              <a:t>Klickar man på en blå boll så byter den håll</a:t>
            </a:r>
          </a:p>
          <a:p>
            <a:r>
              <a:rPr lang="sv-SE" dirty="0"/>
              <a:t>För varje klick får man 1 poäng</a:t>
            </a:r>
          </a:p>
          <a:p>
            <a:r>
              <a:rPr lang="sv-SE" dirty="0"/>
              <a:t>En knapp i fönstret avslutar spelet men frågar först  om du vill spara ditt resultat</a:t>
            </a:r>
          </a:p>
          <a:p>
            <a:r>
              <a:rPr lang="sv-SE" dirty="0"/>
              <a:t>Om du vill spara får du ange ditt användarnamn</a:t>
            </a:r>
          </a:p>
          <a:p>
            <a:r>
              <a:rPr lang="sv-SE" dirty="0"/>
              <a:t>Resultatet sparas i en textfil ”</a:t>
            </a:r>
            <a:r>
              <a:rPr lang="sv-SE" dirty="0" err="1"/>
              <a:t>Highscore</a:t>
            </a:r>
            <a:r>
              <a:rPr lang="sv-SE" dirty="0"/>
              <a:t>”</a:t>
            </a:r>
          </a:p>
          <a:p>
            <a:r>
              <a:rPr lang="sv-SE" dirty="0"/>
              <a:t>En knapp i fönstret säger </a:t>
            </a:r>
            <a:r>
              <a:rPr lang="sv-SE" dirty="0" err="1"/>
              <a:t>Highscore</a:t>
            </a:r>
            <a:r>
              <a:rPr lang="sv-SE" dirty="0"/>
              <a:t>.</a:t>
            </a:r>
          </a:p>
          <a:p>
            <a:r>
              <a:rPr lang="sv-SE" dirty="0"/>
              <a:t>Om man klickar på den öppnas ett nytt fönster med information från textfilen </a:t>
            </a:r>
            <a:r>
              <a:rPr lang="sv-SE" dirty="0" err="1"/>
              <a:t>Highscore</a:t>
            </a:r>
            <a:r>
              <a:rPr lang="sv-SE" dirty="0"/>
              <a:t> </a:t>
            </a:r>
          </a:p>
          <a:p>
            <a:r>
              <a:rPr lang="sv-SE" dirty="0"/>
              <a:t>Man sorterar listan från textfilen och visar de tre högsta </a:t>
            </a:r>
            <a:r>
              <a:rPr lang="sv-SE" dirty="0" err="1"/>
              <a:t>highscoren</a:t>
            </a:r>
            <a:r>
              <a:rPr lang="sv-SE" dirty="0"/>
              <a:t> i fönstret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Bild 4" descr="Bock med hel fyllning">
            <a:extLst>
              <a:ext uri="{FF2B5EF4-FFF2-40B4-BE49-F238E27FC236}">
                <a16:creationId xmlns:a16="http://schemas.microsoft.com/office/drawing/2014/main" id="{7C41713C-BBBE-E48A-EB02-D3BCE4FA5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2320" y="2089056"/>
            <a:ext cx="335280" cy="335280"/>
          </a:xfrm>
          <a:prstGeom prst="rect">
            <a:avLst/>
          </a:prstGeom>
        </p:spPr>
      </p:pic>
      <p:pic>
        <p:nvPicPr>
          <p:cNvPr id="6" name="Bild 5" descr="Bock med hel fyllning">
            <a:extLst>
              <a:ext uri="{FF2B5EF4-FFF2-40B4-BE49-F238E27FC236}">
                <a16:creationId xmlns:a16="http://schemas.microsoft.com/office/drawing/2014/main" id="{24B46CA0-B769-9A1C-81EE-F7ED04C99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0560" y="2393856"/>
            <a:ext cx="335280" cy="335280"/>
          </a:xfrm>
          <a:prstGeom prst="rect">
            <a:avLst/>
          </a:prstGeom>
        </p:spPr>
      </p:pic>
      <p:pic>
        <p:nvPicPr>
          <p:cNvPr id="7" name="Bild 6" descr="Bock med hel fyllning">
            <a:extLst>
              <a:ext uri="{FF2B5EF4-FFF2-40B4-BE49-F238E27FC236}">
                <a16:creationId xmlns:a16="http://schemas.microsoft.com/office/drawing/2014/main" id="{9EB76123-8A81-7C9A-946B-E36D84890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2920" y="2647856"/>
            <a:ext cx="33528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08AC28-5EC5-9ED8-6339-F2D88051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du kan utforma ditt ekosystem</a:t>
            </a:r>
          </a:p>
        </p:txBody>
      </p:sp>
      <p:sp>
        <p:nvSpPr>
          <p:cNvPr id="10" name="Pil: höger 9">
            <a:extLst>
              <a:ext uri="{FF2B5EF4-FFF2-40B4-BE49-F238E27FC236}">
                <a16:creationId xmlns:a16="http://schemas.microsoft.com/office/drawing/2014/main" id="{F2FA2F3D-2F0E-C774-C2AA-67380EFF7CDE}"/>
              </a:ext>
            </a:extLst>
          </p:cNvPr>
          <p:cNvSpPr/>
          <p:nvPr/>
        </p:nvSpPr>
        <p:spPr>
          <a:xfrm rot="3988630">
            <a:off x="2183024" y="4063818"/>
            <a:ext cx="1414420" cy="307070"/>
          </a:xfrm>
          <a:prstGeom prst="rightArrow">
            <a:avLst>
              <a:gd name="adj1" fmla="val 50000"/>
              <a:gd name="adj2" fmla="val 478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Frihandsfigur: Form 7">
            <a:extLst>
              <a:ext uri="{FF2B5EF4-FFF2-40B4-BE49-F238E27FC236}">
                <a16:creationId xmlns:a16="http://schemas.microsoft.com/office/drawing/2014/main" id="{EC9F3981-AA28-59B6-125A-D46B64DF29A6}"/>
              </a:ext>
            </a:extLst>
          </p:cNvPr>
          <p:cNvSpPr/>
          <p:nvPr/>
        </p:nvSpPr>
        <p:spPr>
          <a:xfrm>
            <a:off x="2166664" y="2795501"/>
            <a:ext cx="685319" cy="679789"/>
          </a:xfrm>
          <a:custGeom>
            <a:avLst/>
            <a:gdLst>
              <a:gd name="connsiteX0" fmla="*/ 0 w 685319"/>
              <a:gd name="connsiteY0" fmla="*/ 113298 h 679789"/>
              <a:gd name="connsiteX1" fmla="*/ 113298 w 685319"/>
              <a:gd name="connsiteY1" fmla="*/ 0 h 679789"/>
              <a:gd name="connsiteX2" fmla="*/ 572021 w 685319"/>
              <a:gd name="connsiteY2" fmla="*/ 0 h 679789"/>
              <a:gd name="connsiteX3" fmla="*/ 685319 w 685319"/>
              <a:gd name="connsiteY3" fmla="*/ 113298 h 679789"/>
              <a:gd name="connsiteX4" fmla="*/ 685319 w 685319"/>
              <a:gd name="connsiteY4" fmla="*/ 566491 h 679789"/>
              <a:gd name="connsiteX5" fmla="*/ 572021 w 685319"/>
              <a:gd name="connsiteY5" fmla="*/ 679789 h 679789"/>
              <a:gd name="connsiteX6" fmla="*/ 113298 w 685319"/>
              <a:gd name="connsiteY6" fmla="*/ 679789 h 679789"/>
              <a:gd name="connsiteX7" fmla="*/ 0 w 685319"/>
              <a:gd name="connsiteY7" fmla="*/ 566491 h 679789"/>
              <a:gd name="connsiteX8" fmla="*/ 0 w 685319"/>
              <a:gd name="connsiteY8" fmla="*/ 113298 h 67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19" h="679789">
                <a:moveTo>
                  <a:pt x="0" y="113298"/>
                </a:moveTo>
                <a:cubicBezTo>
                  <a:pt x="0" y="50725"/>
                  <a:pt x="50725" y="0"/>
                  <a:pt x="113298" y="0"/>
                </a:cubicBezTo>
                <a:lnTo>
                  <a:pt x="572021" y="0"/>
                </a:lnTo>
                <a:cubicBezTo>
                  <a:pt x="634594" y="0"/>
                  <a:pt x="685319" y="50725"/>
                  <a:pt x="685319" y="113298"/>
                </a:cubicBezTo>
                <a:lnTo>
                  <a:pt x="685319" y="566491"/>
                </a:lnTo>
                <a:cubicBezTo>
                  <a:pt x="685319" y="629064"/>
                  <a:pt x="634594" y="679789"/>
                  <a:pt x="572021" y="679789"/>
                </a:cubicBezTo>
                <a:lnTo>
                  <a:pt x="113298" y="679789"/>
                </a:lnTo>
                <a:cubicBezTo>
                  <a:pt x="50725" y="679789"/>
                  <a:pt x="0" y="629064"/>
                  <a:pt x="0" y="566491"/>
                </a:cubicBezTo>
                <a:lnTo>
                  <a:pt x="0" y="1132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24" tIns="48424" rIns="48424" bIns="484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kern="1200" dirty="0" err="1"/>
              <a:t>TKinter</a:t>
            </a:r>
            <a:endParaRPr lang="sv-SE" sz="1200" kern="1200" dirty="0"/>
          </a:p>
        </p:txBody>
      </p:sp>
      <p:sp>
        <p:nvSpPr>
          <p:cNvPr id="11" name="Frihandsfigur: Form 10">
            <a:extLst>
              <a:ext uri="{FF2B5EF4-FFF2-40B4-BE49-F238E27FC236}">
                <a16:creationId xmlns:a16="http://schemas.microsoft.com/office/drawing/2014/main" id="{76BAB51E-E647-A55F-5629-1A46FA8651AB}"/>
              </a:ext>
            </a:extLst>
          </p:cNvPr>
          <p:cNvSpPr/>
          <p:nvPr/>
        </p:nvSpPr>
        <p:spPr>
          <a:xfrm>
            <a:off x="7216092" y="4829229"/>
            <a:ext cx="966736" cy="966736"/>
          </a:xfrm>
          <a:custGeom>
            <a:avLst/>
            <a:gdLst>
              <a:gd name="connsiteX0" fmla="*/ 0 w 966736"/>
              <a:gd name="connsiteY0" fmla="*/ 483368 h 966736"/>
              <a:gd name="connsiteX1" fmla="*/ 483368 w 966736"/>
              <a:gd name="connsiteY1" fmla="*/ 0 h 966736"/>
              <a:gd name="connsiteX2" fmla="*/ 966736 w 966736"/>
              <a:gd name="connsiteY2" fmla="*/ 483368 h 966736"/>
              <a:gd name="connsiteX3" fmla="*/ 483368 w 966736"/>
              <a:gd name="connsiteY3" fmla="*/ 966736 h 966736"/>
              <a:gd name="connsiteX4" fmla="*/ 0 w 966736"/>
              <a:gd name="connsiteY4" fmla="*/ 483368 h 96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736" h="966736">
                <a:moveTo>
                  <a:pt x="0" y="483368"/>
                </a:moveTo>
                <a:cubicBezTo>
                  <a:pt x="0" y="216411"/>
                  <a:pt x="216411" y="0"/>
                  <a:pt x="483368" y="0"/>
                </a:cubicBezTo>
                <a:cubicBezTo>
                  <a:pt x="750325" y="0"/>
                  <a:pt x="966736" y="216411"/>
                  <a:pt x="966736" y="483368"/>
                </a:cubicBezTo>
                <a:cubicBezTo>
                  <a:pt x="966736" y="750325"/>
                  <a:pt x="750325" y="966736"/>
                  <a:pt x="483368" y="966736"/>
                </a:cubicBezTo>
                <a:cubicBezTo>
                  <a:pt x="216411" y="966736"/>
                  <a:pt x="0" y="750325"/>
                  <a:pt x="0" y="48336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815" tIns="156815" rIns="156815" bIns="156815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kern="1200" dirty="0" err="1"/>
              <a:t>Highscore</a:t>
            </a:r>
            <a:endParaRPr lang="sv-SE" sz="1200" kern="1200" dirty="0"/>
          </a:p>
        </p:txBody>
      </p:sp>
      <p:sp>
        <p:nvSpPr>
          <p:cNvPr id="12" name="Frihandsfigur: Form 11">
            <a:extLst>
              <a:ext uri="{FF2B5EF4-FFF2-40B4-BE49-F238E27FC236}">
                <a16:creationId xmlns:a16="http://schemas.microsoft.com/office/drawing/2014/main" id="{E07A973A-19F1-3134-725F-79A2F3C82200}"/>
              </a:ext>
            </a:extLst>
          </p:cNvPr>
          <p:cNvSpPr/>
          <p:nvPr/>
        </p:nvSpPr>
        <p:spPr>
          <a:xfrm>
            <a:off x="2829901" y="4927073"/>
            <a:ext cx="966736" cy="96673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kern="1200" dirty="0"/>
              <a:t>APP</a:t>
            </a:r>
          </a:p>
        </p:txBody>
      </p:sp>
      <p:sp>
        <p:nvSpPr>
          <p:cNvPr id="13" name="Frihandsfigur: Form 12">
            <a:extLst>
              <a:ext uri="{FF2B5EF4-FFF2-40B4-BE49-F238E27FC236}">
                <a16:creationId xmlns:a16="http://schemas.microsoft.com/office/drawing/2014/main" id="{7B25BEA3-A989-3FEF-88A0-57B22B09D5E4}"/>
              </a:ext>
            </a:extLst>
          </p:cNvPr>
          <p:cNvSpPr/>
          <p:nvPr/>
        </p:nvSpPr>
        <p:spPr>
          <a:xfrm>
            <a:off x="1298512" y="3117874"/>
            <a:ext cx="685319" cy="679789"/>
          </a:xfrm>
          <a:custGeom>
            <a:avLst/>
            <a:gdLst>
              <a:gd name="connsiteX0" fmla="*/ 0 w 685319"/>
              <a:gd name="connsiteY0" fmla="*/ 113298 h 679789"/>
              <a:gd name="connsiteX1" fmla="*/ 113298 w 685319"/>
              <a:gd name="connsiteY1" fmla="*/ 0 h 679789"/>
              <a:gd name="connsiteX2" fmla="*/ 572021 w 685319"/>
              <a:gd name="connsiteY2" fmla="*/ 0 h 679789"/>
              <a:gd name="connsiteX3" fmla="*/ 685319 w 685319"/>
              <a:gd name="connsiteY3" fmla="*/ 113298 h 679789"/>
              <a:gd name="connsiteX4" fmla="*/ 685319 w 685319"/>
              <a:gd name="connsiteY4" fmla="*/ 566491 h 679789"/>
              <a:gd name="connsiteX5" fmla="*/ 572021 w 685319"/>
              <a:gd name="connsiteY5" fmla="*/ 679789 h 679789"/>
              <a:gd name="connsiteX6" fmla="*/ 113298 w 685319"/>
              <a:gd name="connsiteY6" fmla="*/ 679789 h 679789"/>
              <a:gd name="connsiteX7" fmla="*/ 0 w 685319"/>
              <a:gd name="connsiteY7" fmla="*/ 566491 h 679789"/>
              <a:gd name="connsiteX8" fmla="*/ 0 w 685319"/>
              <a:gd name="connsiteY8" fmla="*/ 113298 h 67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19" h="679789">
                <a:moveTo>
                  <a:pt x="0" y="113298"/>
                </a:moveTo>
                <a:cubicBezTo>
                  <a:pt x="0" y="50725"/>
                  <a:pt x="50725" y="0"/>
                  <a:pt x="113298" y="0"/>
                </a:cubicBezTo>
                <a:lnTo>
                  <a:pt x="572021" y="0"/>
                </a:lnTo>
                <a:cubicBezTo>
                  <a:pt x="634594" y="0"/>
                  <a:pt x="685319" y="50725"/>
                  <a:pt x="685319" y="113298"/>
                </a:cubicBezTo>
                <a:lnTo>
                  <a:pt x="685319" y="566491"/>
                </a:lnTo>
                <a:cubicBezTo>
                  <a:pt x="685319" y="629064"/>
                  <a:pt x="634594" y="679789"/>
                  <a:pt x="572021" y="679789"/>
                </a:cubicBezTo>
                <a:lnTo>
                  <a:pt x="113298" y="679789"/>
                </a:lnTo>
                <a:cubicBezTo>
                  <a:pt x="50725" y="679789"/>
                  <a:pt x="0" y="629064"/>
                  <a:pt x="0" y="566491"/>
                </a:cubicBezTo>
                <a:lnTo>
                  <a:pt x="0" y="1132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24" tIns="48424" rIns="48424" bIns="484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kern="1200" dirty="0" err="1"/>
              <a:t>Random</a:t>
            </a:r>
            <a:endParaRPr lang="sv-SE" sz="1200" kern="1200" dirty="0"/>
          </a:p>
        </p:txBody>
      </p:sp>
      <p:sp>
        <p:nvSpPr>
          <p:cNvPr id="14" name="Pil: höger 13">
            <a:extLst>
              <a:ext uri="{FF2B5EF4-FFF2-40B4-BE49-F238E27FC236}">
                <a16:creationId xmlns:a16="http://schemas.microsoft.com/office/drawing/2014/main" id="{79B22E24-7CA8-963C-909D-8DE5B3F584D8}"/>
              </a:ext>
            </a:extLst>
          </p:cNvPr>
          <p:cNvSpPr/>
          <p:nvPr/>
        </p:nvSpPr>
        <p:spPr>
          <a:xfrm rot="3411749">
            <a:off x="1629612" y="4308719"/>
            <a:ext cx="1414420" cy="307070"/>
          </a:xfrm>
          <a:prstGeom prst="rightArrow">
            <a:avLst>
              <a:gd name="adj1" fmla="val 50000"/>
              <a:gd name="adj2" fmla="val 478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il: vänster-höger 14">
            <a:extLst>
              <a:ext uri="{FF2B5EF4-FFF2-40B4-BE49-F238E27FC236}">
                <a16:creationId xmlns:a16="http://schemas.microsoft.com/office/drawing/2014/main" id="{77234BB4-24B3-10DA-AEF0-39323BD1B81B}"/>
              </a:ext>
            </a:extLst>
          </p:cNvPr>
          <p:cNvSpPr/>
          <p:nvPr/>
        </p:nvSpPr>
        <p:spPr>
          <a:xfrm>
            <a:off x="4084320" y="5184089"/>
            <a:ext cx="2956560" cy="2570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741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109DAB-1CA1-94E3-078B-F03A6AF9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MVP</a:t>
            </a:r>
          </a:p>
        </p:txBody>
      </p: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77D80F79-A52B-113E-931D-97DB4DEC5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63674"/>
              </p:ext>
            </p:extLst>
          </p:nvPr>
        </p:nvGraphicFramePr>
        <p:xfrm>
          <a:off x="1300480" y="2397760"/>
          <a:ext cx="9611360" cy="307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2272">
                  <a:extLst>
                    <a:ext uri="{9D8B030D-6E8A-4147-A177-3AD203B41FA5}">
                      <a16:colId xmlns:a16="http://schemas.microsoft.com/office/drawing/2014/main" val="131171747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4218752120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1832375773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3181558768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409353237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sv-SE" dirty="0"/>
                        <a:t>moduler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main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klasser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funktioner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110158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sv-SE" dirty="0" err="1"/>
                        <a:t>TkInter</a:t>
                      </a:r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r>
                        <a:rPr lang="sv-SE" dirty="0"/>
                        <a:t>Skapa fönstret</a:t>
                      </a:r>
                    </a:p>
                    <a:p>
                      <a:r>
                        <a:rPr lang="sv-SE" dirty="0"/>
                        <a:t>Skapa boll</a:t>
                      </a:r>
                    </a:p>
                    <a:p>
                      <a:r>
                        <a:rPr lang="sv-SE" dirty="0"/>
                        <a:t>Flytta boll</a:t>
                      </a:r>
                    </a:p>
                    <a:p>
                      <a:r>
                        <a:rPr lang="sv-SE" dirty="0"/>
                        <a:t>Skapa ny 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Boll</a:t>
                      </a:r>
                    </a:p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/>
                        <a:t>Flytta </a:t>
                      </a:r>
                      <a:r>
                        <a:rPr lang="sv-SE" dirty="0"/>
                        <a:t>boll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Byt färg på boll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Flytta 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1385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sv-SE" dirty="0" err="1"/>
                        <a:t>Random</a:t>
                      </a:r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Skapa ny 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93449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5940259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527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63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DE739A-C881-F909-6F71-B8A23FE9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sv-SE" dirty="0"/>
              <a:t>DELA UPP PROGRAMMET I FLERA FILER</a:t>
            </a:r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B5E8E3CE-058D-AAC5-8944-FF6B031EF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33130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88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08AC28-5EC5-9ED8-6339-F2D88051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du kan utforma ditt PROGRAM</a:t>
            </a:r>
          </a:p>
        </p:txBody>
      </p:sp>
      <p:sp>
        <p:nvSpPr>
          <p:cNvPr id="10" name="Pil: höger 9">
            <a:extLst>
              <a:ext uri="{FF2B5EF4-FFF2-40B4-BE49-F238E27FC236}">
                <a16:creationId xmlns:a16="http://schemas.microsoft.com/office/drawing/2014/main" id="{F2FA2F3D-2F0E-C774-C2AA-67380EFF7CDE}"/>
              </a:ext>
            </a:extLst>
          </p:cNvPr>
          <p:cNvSpPr/>
          <p:nvPr/>
        </p:nvSpPr>
        <p:spPr>
          <a:xfrm rot="5075243">
            <a:off x="2771283" y="3994004"/>
            <a:ext cx="1414420" cy="307070"/>
          </a:xfrm>
          <a:prstGeom prst="rightArrow">
            <a:avLst>
              <a:gd name="adj1" fmla="val 50000"/>
              <a:gd name="adj2" fmla="val 478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Frihandsfigur: Form 7">
            <a:extLst>
              <a:ext uri="{FF2B5EF4-FFF2-40B4-BE49-F238E27FC236}">
                <a16:creationId xmlns:a16="http://schemas.microsoft.com/office/drawing/2014/main" id="{EC9F3981-AA28-59B6-125A-D46B64DF29A6}"/>
              </a:ext>
            </a:extLst>
          </p:cNvPr>
          <p:cNvSpPr/>
          <p:nvPr/>
        </p:nvSpPr>
        <p:spPr>
          <a:xfrm>
            <a:off x="3111318" y="2641725"/>
            <a:ext cx="685319" cy="679789"/>
          </a:xfrm>
          <a:custGeom>
            <a:avLst/>
            <a:gdLst>
              <a:gd name="connsiteX0" fmla="*/ 0 w 685319"/>
              <a:gd name="connsiteY0" fmla="*/ 113298 h 679789"/>
              <a:gd name="connsiteX1" fmla="*/ 113298 w 685319"/>
              <a:gd name="connsiteY1" fmla="*/ 0 h 679789"/>
              <a:gd name="connsiteX2" fmla="*/ 572021 w 685319"/>
              <a:gd name="connsiteY2" fmla="*/ 0 h 679789"/>
              <a:gd name="connsiteX3" fmla="*/ 685319 w 685319"/>
              <a:gd name="connsiteY3" fmla="*/ 113298 h 679789"/>
              <a:gd name="connsiteX4" fmla="*/ 685319 w 685319"/>
              <a:gd name="connsiteY4" fmla="*/ 566491 h 679789"/>
              <a:gd name="connsiteX5" fmla="*/ 572021 w 685319"/>
              <a:gd name="connsiteY5" fmla="*/ 679789 h 679789"/>
              <a:gd name="connsiteX6" fmla="*/ 113298 w 685319"/>
              <a:gd name="connsiteY6" fmla="*/ 679789 h 679789"/>
              <a:gd name="connsiteX7" fmla="*/ 0 w 685319"/>
              <a:gd name="connsiteY7" fmla="*/ 566491 h 679789"/>
              <a:gd name="connsiteX8" fmla="*/ 0 w 685319"/>
              <a:gd name="connsiteY8" fmla="*/ 113298 h 67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19" h="679789">
                <a:moveTo>
                  <a:pt x="0" y="113298"/>
                </a:moveTo>
                <a:cubicBezTo>
                  <a:pt x="0" y="50725"/>
                  <a:pt x="50725" y="0"/>
                  <a:pt x="113298" y="0"/>
                </a:cubicBezTo>
                <a:lnTo>
                  <a:pt x="572021" y="0"/>
                </a:lnTo>
                <a:cubicBezTo>
                  <a:pt x="634594" y="0"/>
                  <a:pt x="685319" y="50725"/>
                  <a:pt x="685319" y="113298"/>
                </a:cubicBezTo>
                <a:lnTo>
                  <a:pt x="685319" y="566491"/>
                </a:lnTo>
                <a:cubicBezTo>
                  <a:pt x="685319" y="629064"/>
                  <a:pt x="634594" y="679789"/>
                  <a:pt x="572021" y="679789"/>
                </a:cubicBezTo>
                <a:lnTo>
                  <a:pt x="113298" y="679789"/>
                </a:lnTo>
                <a:cubicBezTo>
                  <a:pt x="50725" y="679789"/>
                  <a:pt x="0" y="629064"/>
                  <a:pt x="0" y="566491"/>
                </a:cubicBezTo>
                <a:lnTo>
                  <a:pt x="0" y="1132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24" tIns="48424" rIns="48424" bIns="484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dirty="0" err="1"/>
              <a:t>tk</a:t>
            </a:r>
            <a:r>
              <a:rPr lang="sv-SE" sz="1200" kern="1200" dirty="0" err="1"/>
              <a:t>inter</a:t>
            </a:r>
            <a:endParaRPr lang="sv-SE" sz="1200" kern="1200" dirty="0"/>
          </a:p>
        </p:txBody>
      </p:sp>
      <p:sp>
        <p:nvSpPr>
          <p:cNvPr id="11" name="Frihandsfigur: Form 10">
            <a:extLst>
              <a:ext uri="{FF2B5EF4-FFF2-40B4-BE49-F238E27FC236}">
                <a16:creationId xmlns:a16="http://schemas.microsoft.com/office/drawing/2014/main" id="{76BAB51E-E647-A55F-5629-1A46FA8651AB}"/>
              </a:ext>
            </a:extLst>
          </p:cNvPr>
          <p:cNvSpPr/>
          <p:nvPr/>
        </p:nvSpPr>
        <p:spPr>
          <a:xfrm>
            <a:off x="7216092" y="4829229"/>
            <a:ext cx="966736" cy="966736"/>
          </a:xfrm>
          <a:custGeom>
            <a:avLst/>
            <a:gdLst>
              <a:gd name="connsiteX0" fmla="*/ 0 w 966736"/>
              <a:gd name="connsiteY0" fmla="*/ 483368 h 966736"/>
              <a:gd name="connsiteX1" fmla="*/ 483368 w 966736"/>
              <a:gd name="connsiteY1" fmla="*/ 0 h 966736"/>
              <a:gd name="connsiteX2" fmla="*/ 966736 w 966736"/>
              <a:gd name="connsiteY2" fmla="*/ 483368 h 966736"/>
              <a:gd name="connsiteX3" fmla="*/ 483368 w 966736"/>
              <a:gd name="connsiteY3" fmla="*/ 966736 h 966736"/>
              <a:gd name="connsiteX4" fmla="*/ 0 w 966736"/>
              <a:gd name="connsiteY4" fmla="*/ 483368 h 96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736" h="966736">
                <a:moveTo>
                  <a:pt x="0" y="483368"/>
                </a:moveTo>
                <a:cubicBezTo>
                  <a:pt x="0" y="216411"/>
                  <a:pt x="216411" y="0"/>
                  <a:pt x="483368" y="0"/>
                </a:cubicBezTo>
                <a:cubicBezTo>
                  <a:pt x="750325" y="0"/>
                  <a:pt x="966736" y="216411"/>
                  <a:pt x="966736" y="483368"/>
                </a:cubicBezTo>
                <a:cubicBezTo>
                  <a:pt x="966736" y="750325"/>
                  <a:pt x="750325" y="966736"/>
                  <a:pt x="483368" y="966736"/>
                </a:cubicBezTo>
                <a:cubicBezTo>
                  <a:pt x="216411" y="966736"/>
                  <a:pt x="0" y="750325"/>
                  <a:pt x="0" y="48336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815" tIns="156815" rIns="156815" bIns="156815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kern="1200" dirty="0" err="1"/>
              <a:t>Highscore</a:t>
            </a:r>
            <a:endParaRPr lang="sv-SE" sz="1200" kern="1200" dirty="0"/>
          </a:p>
        </p:txBody>
      </p:sp>
      <p:sp>
        <p:nvSpPr>
          <p:cNvPr id="12" name="Frihandsfigur: Form 11">
            <a:extLst>
              <a:ext uri="{FF2B5EF4-FFF2-40B4-BE49-F238E27FC236}">
                <a16:creationId xmlns:a16="http://schemas.microsoft.com/office/drawing/2014/main" id="{E07A973A-19F1-3134-725F-79A2F3C82200}"/>
              </a:ext>
            </a:extLst>
          </p:cNvPr>
          <p:cNvSpPr/>
          <p:nvPr/>
        </p:nvSpPr>
        <p:spPr>
          <a:xfrm>
            <a:off x="2829901" y="4927073"/>
            <a:ext cx="966736" cy="96673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dirty="0" err="1"/>
              <a:t>m</a:t>
            </a:r>
            <a:r>
              <a:rPr lang="sv-SE" sz="1200" kern="1200" dirty="0" err="1"/>
              <a:t>ain</a:t>
            </a:r>
            <a:r>
              <a:rPr lang="sv-SE" sz="1200" kern="1200" dirty="0"/>
              <a:t>()</a:t>
            </a:r>
          </a:p>
        </p:txBody>
      </p:sp>
      <p:sp>
        <p:nvSpPr>
          <p:cNvPr id="13" name="Frihandsfigur: Form 12">
            <a:extLst>
              <a:ext uri="{FF2B5EF4-FFF2-40B4-BE49-F238E27FC236}">
                <a16:creationId xmlns:a16="http://schemas.microsoft.com/office/drawing/2014/main" id="{7B25BEA3-A989-3FEF-88A0-57B22B09D5E4}"/>
              </a:ext>
            </a:extLst>
          </p:cNvPr>
          <p:cNvSpPr/>
          <p:nvPr/>
        </p:nvSpPr>
        <p:spPr>
          <a:xfrm>
            <a:off x="2209071" y="2780637"/>
            <a:ext cx="685319" cy="679789"/>
          </a:xfrm>
          <a:custGeom>
            <a:avLst/>
            <a:gdLst>
              <a:gd name="connsiteX0" fmla="*/ 0 w 685319"/>
              <a:gd name="connsiteY0" fmla="*/ 113298 h 679789"/>
              <a:gd name="connsiteX1" fmla="*/ 113298 w 685319"/>
              <a:gd name="connsiteY1" fmla="*/ 0 h 679789"/>
              <a:gd name="connsiteX2" fmla="*/ 572021 w 685319"/>
              <a:gd name="connsiteY2" fmla="*/ 0 h 679789"/>
              <a:gd name="connsiteX3" fmla="*/ 685319 w 685319"/>
              <a:gd name="connsiteY3" fmla="*/ 113298 h 679789"/>
              <a:gd name="connsiteX4" fmla="*/ 685319 w 685319"/>
              <a:gd name="connsiteY4" fmla="*/ 566491 h 679789"/>
              <a:gd name="connsiteX5" fmla="*/ 572021 w 685319"/>
              <a:gd name="connsiteY5" fmla="*/ 679789 h 679789"/>
              <a:gd name="connsiteX6" fmla="*/ 113298 w 685319"/>
              <a:gd name="connsiteY6" fmla="*/ 679789 h 679789"/>
              <a:gd name="connsiteX7" fmla="*/ 0 w 685319"/>
              <a:gd name="connsiteY7" fmla="*/ 566491 h 679789"/>
              <a:gd name="connsiteX8" fmla="*/ 0 w 685319"/>
              <a:gd name="connsiteY8" fmla="*/ 113298 h 67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19" h="679789">
                <a:moveTo>
                  <a:pt x="0" y="113298"/>
                </a:moveTo>
                <a:cubicBezTo>
                  <a:pt x="0" y="50725"/>
                  <a:pt x="50725" y="0"/>
                  <a:pt x="113298" y="0"/>
                </a:cubicBezTo>
                <a:lnTo>
                  <a:pt x="572021" y="0"/>
                </a:lnTo>
                <a:cubicBezTo>
                  <a:pt x="634594" y="0"/>
                  <a:pt x="685319" y="50725"/>
                  <a:pt x="685319" y="113298"/>
                </a:cubicBezTo>
                <a:lnTo>
                  <a:pt x="685319" y="566491"/>
                </a:lnTo>
                <a:cubicBezTo>
                  <a:pt x="685319" y="629064"/>
                  <a:pt x="634594" y="679789"/>
                  <a:pt x="572021" y="679789"/>
                </a:cubicBezTo>
                <a:lnTo>
                  <a:pt x="113298" y="679789"/>
                </a:lnTo>
                <a:cubicBezTo>
                  <a:pt x="50725" y="679789"/>
                  <a:pt x="0" y="629064"/>
                  <a:pt x="0" y="566491"/>
                </a:cubicBezTo>
                <a:lnTo>
                  <a:pt x="0" y="1132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24" tIns="48424" rIns="48424" bIns="484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dirty="0" err="1"/>
              <a:t>r</a:t>
            </a:r>
            <a:r>
              <a:rPr lang="sv-SE" sz="1200" kern="1200" dirty="0" err="1"/>
              <a:t>andom</a:t>
            </a:r>
            <a:endParaRPr lang="sv-SE" sz="1200" kern="1200" dirty="0"/>
          </a:p>
        </p:txBody>
      </p:sp>
      <p:sp>
        <p:nvSpPr>
          <p:cNvPr id="14" name="Pil: höger 13">
            <a:extLst>
              <a:ext uri="{FF2B5EF4-FFF2-40B4-BE49-F238E27FC236}">
                <a16:creationId xmlns:a16="http://schemas.microsoft.com/office/drawing/2014/main" id="{79B22E24-7CA8-963C-909D-8DE5B3F584D8}"/>
              </a:ext>
            </a:extLst>
          </p:cNvPr>
          <p:cNvSpPr/>
          <p:nvPr/>
        </p:nvSpPr>
        <p:spPr>
          <a:xfrm rot="4417923">
            <a:off x="2112982" y="4041335"/>
            <a:ext cx="1414420" cy="307070"/>
          </a:xfrm>
          <a:prstGeom prst="rightArrow">
            <a:avLst>
              <a:gd name="adj1" fmla="val 50000"/>
              <a:gd name="adj2" fmla="val 478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il: vänster-höger 14">
            <a:extLst>
              <a:ext uri="{FF2B5EF4-FFF2-40B4-BE49-F238E27FC236}">
                <a16:creationId xmlns:a16="http://schemas.microsoft.com/office/drawing/2014/main" id="{77234BB4-24B3-10DA-AEF0-39323BD1B81B}"/>
              </a:ext>
            </a:extLst>
          </p:cNvPr>
          <p:cNvSpPr/>
          <p:nvPr/>
        </p:nvSpPr>
        <p:spPr>
          <a:xfrm>
            <a:off x="4084320" y="5184089"/>
            <a:ext cx="2956560" cy="2570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: diagonala klippta hörn 3">
            <a:extLst>
              <a:ext uri="{FF2B5EF4-FFF2-40B4-BE49-F238E27FC236}">
                <a16:creationId xmlns:a16="http://schemas.microsoft.com/office/drawing/2014/main" id="{3EDC58B5-6C31-A7CC-51BD-E800AF21AFC4}"/>
              </a:ext>
            </a:extLst>
          </p:cNvPr>
          <p:cNvSpPr/>
          <p:nvPr/>
        </p:nvSpPr>
        <p:spPr>
          <a:xfrm>
            <a:off x="721360" y="5334000"/>
            <a:ext cx="1030322" cy="55980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Ballclass</a:t>
            </a:r>
            <a:endParaRPr lang="sv-SE" dirty="0"/>
          </a:p>
        </p:txBody>
      </p:sp>
      <p:sp>
        <p:nvSpPr>
          <p:cNvPr id="5" name="Rektangel: diagonala klippta hörn 4">
            <a:extLst>
              <a:ext uri="{FF2B5EF4-FFF2-40B4-BE49-F238E27FC236}">
                <a16:creationId xmlns:a16="http://schemas.microsoft.com/office/drawing/2014/main" id="{31B2DB10-5225-8F43-551E-9F56476B5AA8}"/>
              </a:ext>
            </a:extLst>
          </p:cNvPr>
          <p:cNvSpPr/>
          <p:nvPr/>
        </p:nvSpPr>
        <p:spPr>
          <a:xfrm>
            <a:off x="1237964" y="6155978"/>
            <a:ext cx="1030322" cy="55980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Ballfunc</a:t>
            </a:r>
            <a:endParaRPr lang="sv-SE" dirty="0"/>
          </a:p>
        </p:txBody>
      </p:sp>
      <p:sp>
        <p:nvSpPr>
          <p:cNvPr id="6" name="Pil: höger 5">
            <a:extLst>
              <a:ext uri="{FF2B5EF4-FFF2-40B4-BE49-F238E27FC236}">
                <a16:creationId xmlns:a16="http://schemas.microsoft.com/office/drawing/2014/main" id="{7F22BA1B-7C61-1894-691C-06A7485A2EA2}"/>
              </a:ext>
            </a:extLst>
          </p:cNvPr>
          <p:cNvSpPr/>
          <p:nvPr/>
        </p:nvSpPr>
        <p:spPr>
          <a:xfrm>
            <a:off x="1994162" y="5441105"/>
            <a:ext cx="765760" cy="1542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Pil: höger 8">
            <a:extLst>
              <a:ext uri="{FF2B5EF4-FFF2-40B4-BE49-F238E27FC236}">
                <a16:creationId xmlns:a16="http://schemas.microsoft.com/office/drawing/2014/main" id="{A11FBB50-2263-511F-4B86-867A99CAC274}"/>
              </a:ext>
            </a:extLst>
          </p:cNvPr>
          <p:cNvSpPr/>
          <p:nvPr/>
        </p:nvSpPr>
        <p:spPr>
          <a:xfrm rot="19719240">
            <a:off x="2325424" y="5989823"/>
            <a:ext cx="500315" cy="156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726354"/>
      </p:ext>
    </p:extLst>
  </p:cSld>
  <p:clrMapOvr>
    <a:masterClrMapping/>
  </p:clrMapOvr>
</p:sld>
</file>

<file path=ppt/theme/theme1.xml><?xml version="1.0" encoding="utf-8"?>
<a:theme xmlns:a="http://schemas.openxmlformats.org/drawingml/2006/main" name="Utdelning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3_TF56390039_Win32" id="{512CAAF2-55AC-4764-9793-ACA9CDF7E070}" vid="{5E4AEA16-257D-4B1F-99E2-19586E6F41D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{DE659D99-DCB2-4668-A1AB-AE4BDE22E392}tf56390039_win32</Template>
  <TotalTime>1504</TotalTime>
  <Words>353</Words>
  <Application>Microsoft Office PowerPoint</Application>
  <PresentationFormat>Bredbild</PresentationFormat>
  <Paragraphs>56</Paragraphs>
  <Slides>6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Utdelning</vt:lpstr>
      <vt:lpstr>skapa ett spel</vt:lpstr>
      <vt:lpstr>Ett enkelt point and click-spel</vt:lpstr>
      <vt:lpstr>HUR du kan utforma ditt ekosystem</vt:lpstr>
      <vt:lpstr>MVP</vt:lpstr>
      <vt:lpstr>DELA UPP PROGRAMMET I FLERA FILER</vt:lpstr>
      <vt:lpstr>HUR du kan utforma ditt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skapa ett spel</dc:title>
  <dc:creator>Alexandra Björnham</dc:creator>
  <cp:lastModifiedBy>Alexandra Björnham</cp:lastModifiedBy>
  <cp:revision>2</cp:revision>
  <dcterms:created xsi:type="dcterms:W3CDTF">2024-03-12T08:55:05Z</dcterms:created>
  <dcterms:modified xsi:type="dcterms:W3CDTF">2024-03-19T09:38:08Z</dcterms:modified>
</cp:coreProperties>
</file>