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  <p:sldMasterId id="2147483686" r:id="rId2"/>
  </p:sldMasterIdLst>
  <p:notesMasterIdLst>
    <p:notesMasterId r:id="rId44"/>
  </p:notesMasterIdLst>
  <p:handoutMasterIdLst>
    <p:handoutMasterId r:id="rId45"/>
  </p:handoutMasterIdLst>
  <p:sldIdLst>
    <p:sldId id="256" r:id="rId3"/>
    <p:sldId id="270" r:id="rId4"/>
    <p:sldId id="290" r:id="rId5"/>
    <p:sldId id="292" r:id="rId6"/>
    <p:sldId id="321" r:id="rId7"/>
    <p:sldId id="267" r:id="rId8"/>
    <p:sldId id="268" r:id="rId9"/>
    <p:sldId id="263" r:id="rId10"/>
    <p:sldId id="269" r:id="rId11"/>
    <p:sldId id="320" r:id="rId12"/>
    <p:sldId id="271" r:id="rId13"/>
    <p:sldId id="274" r:id="rId14"/>
    <p:sldId id="275" r:id="rId15"/>
    <p:sldId id="276" r:id="rId16"/>
    <p:sldId id="272" r:id="rId17"/>
    <p:sldId id="265" r:id="rId18"/>
    <p:sldId id="277" r:id="rId19"/>
    <p:sldId id="278" r:id="rId20"/>
    <p:sldId id="279" r:id="rId21"/>
    <p:sldId id="280" r:id="rId22"/>
    <p:sldId id="264" r:id="rId23"/>
    <p:sldId id="385" r:id="rId24"/>
    <p:sldId id="395" r:id="rId25"/>
    <p:sldId id="393" r:id="rId26"/>
    <p:sldId id="400" r:id="rId27"/>
    <p:sldId id="403" r:id="rId28"/>
    <p:sldId id="404" r:id="rId29"/>
    <p:sldId id="259" r:id="rId30"/>
    <p:sldId id="261" r:id="rId31"/>
    <p:sldId id="405" r:id="rId32"/>
    <p:sldId id="260" r:id="rId33"/>
    <p:sldId id="286" r:id="rId34"/>
    <p:sldId id="316" r:id="rId35"/>
    <p:sldId id="317" r:id="rId36"/>
    <p:sldId id="318" r:id="rId37"/>
    <p:sldId id="319" r:id="rId38"/>
    <p:sldId id="293" r:id="rId39"/>
    <p:sldId id="294" r:id="rId40"/>
    <p:sldId id="297" r:id="rId41"/>
    <p:sldId id="298" r:id="rId42"/>
    <p:sldId id="299" r:id="rId43"/>
  </p:sldIdLst>
  <p:sldSz cx="12192000" cy="6858000"/>
  <p:notesSz cx="6858000" cy="9144000"/>
  <p:defaultTextStyle>
    <a:defPPr rtl="0"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A31A4-E587-445E-98F5-76CC9C128072}" v="14" dt="2024-04-01T16:32:03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llanmörkt format 2 - Dekorfär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llanmörkt format 2 - Dekorfär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Björnham" userId="09fb604d-9c8a-4ac5-ba40-5f9eb696fc4a" providerId="ADAL" clId="{FFE2058F-0F38-4456-A952-70DB22A4CCAC}"/>
    <pc:docChg chg="modSld">
      <pc:chgData name="Alexandra Björnham" userId="09fb604d-9c8a-4ac5-ba40-5f9eb696fc4a" providerId="ADAL" clId="{FFE2058F-0F38-4456-A952-70DB22A4CCAC}" dt="2024-03-27T12:44:42.220" v="84" actId="20577"/>
      <pc:docMkLst>
        <pc:docMk/>
      </pc:docMkLst>
      <pc:sldChg chg="modSp mod">
        <pc:chgData name="Alexandra Björnham" userId="09fb604d-9c8a-4ac5-ba40-5f9eb696fc4a" providerId="ADAL" clId="{FFE2058F-0F38-4456-A952-70DB22A4CCAC}" dt="2024-03-27T12:42:40.191" v="81" actId="20577"/>
        <pc:sldMkLst>
          <pc:docMk/>
          <pc:sldMk cId="3690533731" sldId="292"/>
        </pc:sldMkLst>
        <pc:graphicFrameChg chg="modGraphic">
          <ac:chgData name="Alexandra Björnham" userId="09fb604d-9c8a-4ac5-ba40-5f9eb696fc4a" providerId="ADAL" clId="{FFE2058F-0F38-4456-A952-70DB22A4CCAC}" dt="2024-03-27T12:42:40.191" v="81" actId="20577"/>
          <ac:graphicFrameMkLst>
            <pc:docMk/>
            <pc:sldMk cId="3690533731" sldId="292"/>
            <ac:graphicFrameMk id="10" creationId="{77D80F79-A52B-113E-931D-97DB4DEC539F}"/>
          </ac:graphicFrameMkLst>
        </pc:graphicFrameChg>
      </pc:sldChg>
      <pc:sldChg chg="modSp mod">
        <pc:chgData name="Alexandra Björnham" userId="09fb604d-9c8a-4ac5-ba40-5f9eb696fc4a" providerId="ADAL" clId="{FFE2058F-0F38-4456-A952-70DB22A4CCAC}" dt="2024-03-27T12:44:42.220" v="84" actId="20577"/>
        <pc:sldMkLst>
          <pc:docMk/>
          <pc:sldMk cId="2290443957" sldId="296"/>
        </pc:sldMkLst>
        <pc:spChg chg="mod">
          <ac:chgData name="Alexandra Björnham" userId="09fb604d-9c8a-4ac5-ba40-5f9eb696fc4a" providerId="ADAL" clId="{FFE2058F-0F38-4456-A952-70DB22A4CCAC}" dt="2024-03-27T12:44:42.220" v="84" actId="20577"/>
          <ac:spMkLst>
            <pc:docMk/>
            <pc:sldMk cId="2290443957" sldId="296"/>
            <ac:spMk id="3" creationId="{627A2D34-4537-7653-47D4-60A8F9C5F16F}"/>
          </ac:spMkLst>
        </pc:spChg>
      </pc:sldChg>
    </pc:docChg>
  </pc:docChgLst>
  <pc:docChgLst>
    <pc:chgData name="Alexandra Björnham" userId="09fb604d-9c8a-4ac5-ba40-5f9eb696fc4a" providerId="ADAL" clId="{218A31A4-E587-445E-98F5-76CC9C128072}"/>
    <pc:docChg chg="undo custSel addSld delSld modSld sldOrd">
      <pc:chgData name="Alexandra Björnham" userId="09fb604d-9c8a-4ac5-ba40-5f9eb696fc4a" providerId="ADAL" clId="{218A31A4-E587-445E-98F5-76CC9C128072}" dt="2024-04-01T16:32:03.431" v="336"/>
      <pc:docMkLst>
        <pc:docMk/>
      </pc:docMkLst>
      <pc:sldChg chg="modSp add mod">
        <pc:chgData name="Alexandra Björnham" userId="09fb604d-9c8a-4ac5-ba40-5f9eb696fc4a" providerId="ADAL" clId="{218A31A4-E587-445E-98F5-76CC9C128072}" dt="2024-04-01T16:11:25.005" v="316" actId="207"/>
        <pc:sldMkLst>
          <pc:docMk/>
          <pc:sldMk cId="3210814530" sldId="259"/>
        </pc:sldMkLst>
        <pc:spChg chg="mod">
          <ac:chgData name="Alexandra Björnham" userId="09fb604d-9c8a-4ac5-ba40-5f9eb696fc4a" providerId="ADAL" clId="{218A31A4-E587-445E-98F5-76CC9C128072}" dt="2024-04-01T16:11:21.143" v="315" actId="207"/>
          <ac:spMkLst>
            <pc:docMk/>
            <pc:sldMk cId="3210814530" sldId="259"/>
            <ac:spMk id="3" creationId="{8EA7E572-F0AC-4962-AC8B-24DD8CD61D2D}"/>
          </ac:spMkLst>
        </pc:spChg>
        <pc:spChg chg="mod">
          <ac:chgData name="Alexandra Björnham" userId="09fb604d-9c8a-4ac5-ba40-5f9eb696fc4a" providerId="ADAL" clId="{218A31A4-E587-445E-98F5-76CC9C128072}" dt="2024-04-01T16:11:25.005" v="316" actId="207"/>
          <ac:spMkLst>
            <pc:docMk/>
            <pc:sldMk cId="3210814530" sldId="259"/>
            <ac:spMk id="4" creationId="{E9A97DCF-3682-44C5-A5DA-9D96CF14B628}"/>
          </ac:spMkLst>
        </pc:spChg>
      </pc:sldChg>
      <pc:sldChg chg="modSp add mod setBg">
        <pc:chgData name="Alexandra Björnham" userId="09fb604d-9c8a-4ac5-ba40-5f9eb696fc4a" providerId="ADAL" clId="{218A31A4-E587-445E-98F5-76CC9C128072}" dt="2024-04-01T16:11:43.479" v="320" actId="207"/>
        <pc:sldMkLst>
          <pc:docMk/>
          <pc:sldMk cId="2171260403" sldId="260"/>
        </pc:sldMkLst>
        <pc:spChg chg="mod">
          <ac:chgData name="Alexandra Björnham" userId="09fb604d-9c8a-4ac5-ba40-5f9eb696fc4a" providerId="ADAL" clId="{218A31A4-E587-445E-98F5-76CC9C128072}" dt="2024-04-01T16:11:40.167" v="319" actId="207"/>
          <ac:spMkLst>
            <pc:docMk/>
            <pc:sldMk cId="2171260403" sldId="260"/>
            <ac:spMk id="2" creationId="{E45C665F-537D-4B74-92F8-96ED80122ADC}"/>
          </ac:spMkLst>
        </pc:spChg>
        <pc:spChg chg="mod">
          <ac:chgData name="Alexandra Björnham" userId="09fb604d-9c8a-4ac5-ba40-5f9eb696fc4a" providerId="ADAL" clId="{218A31A4-E587-445E-98F5-76CC9C128072}" dt="2024-04-01T16:11:43.479" v="320" actId="207"/>
          <ac:spMkLst>
            <pc:docMk/>
            <pc:sldMk cId="2171260403" sldId="260"/>
            <ac:spMk id="3" creationId="{E0ACFCBA-E6B8-4ECB-B191-23EF3473943C}"/>
          </ac:spMkLst>
        </pc:spChg>
      </pc:sldChg>
      <pc:sldChg chg="modSp add mod">
        <pc:chgData name="Alexandra Björnham" userId="09fb604d-9c8a-4ac5-ba40-5f9eb696fc4a" providerId="ADAL" clId="{218A31A4-E587-445E-98F5-76CC9C128072}" dt="2024-04-01T16:11:30.562" v="317" actId="207"/>
        <pc:sldMkLst>
          <pc:docMk/>
          <pc:sldMk cId="2570002227" sldId="261"/>
        </pc:sldMkLst>
        <pc:spChg chg="mod">
          <ac:chgData name="Alexandra Björnham" userId="09fb604d-9c8a-4ac5-ba40-5f9eb696fc4a" providerId="ADAL" clId="{218A31A4-E587-445E-98F5-76CC9C128072}" dt="2024-04-01T16:11:30.562" v="317" actId="207"/>
          <ac:spMkLst>
            <pc:docMk/>
            <pc:sldMk cId="2570002227" sldId="261"/>
            <ac:spMk id="2" creationId="{1BF1D65C-1076-4F43-B4FA-3B4804E8DF5B}"/>
          </ac:spMkLst>
        </pc:spChg>
        <pc:spChg chg="mod">
          <ac:chgData name="Alexandra Björnham" userId="09fb604d-9c8a-4ac5-ba40-5f9eb696fc4a" providerId="ADAL" clId="{218A31A4-E587-445E-98F5-76CC9C128072}" dt="2024-04-01T16:10:16.207" v="300" actId="27636"/>
          <ac:spMkLst>
            <pc:docMk/>
            <pc:sldMk cId="2570002227" sldId="261"/>
            <ac:spMk id="7" creationId="{946AC501-B359-42B4-BEAB-B15A30456FA6}"/>
          </ac:spMkLst>
        </pc:spChg>
        <pc:spChg chg="mod">
          <ac:chgData name="Alexandra Björnham" userId="09fb604d-9c8a-4ac5-ba40-5f9eb696fc4a" providerId="ADAL" clId="{218A31A4-E587-445E-98F5-76CC9C128072}" dt="2024-04-01T16:10:16.215" v="303" actId="27636"/>
          <ac:spMkLst>
            <pc:docMk/>
            <pc:sldMk cId="2570002227" sldId="261"/>
            <ac:spMk id="9" creationId="{32F2863B-8BCD-4F0E-9518-0B9181837435}"/>
          </ac:spMkLst>
        </pc:spChg>
        <pc:spChg chg="mod">
          <ac:chgData name="Alexandra Björnham" userId="09fb604d-9c8a-4ac5-ba40-5f9eb696fc4a" providerId="ADAL" clId="{218A31A4-E587-445E-98F5-76CC9C128072}" dt="2024-04-01T16:10:16.211" v="302" actId="27636"/>
          <ac:spMkLst>
            <pc:docMk/>
            <pc:sldMk cId="2570002227" sldId="261"/>
            <ac:spMk id="10" creationId="{6B3FA7AE-E9B6-4391-900E-62AD4FE3D703}"/>
          </ac:spMkLst>
        </pc:spChg>
        <pc:spChg chg="mod">
          <ac:chgData name="Alexandra Björnham" userId="09fb604d-9c8a-4ac5-ba40-5f9eb696fc4a" providerId="ADAL" clId="{218A31A4-E587-445E-98F5-76CC9C128072}" dt="2024-04-01T16:10:16.211" v="301" actId="27636"/>
          <ac:spMkLst>
            <pc:docMk/>
            <pc:sldMk cId="2570002227" sldId="261"/>
            <ac:spMk id="11" creationId="{3D56E019-758A-464A-B587-F52D68662C9A}"/>
          </ac:spMkLst>
        </pc:spChg>
      </pc:sldChg>
      <pc:sldChg chg="modSp add mod">
        <pc:chgData name="Alexandra Björnham" userId="09fb604d-9c8a-4ac5-ba40-5f9eb696fc4a" providerId="ADAL" clId="{218A31A4-E587-445E-98F5-76CC9C128072}" dt="2024-04-01T08:11:33.718" v="214" actId="207"/>
        <pc:sldMkLst>
          <pc:docMk/>
          <pc:sldMk cId="706261861" sldId="263"/>
        </pc:sldMkLst>
        <pc:spChg chg="mod">
          <ac:chgData name="Alexandra Björnham" userId="09fb604d-9c8a-4ac5-ba40-5f9eb696fc4a" providerId="ADAL" clId="{218A31A4-E587-445E-98F5-76CC9C128072}" dt="2024-04-01T08:11:33.718" v="214" actId="207"/>
          <ac:spMkLst>
            <pc:docMk/>
            <pc:sldMk cId="706261861" sldId="263"/>
            <ac:spMk id="3" creationId="{6DD7C0E3-7D13-A38C-BB72-CCE7E653699F}"/>
          </ac:spMkLst>
        </pc:spChg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4101644480" sldId="264"/>
        </pc:sldMkLst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4059464377" sldId="265"/>
        </pc:sldMkLst>
      </pc:sldChg>
      <pc:sldChg chg="modSp add mod ord">
        <pc:chgData name="Alexandra Björnham" userId="09fb604d-9c8a-4ac5-ba40-5f9eb696fc4a" providerId="ADAL" clId="{218A31A4-E587-445E-98F5-76CC9C128072}" dt="2024-04-01T08:11:16.231" v="213"/>
        <pc:sldMkLst>
          <pc:docMk/>
          <pc:sldMk cId="3051511439" sldId="267"/>
        </pc:sldMkLst>
        <pc:spChg chg="mod">
          <ac:chgData name="Alexandra Björnham" userId="09fb604d-9c8a-4ac5-ba40-5f9eb696fc4a" providerId="ADAL" clId="{218A31A4-E587-445E-98F5-76CC9C128072}" dt="2024-04-01T08:08:05.340" v="82" actId="20577"/>
          <ac:spMkLst>
            <pc:docMk/>
            <pc:sldMk cId="3051511439" sldId="267"/>
            <ac:spMk id="3" creationId="{951D6871-58E1-3D7D-41B9-CABD6C573DF2}"/>
          </ac:spMkLst>
        </pc:spChg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3409607465" sldId="268"/>
        </pc:sldMkLst>
      </pc:sldChg>
      <pc:sldChg chg="modSp add mod">
        <pc:chgData name="Alexandra Björnham" userId="09fb604d-9c8a-4ac5-ba40-5f9eb696fc4a" providerId="ADAL" clId="{218A31A4-E587-445E-98F5-76CC9C128072}" dt="2024-04-01T08:11:41.497" v="215" actId="207"/>
        <pc:sldMkLst>
          <pc:docMk/>
          <pc:sldMk cId="4015158501" sldId="269"/>
        </pc:sldMkLst>
        <pc:spChg chg="mod">
          <ac:chgData name="Alexandra Björnham" userId="09fb604d-9c8a-4ac5-ba40-5f9eb696fc4a" providerId="ADAL" clId="{218A31A4-E587-445E-98F5-76CC9C128072}" dt="2024-04-01T08:11:41.497" v="215" actId="207"/>
          <ac:spMkLst>
            <pc:docMk/>
            <pc:sldMk cId="4015158501" sldId="269"/>
            <ac:spMk id="3" creationId="{AC5951A4-EBD1-4AF4-7006-4641BBB39EF1}"/>
          </ac:spMkLst>
        </pc:spChg>
      </pc:sldChg>
      <pc:sldChg chg="addSp modSp mod">
        <pc:chgData name="Alexandra Björnham" userId="09fb604d-9c8a-4ac5-ba40-5f9eb696fc4a" providerId="ADAL" clId="{218A31A4-E587-445E-98F5-76CC9C128072}" dt="2024-04-01T07:55:53.589" v="9" actId="27349"/>
        <pc:sldMkLst>
          <pc:docMk/>
          <pc:sldMk cId="860574924" sldId="270"/>
        </pc:sldMkLst>
        <pc:picChg chg="add mod">
          <ac:chgData name="Alexandra Björnham" userId="09fb604d-9c8a-4ac5-ba40-5f9eb696fc4a" providerId="ADAL" clId="{218A31A4-E587-445E-98F5-76CC9C128072}" dt="2024-04-01T07:55:00.813" v="1" actId="1076"/>
          <ac:picMkLst>
            <pc:docMk/>
            <pc:sldMk cId="860574924" sldId="270"/>
            <ac:picMk id="12" creationId="{F65951EB-0E19-E344-9584-198D7AF77792}"/>
          </ac:picMkLst>
        </pc:picChg>
        <pc:picChg chg="add mod">
          <ac:chgData name="Alexandra Björnham" userId="09fb604d-9c8a-4ac5-ba40-5f9eb696fc4a" providerId="ADAL" clId="{218A31A4-E587-445E-98F5-76CC9C128072}" dt="2024-04-01T07:55:53.589" v="9" actId="27349"/>
          <ac:picMkLst>
            <pc:docMk/>
            <pc:sldMk cId="860574924" sldId="270"/>
            <ac:picMk id="13" creationId="{4821DFBF-CEFB-8137-0FF9-0BECCA23AA5D}"/>
          </ac:picMkLst>
        </pc:picChg>
        <pc:picChg chg="add mod">
          <ac:chgData name="Alexandra Björnham" userId="09fb604d-9c8a-4ac5-ba40-5f9eb696fc4a" providerId="ADAL" clId="{218A31A4-E587-445E-98F5-76CC9C128072}" dt="2024-04-01T07:55:13.885" v="5" actId="1076"/>
          <ac:picMkLst>
            <pc:docMk/>
            <pc:sldMk cId="860574924" sldId="270"/>
            <ac:picMk id="14" creationId="{5DC1A0D4-F235-2D1A-C669-37ED1446276A}"/>
          </ac:picMkLst>
        </pc:picChg>
        <pc:picChg chg="add mod">
          <ac:chgData name="Alexandra Björnham" userId="09fb604d-9c8a-4ac5-ba40-5f9eb696fc4a" providerId="ADAL" clId="{218A31A4-E587-445E-98F5-76CC9C128072}" dt="2024-04-01T07:55:29.758" v="8" actId="27349"/>
          <ac:picMkLst>
            <pc:docMk/>
            <pc:sldMk cId="860574924" sldId="270"/>
            <ac:picMk id="15" creationId="{1F3BBC1D-E49C-2F1E-84AA-18EA5DFC0251}"/>
          </ac:picMkLst>
        </pc:picChg>
      </pc:sldChg>
      <pc:sldChg chg="modSp add mod">
        <pc:chgData name="Alexandra Björnham" userId="09fb604d-9c8a-4ac5-ba40-5f9eb696fc4a" providerId="ADAL" clId="{218A31A4-E587-445E-98F5-76CC9C128072}" dt="2024-04-01T15:59:07.823" v="291" actId="20577"/>
        <pc:sldMkLst>
          <pc:docMk/>
          <pc:sldMk cId="432888570" sldId="271"/>
        </pc:sldMkLst>
        <pc:spChg chg="mod">
          <ac:chgData name="Alexandra Björnham" userId="09fb604d-9c8a-4ac5-ba40-5f9eb696fc4a" providerId="ADAL" clId="{218A31A4-E587-445E-98F5-76CC9C128072}" dt="2024-04-01T15:59:07.823" v="291" actId="20577"/>
          <ac:spMkLst>
            <pc:docMk/>
            <pc:sldMk cId="432888570" sldId="271"/>
            <ac:spMk id="3" creationId="{64B3B1A8-F3F2-2F96-102F-2393A4975309}"/>
          </ac:spMkLst>
        </pc:spChg>
      </pc:sldChg>
      <pc:sldChg chg="modSp add mod">
        <pc:chgData name="Alexandra Björnham" userId="09fb604d-9c8a-4ac5-ba40-5f9eb696fc4a" providerId="ADAL" clId="{218A31A4-E587-445E-98F5-76CC9C128072}" dt="2024-04-01T15:59:39.031" v="292" actId="20577"/>
        <pc:sldMkLst>
          <pc:docMk/>
          <pc:sldMk cId="3994111818" sldId="272"/>
        </pc:sldMkLst>
        <pc:spChg chg="mod">
          <ac:chgData name="Alexandra Björnham" userId="09fb604d-9c8a-4ac5-ba40-5f9eb696fc4a" providerId="ADAL" clId="{218A31A4-E587-445E-98F5-76CC9C128072}" dt="2024-04-01T15:59:39.031" v="292" actId="20577"/>
          <ac:spMkLst>
            <pc:docMk/>
            <pc:sldMk cId="3994111818" sldId="272"/>
            <ac:spMk id="3" creationId="{70912C43-3F2C-13A5-8298-EA72318E7235}"/>
          </ac:spMkLst>
        </pc:spChg>
      </pc:sldChg>
      <pc:sldChg chg="add del">
        <pc:chgData name="Alexandra Björnham" userId="09fb604d-9c8a-4ac5-ba40-5f9eb696fc4a" providerId="ADAL" clId="{218A31A4-E587-445E-98F5-76CC9C128072}" dt="2024-04-01T08:09:58.380" v="159" actId="47"/>
        <pc:sldMkLst>
          <pc:docMk/>
          <pc:sldMk cId="3010853344" sldId="273"/>
        </pc:sldMkLst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2933955504" sldId="274"/>
        </pc:sldMkLst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1679118492" sldId="275"/>
        </pc:sldMkLst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2604726186" sldId="276"/>
        </pc:sldMkLst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1679503535" sldId="277"/>
        </pc:sldMkLst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4073856190" sldId="278"/>
        </pc:sldMkLst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1841588667" sldId="279"/>
        </pc:sldMkLst>
      </pc:sldChg>
      <pc:sldChg chg="add">
        <pc:chgData name="Alexandra Björnham" userId="09fb604d-9c8a-4ac5-ba40-5f9eb696fc4a" providerId="ADAL" clId="{218A31A4-E587-445E-98F5-76CC9C128072}" dt="2024-04-01T08:07:09.486" v="15"/>
        <pc:sldMkLst>
          <pc:docMk/>
          <pc:sldMk cId="2941411446" sldId="280"/>
        </pc:sldMkLst>
      </pc:sldChg>
      <pc:sldChg chg="modSp add mod">
        <pc:chgData name="Alexandra Björnham" userId="09fb604d-9c8a-4ac5-ba40-5f9eb696fc4a" providerId="ADAL" clId="{218A31A4-E587-445E-98F5-76CC9C128072}" dt="2024-04-01T16:11:55.063" v="322" actId="207"/>
        <pc:sldMkLst>
          <pc:docMk/>
          <pc:sldMk cId="3274203642" sldId="286"/>
        </pc:sldMkLst>
        <pc:spChg chg="mod">
          <ac:chgData name="Alexandra Björnham" userId="09fb604d-9c8a-4ac5-ba40-5f9eb696fc4a" providerId="ADAL" clId="{218A31A4-E587-445E-98F5-76CC9C128072}" dt="2024-04-01T16:11:51.225" v="321" actId="207"/>
          <ac:spMkLst>
            <pc:docMk/>
            <pc:sldMk cId="3274203642" sldId="286"/>
            <ac:spMk id="2" creationId="{8CA8E824-64AA-5EDD-3679-22BE2E8A8170}"/>
          </ac:spMkLst>
        </pc:spChg>
        <pc:spChg chg="mod">
          <ac:chgData name="Alexandra Björnham" userId="09fb604d-9c8a-4ac5-ba40-5f9eb696fc4a" providerId="ADAL" clId="{218A31A4-E587-445E-98F5-76CC9C128072}" dt="2024-04-01T16:11:55.063" v="322" actId="207"/>
          <ac:spMkLst>
            <pc:docMk/>
            <pc:sldMk cId="3274203642" sldId="286"/>
            <ac:spMk id="3" creationId="{0B1401C0-528F-EA7C-C899-5C5D2433E347}"/>
          </ac:spMkLst>
        </pc:spChg>
      </pc:sldChg>
      <pc:sldChg chg="del">
        <pc:chgData name="Alexandra Björnham" userId="09fb604d-9c8a-4ac5-ba40-5f9eb696fc4a" providerId="ADAL" clId="{218A31A4-E587-445E-98F5-76CC9C128072}" dt="2024-04-01T07:58:54.950" v="13" actId="47"/>
        <pc:sldMkLst>
          <pc:docMk/>
          <pc:sldMk cId="2854467045" sldId="295"/>
        </pc:sldMkLst>
      </pc:sldChg>
      <pc:sldChg chg="del">
        <pc:chgData name="Alexandra Björnham" userId="09fb604d-9c8a-4ac5-ba40-5f9eb696fc4a" providerId="ADAL" clId="{218A31A4-E587-445E-98F5-76CC9C128072}" dt="2024-04-01T07:59:03.015" v="14" actId="47"/>
        <pc:sldMkLst>
          <pc:docMk/>
          <pc:sldMk cId="2290443957" sldId="296"/>
        </pc:sldMkLst>
      </pc:sldChg>
      <pc:sldChg chg="add del">
        <pc:chgData name="Alexandra Björnham" userId="09fb604d-9c8a-4ac5-ba40-5f9eb696fc4a" providerId="ADAL" clId="{218A31A4-E587-445E-98F5-76CC9C128072}" dt="2024-04-01T16:31:45.611" v="335"/>
        <pc:sldMkLst>
          <pc:docMk/>
          <pc:sldMk cId="3597379145" sldId="297"/>
        </pc:sldMkLst>
      </pc:sldChg>
      <pc:sldChg chg="add del">
        <pc:chgData name="Alexandra Björnham" userId="09fb604d-9c8a-4ac5-ba40-5f9eb696fc4a" providerId="ADAL" clId="{218A31A4-E587-445E-98F5-76CC9C128072}" dt="2024-04-01T16:32:03.431" v="336"/>
        <pc:sldMkLst>
          <pc:docMk/>
          <pc:sldMk cId="1851284232" sldId="298"/>
        </pc:sldMkLst>
      </pc:sldChg>
      <pc:sldChg chg="add del">
        <pc:chgData name="Alexandra Björnham" userId="09fb604d-9c8a-4ac5-ba40-5f9eb696fc4a" providerId="ADAL" clId="{218A31A4-E587-445E-98F5-76CC9C128072}" dt="2024-04-01T16:32:03.431" v="336"/>
        <pc:sldMkLst>
          <pc:docMk/>
          <pc:sldMk cId="2629184072" sldId="299"/>
        </pc:sldMkLst>
      </pc:sldChg>
      <pc:sldChg chg="del">
        <pc:chgData name="Alexandra Björnham" userId="09fb604d-9c8a-4ac5-ba40-5f9eb696fc4a" providerId="ADAL" clId="{218A31A4-E587-445E-98F5-76CC9C128072}" dt="2024-04-01T07:58:45.850" v="11" actId="47"/>
        <pc:sldMkLst>
          <pc:docMk/>
          <pc:sldMk cId="2054255250" sldId="300"/>
        </pc:sldMkLst>
      </pc:sldChg>
      <pc:sldChg chg="del">
        <pc:chgData name="Alexandra Björnham" userId="09fb604d-9c8a-4ac5-ba40-5f9eb696fc4a" providerId="ADAL" clId="{218A31A4-E587-445E-98F5-76CC9C128072}" dt="2024-04-01T07:58:42.174" v="10" actId="47"/>
        <pc:sldMkLst>
          <pc:docMk/>
          <pc:sldMk cId="4174705414" sldId="301"/>
        </pc:sldMkLst>
      </pc:sldChg>
      <pc:sldChg chg="del">
        <pc:chgData name="Alexandra Björnham" userId="09fb604d-9c8a-4ac5-ba40-5f9eb696fc4a" providerId="ADAL" clId="{218A31A4-E587-445E-98F5-76CC9C128072}" dt="2024-04-01T07:58:42.174" v="10" actId="47"/>
        <pc:sldMkLst>
          <pc:docMk/>
          <pc:sldMk cId="68757682" sldId="302"/>
        </pc:sldMkLst>
      </pc:sldChg>
      <pc:sldChg chg="del">
        <pc:chgData name="Alexandra Björnham" userId="09fb604d-9c8a-4ac5-ba40-5f9eb696fc4a" providerId="ADAL" clId="{218A31A4-E587-445E-98F5-76CC9C128072}" dt="2024-04-01T07:58:42.174" v="10" actId="47"/>
        <pc:sldMkLst>
          <pc:docMk/>
          <pc:sldMk cId="1743426760" sldId="303"/>
        </pc:sldMkLst>
      </pc:sldChg>
      <pc:sldChg chg="del">
        <pc:chgData name="Alexandra Björnham" userId="09fb604d-9c8a-4ac5-ba40-5f9eb696fc4a" providerId="ADAL" clId="{218A31A4-E587-445E-98F5-76CC9C128072}" dt="2024-04-01T07:58:42.174" v="10" actId="47"/>
        <pc:sldMkLst>
          <pc:docMk/>
          <pc:sldMk cId="664653128" sldId="304"/>
        </pc:sldMkLst>
      </pc:sldChg>
      <pc:sldChg chg="del">
        <pc:chgData name="Alexandra Björnham" userId="09fb604d-9c8a-4ac5-ba40-5f9eb696fc4a" providerId="ADAL" clId="{218A31A4-E587-445E-98F5-76CC9C128072}" dt="2024-04-01T07:58:42.174" v="10" actId="47"/>
        <pc:sldMkLst>
          <pc:docMk/>
          <pc:sldMk cId="2567276736" sldId="305"/>
        </pc:sldMkLst>
      </pc:sldChg>
      <pc:sldChg chg="del">
        <pc:chgData name="Alexandra Björnham" userId="09fb604d-9c8a-4ac5-ba40-5f9eb696fc4a" providerId="ADAL" clId="{218A31A4-E587-445E-98F5-76CC9C128072}" dt="2024-04-01T07:58:42.174" v="10" actId="47"/>
        <pc:sldMkLst>
          <pc:docMk/>
          <pc:sldMk cId="3431481199" sldId="306"/>
        </pc:sldMkLst>
      </pc:sldChg>
      <pc:sldChg chg="del">
        <pc:chgData name="Alexandra Björnham" userId="09fb604d-9c8a-4ac5-ba40-5f9eb696fc4a" providerId="ADAL" clId="{218A31A4-E587-445E-98F5-76CC9C128072}" dt="2024-04-01T07:58:42.174" v="10" actId="47"/>
        <pc:sldMkLst>
          <pc:docMk/>
          <pc:sldMk cId="1207611210" sldId="307"/>
        </pc:sldMkLst>
      </pc:sldChg>
      <pc:sldChg chg="add del ord">
        <pc:chgData name="Alexandra Björnham" userId="09fb604d-9c8a-4ac5-ba40-5f9eb696fc4a" providerId="ADAL" clId="{218A31A4-E587-445E-98F5-76CC9C128072}" dt="2024-04-01T16:12:49.934" v="334"/>
        <pc:sldMkLst>
          <pc:docMk/>
          <pc:sldMk cId="1840513607" sldId="316"/>
        </pc:sldMkLst>
      </pc:sldChg>
      <pc:sldChg chg="add del">
        <pc:chgData name="Alexandra Björnham" userId="09fb604d-9c8a-4ac5-ba40-5f9eb696fc4a" providerId="ADAL" clId="{218A31A4-E587-445E-98F5-76CC9C128072}" dt="2024-04-01T16:12:21.977" v="327"/>
        <pc:sldMkLst>
          <pc:docMk/>
          <pc:sldMk cId="3604911887" sldId="316"/>
        </pc:sldMkLst>
      </pc:sldChg>
      <pc:sldChg chg="add del">
        <pc:chgData name="Alexandra Björnham" userId="09fb604d-9c8a-4ac5-ba40-5f9eb696fc4a" providerId="ADAL" clId="{218A31A4-E587-445E-98F5-76CC9C128072}" dt="2024-04-01T16:12:21.977" v="327"/>
        <pc:sldMkLst>
          <pc:docMk/>
          <pc:sldMk cId="3758769059" sldId="317"/>
        </pc:sldMkLst>
      </pc:sldChg>
      <pc:sldChg chg="add del ord">
        <pc:chgData name="Alexandra Björnham" userId="09fb604d-9c8a-4ac5-ba40-5f9eb696fc4a" providerId="ADAL" clId="{218A31A4-E587-445E-98F5-76CC9C128072}" dt="2024-04-01T16:12:49.934" v="334"/>
        <pc:sldMkLst>
          <pc:docMk/>
          <pc:sldMk cId="4045277596" sldId="317"/>
        </pc:sldMkLst>
      </pc:sldChg>
      <pc:sldChg chg="add del ord">
        <pc:chgData name="Alexandra Björnham" userId="09fb604d-9c8a-4ac5-ba40-5f9eb696fc4a" providerId="ADAL" clId="{218A31A4-E587-445E-98F5-76CC9C128072}" dt="2024-04-01T16:12:49.934" v="334"/>
        <pc:sldMkLst>
          <pc:docMk/>
          <pc:sldMk cId="1103770123" sldId="318"/>
        </pc:sldMkLst>
      </pc:sldChg>
      <pc:sldChg chg="add del">
        <pc:chgData name="Alexandra Björnham" userId="09fb604d-9c8a-4ac5-ba40-5f9eb696fc4a" providerId="ADAL" clId="{218A31A4-E587-445E-98F5-76CC9C128072}" dt="2024-04-01T16:12:21.977" v="327"/>
        <pc:sldMkLst>
          <pc:docMk/>
          <pc:sldMk cId="3253743307" sldId="318"/>
        </pc:sldMkLst>
      </pc:sldChg>
      <pc:sldChg chg="add del ord">
        <pc:chgData name="Alexandra Björnham" userId="09fb604d-9c8a-4ac5-ba40-5f9eb696fc4a" providerId="ADAL" clId="{218A31A4-E587-445E-98F5-76CC9C128072}" dt="2024-04-01T16:12:49.934" v="334"/>
        <pc:sldMkLst>
          <pc:docMk/>
          <pc:sldMk cId="2461626861" sldId="319"/>
        </pc:sldMkLst>
      </pc:sldChg>
      <pc:sldChg chg="modSp add del mod">
        <pc:chgData name="Alexandra Björnham" userId="09fb604d-9c8a-4ac5-ba40-5f9eb696fc4a" providerId="ADAL" clId="{218A31A4-E587-445E-98F5-76CC9C128072}" dt="2024-04-01T16:12:21.977" v="327"/>
        <pc:sldMkLst>
          <pc:docMk/>
          <pc:sldMk cId="3686005020" sldId="319"/>
        </pc:sldMkLst>
        <pc:spChg chg="mod">
          <ac:chgData name="Alexandra Björnham" userId="09fb604d-9c8a-4ac5-ba40-5f9eb696fc4a" providerId="ADAL" clId="{218A31A4-E587-445E-98F5-76CC9C128072}" dt="2024-04-01T16:12:21.977" v="327"/>
          <ac:spMkLst>
            <pc:docMk/>
            <pc:sldMk cId="3686005020" sldId="319"/>
            <ac:spMk id="3" creationId="{A3B0642F-A127-98D5-6369-4FD86D90B897}"/>
          </ac:spMkLst>
        </pc:spChg>
      </pc:sldChg>
      <pc:sldChg chg="modSp add mod">
        <pc:chgData name="Alexandra Björnham" userId="09fb604d-9c8a-4ac5-ba40-5f9eb696fc4a" providerId="ADAL" clId="{218A31A4-E587-445E-98F5-76CC9C128072}" dt="2024-04-01T15:58:35.956" v="256" actId="20577"/>
        <pc:sldMkLst>
          <pc:docMk/>
          <pc:sldMk cId="3954277060" sldId="320"/>
        </pc:sldMkLst>
        <pc:spChg chg="mod">
          <ac:chgData name="Alexandra Björnham" userId="09fb604d-9c8a-4ac5-ba40-5f9eb696fc4a" providerId="ADAL" clId="{218A31A4-E587-445E-98F5-76CC9C128072}" dt="2024-04-01T15:58:35.956" v="256" actId="20577"/>
          <ac:spMkLst>
            <pc:docMk/>
            <pc:sldMk cId="3954277060" sldId="320"/>
            <ac:spMk id="3" creationId="{64B3B1A8-F3F2-2F96-102F-2393A4975309}"/>
          </ac:spMkLst>
        </pc:spChg>
      </pc:sldChg>
      <pc:sldChg chg="delSp modSp new mod">
        <pc:chgData name="Alexandra Björnham" userId="09fb604d-9c8a-4ac5-ba40-5f9eb696fc4a" providerId="ADAL" clId="{218A31A4-E587-445E-98F5-76CC9C128072}" dt="2024-04-01T08:08:28.711" v="104" actId="478"/>
        <pc:sldMkLst>
          <pc:docMk/>
          <pc:sldMk cId="2779558947" sldId="321"/>
        </pc:sldMkLst>
        <pc:spChg chg="mod">
          <ac:chgData name="Alexandra Björnham" userId="09fb604d-9c8a-4ac5-ba40-5f9eb696fc4a" providerId="ADAL" clId="{218A31A4-E587-445E-98F5-76CC9C128072}" dt="2024-04-01T08:08:24.648" v="103" actId="20577"/>
          <ac:spMkLst>
            <pc:docMk/>
            <pc:sldMk cId="2779558947" sldId="321"/>
            <ac:spMk id="2" creationId="{C3058AE1-D15C-ED64-0FC8-B18D362B9780}"/>
          </ac:spMkLst>
        </pc:spChg>
        <pc:spChg chg="del">
          <ac:chgData name="Alexandra Björnham" userId="09fb604d-9c8a-4ac5-ba40-5f9eb696fc4a" providerId="ADAL" clId="{218A31A4-E587-445E-98F5-76CC9C128072}" dt="2024-04-01T08:08:28.711" v="104" actId="478"/>
          <ac:spMkLst>
            <pc:docMk/>
            <pc:sldMk cId="2779558947" sldId="321"/>
            <ac:spMk id="3" creationId="{F646F97F-B29E-92B8-CB48-77D80FDA94DB}"/>
          </ac:spMkLst>
        </pc:spChg>
      </pc:sldChg>
      <pc:sldChg chg="modSp add del mod">
        <pc:chgData name="Alexandra Björnham" userId="09fb604d-9c8a-4ac5-ba40-5f9eb696fc4a" providerId="ADAL" clId="{218A31A4-E587-445E-98F5-76CC9C128072}" dt="2024-04-01T16:07:47.285" v="296" actId="47"/>
        <pc:sldMkLst>
          <pc:docMk/>
          <pc:sldMk cId="2158886557" sldId="384"/>
        </pc:sldMkLst>
        <pc:spChg chg="mod">
          <ac:chgData name="Alexandra Björnham" userId="09fb604d-9c8a-4ac5-ba40-5f9eb696fc4a" providerId="ADAL" clId="{218A31A4-E587-445E-98F5-76CC9C128072}" dt="2024-04-01T16:07:21.866" v="294" actId="207"/>
          <ac:spMkLst>
            <pc:docMk/>
            <pc:sldMk cId="2158886557" sldId="384"/>
            <ac:spMk id="11" creationId="{23418ADF-358F-4647-A511-FCFFEDA83429}"/>
          </ac:spMkLst>
        </pc:spChg>
      </pc:sldChg>
      <pc:sldChg chg="add">
        <pc:chgData name="Alexandra Björnham" userId="09fb604d-9c8a-4ac5-ba40-5f9eb696fc4a" providerId="ADAL" clId="{218A31A4-E587-445E-98F5-76CC9C128072}" dt="2024-04-01T16:07:44.736" v="295"/>
        <pc:sldMkLst>
          <pc:docMk/>
          <pc:sldMk cId="3575286156" sldId="385"/>
        </pc:sldMkLst>
      </pc:sldChg>
      <pc:sldChg chg="add">
        <pc:chgData name="Alexandra Björnham" userId="09fb604d-9c8a-4ac5-ba40-5f9eb696fc4a" providerId="ADAL" clId="{218A31A4-E587-445E-98F5-76CC9C128072}" dt="2024-04-01T16:08:39.267" v="298"/>
        <pc:sldMkLst>
          <pc:docMk/>
          <pc:sldMk cId="833441702" sldId="393"/>
        </pc:sldMkLst>
      </pc:sldChg>
      <pc:sldChg chg="add">
        <pc:chgData name="Alexandra Björnham" userId="09fb604d-9c8a-4ac5-ba40-5f9eb696fc4a" providerId="ADAL" clId="{218A31A4-E587-445E-98F5-76CC9C128072}" dt="2024-04-01T16:08:05.310" v="297"/>
        <pc:sldMkLst>
          <pc:docMk/>
          <pc:sldMk cId="4289953468" sldId="395"/>
        </pc:sldMkLst>
      </pc:sldChg>
      <pc:sldChg chg="add">
        <pc:chgData name="Alexandra Björnham" userId="09fb604d-9c8a-4ac5-ba40-5f9eb696fc4a" providerId="ADAL" clId="{218A31A4-E587-445E-98F5-76CC9C128072}" dt="2024-04-01T16:08:39.267" v="298"/>
        <pc:sldMkLst>
          <pc:docMk/>
          <pc:sldMk cId="1016829718" sldId="400"/>
        </pc:sldMkLst>
      </pc:sldChg>
      <pc:sldChg chg="add">
        <pc:chgData name="Alexandra Björnham" userId="09fb604d-9c8a-4ac5-ba40-5f9eb696fc4a" providerId="ADAL" clId="{218A31A4-E587-445E-98F5-76CC9C128072}" dt="2024-04-01T16:08:39.267" v="298"/>
        <pc:sldMkLst>
          <pc:docMk/>
          <pc:sldMk cId="3721016229" sldId="403"/>
        </pc:sldMkLst>
      </pc:sldChg>
      <pc:sldChg chg="modSp add mod">
        <pc:chgData name="Alexandra Björnham" userId="09fb604d-9c8a-4ac5-ba40-5f9eb696fc4a" providerId="ADAL" clId="{218A31A4-E587-445E-98F5-76CC9C128072}" dt="2024-04-01T16:11:06.172" v="314" actId="2711"/>
        <pc:sldMkLst>
          <pc:docMk/>
          <pc:sldMk cId="992262848" sldId="404"/>
        </pc:sldMkLst>
        <pc:spChg chg="mod">
          <ac:chgData name="Alexandra Björnham" userId="09fb604d-9c8a-4ac5-ba40-5f9eb696fc4a" providerId="ADAL" clId="{218A31A4-E587-445E-98F5-76CC9C128072}" dt="2024-04-01T16:11:06.172" v="314" actId="2711"/>
          <ac:spMkLst>
            <pc:docMk/>
            <pc:sldMk cId="992262848" sldId="404"/>
            <ac:spMk id="2" creationId="{7136ADA7-71A1-44A8-81BF-1B6CACFB7577}"/>
          </ac:spMkLst>
        </pc:spChg>
      </pc:sldChg>
      <pc:sldChg chg="modSp add mod">
        <pc:chgData name="Alexandra Björnham" userId="09fb604d-9c8a-4ac5-ba40-5f9eb696fc4a" providerId="ADAL" clId="{218A31A4-E587-445E-98F5-76CC9C128072}" dt="2024-04-01T16:11:34.794" v="318" actId="207"/>
        <pc:sldMkLst>
          <pc:docMk/>
          <pc:sldMk cId="3314597674" sldId="405"/>
        </pc:sldMkLst>
        <pc:spChg chg="mod">
          <ac:chgData name="Alexandra Björnham" userId="09fb604d-9c8a-4ac5-ba40-5f9eb696fc4a" providerId="ADAL" clId="{218A31A4-E587-445E-98F5-76CC9C128072}" dt="2024-04-01T16:11:34.794" v="318" actId="207"/>
          <ac:spMkLst>
            <pc:docMk/>
            <pc:sldMk cId="3314597674" sldId="405"/>
            <ac:spMk id="2" creationId="{3A31D3C8-0B11-46D3-A9A6-E4828F8E9CD3}"/>
          </ac:spMkLst>
        </pc:spChg>
        <pc:spChg chg="mod">
          <ac:chgData name="Alexandra Björnham" userId="09fb604d-9c8a-4ac5-ba40-5f9eb696fc4a" providerId="ADAL" clId="{218A31A4-E587-445E-98F5-76CC9C128072}" dt="2024-04-01T16:10:16.224" v="304" actId="27636"/>
          <ac:spMkLst>
            <pc:docMk/>
            <pc:sldMk cId="3314597674" sldId="405"/>
            <ac:spMk id="7" creationId="{741A58E7-60BE-4B3A-B18C-923D5D056808}"/>
          </ac:spMkLst>
        </pc:spChg>
        <pc:spChg chg="mod">
          <ac:chgData name="Alexandra Björnham" userId="09fb604d-9c8a-4ac5-ba40-5f9eb696fc4a" providerId="ADAL" clId="{218A31A4-E587-445E-98F5-76CC9C128072}" dt="2024-04-01T16:10:16.224" v="305" actId="27636"/>
          <ac:spMkLst>
            <pc:docMk/>
            <pc:sldMk cId="3314597674" sldId="405"/>
            <ac:spMk id="20" creationId="{B83D38BE-3603-45E0-B07A-7AC51ABCA2FE}"/>
          </ac:spMkLst>
        </pc:spChg>
        <pc:spChg chg="mod">
          <ac:chgData name="Alexandra Björnham" userId="09fb604d-9c8a-4ac5-ba40-5f9eb696fc4a" providerId="ADAL" clId="{218A31A4-E587-445E-98F5-76CC9C128072}" dt="2024-04-01T16:10:16.224" v="306" actId="27636"/>
          <ac:spMkLst>
            <pc:docMk/>
            <pc:sldMk cId="3314597674" sldId="405"/>
            <ac:spMk id="23" creationId="{BFC35997-9926-45C3-BDC9-CD5F738C432C}"/>
          </ac:spMkLst>
        </pc:spChg>
      </pc:sldChg>
      <pc:sldMasterChg chg="addSldLayout delSldLayout">
        <pc:chgData name="Alexandra Björnham" userId="09fb604d-9c8a-4ac5-ba40-5f9eb696fc4a" providerId="ADAL" clId="{218A31A4-E587-445E-98F5-76CC9C128072}" dt="2024-04-01T16:12:23.270" v="328" actId="2696"/>
        <pc:sldMasterMkLst>
          <pc:docMk/>
          <pc:sldMasterMk cId="82855549" sldId="2147483672"/>
        </pc:sldMasterMkLst>
        <pc:sldLayoutChg chg="add del">
          <pc:chgData name="Alexandra Björnham" userId="09fb604d-9c8a-4ac5-ba40-5f9eb696fc4a" providerId="ADAL" clId="{218A31A4-E587-445E-98F5-76CC9C128072}" dt="2024-04-01T16:12:23.270" v="328" actId="2696"/>
          <pc:sldLayoutMkLst>
            <pc:docMk/>
            <pc:sldMasterMk cId="82855549" sldId="2147483672"/>
            <pc:sldLayoutMk cId="1185464503" sldId="2147483684"/>
          </pc:sldLayoutMkLst>
        </pc:sldLayoutChg>
        <pc:sldLayoutChg chg="del">
          <pc:chgData name="Alexandra Björnham" userId="09fb604d-9c8a-4ac5-ba40-5f9eb696fc4a" providerId="ADAL" clId="{218A31A4-E587-445E-98F5-76CC9C128072}" dt="2024-04-01T16:07:47.285" v="296" actId="47"/>
          <pc:sldLayoutMkLst>
            <pc:docMk/>
            <pc:sldMasterMk cId="82855549" sldId="2147483672"/>
            <pc:sldLayoutMk cId="2121123774" sldId="21474836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728AFE-1C85-47F0-B382-8FD01978C90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78FF15-9C97-43E1-830C-61B5A56903A1}">
      <dgm:prSet/>
      <dgm:spPr/>
      <dgm:t>
        <a:bodyPr/>
        <a:lstStyle/>
        <a:p>
          <a:r>
            <a:rPr lang="en-US" b="0" i="0" dirty="0" err="1"/>
            <a:t>Syntaxfel</a:t>
          </a:r>
          <a:endParaRPr lang="en-US" b="0" i="0" dirty="0"/>
        </a:p>
        <a:p>
          <a:r>
            <a:rPr lang="en-US" b="0" i="0" dirty="0" err="1"/>
            <a:t>Felaktig</a:t>
          </a:r>
          <a:r>
            <a:rPr lang="en-US" b="0" i="0" dirty="0"/>
            <a:t> syntax </a:t>
          </a:r>
          <a:r>
            <a:rPr lang="en-US" b="0" i="0" dirty="0" err="1"/>
            <a:t>i</a:t>
          </a:r>
          <a:r>
            <a:rPr lang="en-US" b="0" i="0" dirty="0"/>
            <a:t> </a:t>
          </a:r>
          <a:r>
            <a:rPr lang="en-US" b="0" i="0" dirty="0" err="1"/>
            <a:t>koden</a:t>
          </a:r>
          <a:r>
            <a:rPr lang="en-US" b="0" i="0" dirty="0"/>
            <a:t> </a:t>
          </a:r>
          <a:r>
            <a:rPr lang="en-US" b="0" i="0" dirty="0" err="1"/>
            <a:t>som</a:t>
          </a:r>
          <a:r>
            <a:rPr lang="en-US" b="0" i="0" dirty="0"/>
            <a:t> </a:t>
          </a:r>
          <a:r>
            <a:rPr lang="en-US" b="0" i="0" dirty="0" err="1"/>
            <a:t>hindrar</a:t>
          </a:r>
          <a:r>
            <a:rPr lang="en-US" b="0" i="0" dirty="0"/>
            <a:t> </a:t>
          </a:r>
          <a:r>
            <a:rPr lang="en-US" b="0" i="0" dirty="0" err="1"/>
            <a:t>dess</a:t>
          </a:r>
          <a:r>
            <a:rPr lang="en-US" b="0" i="0" dirty="0"/>
            <a:t> </a:t>
          </a:r>
          <a:r>
            <a:rPr lang="en-US" b="0" i="0" dirty="0" err="1"/>
            <a:t>exekvering</a:t>
          </a:r>
          <a:r>
            <a:rPr lang="en-US" b="0" i="0" dirty="0"/>
            <a:t>. </a:t>
          </a:r>
          <a:endParaRPr lang="en-US" dirty="0"/>
        </a:p>
      </dgm:t>
    </dgm:pt>
    <dgm:pt modelId="{778F686C-40EB-4F57-80A7-645C423C05EB}" type="parTrans" cxnId="{3ECDCF91-8632-45C8-A291-05E103F93C9A}">
      <dgm:prSet/>
      <dgm:spPr/>
      <dgm:t>
        <a:bodyPr/>
        <a:lstStyle/>
        <a:p>
          <a:endParaRPr lang="en-US"/>
        </a:p>
      </dgm:t>
    </dgm:pt>
    <dgm:pt modelId="{49CAE978-2BA6-4FE5-886B-D21EDDB3C33E}" type="sibTrans" cxnId="{3ECDCF91-8632-45C8-A291-05E103F93C9A}">
      <dgm:prSet/>
      <dgm:spPr/>
      <dgm:t>
        <a:bodyPr/>
        <a:lstStyle/>
        <a:p>
          <a:endParaRPr lang="en-US"/>
        </a:p>
      </dgm:t>
    </dgm:pt>
    <dgm:pt modelId="{C2CC1F17-3066-4278-BD16-77983F8EF442}">
      <dgm:prSet/>
      <dgm:spPr/>
      <dgm:t>
        <a:bodyPr/>
        <a:lstStyle/>
        <a:p>
          <a:r>
            <a:rPr lang="en-US" b="0" i="0" dirty="0" err="1"/>
            <a:t>Logiska</a:t>
          </a:r>
          <a:r>
            <a:rPr lang="en-US" b="0" i="0" dirty="0"/>
            <a:t> </a:t>
          </a:r>
          <a:r>
            <a:rPr lang="en-US" b="0" i="0" dirty="0" err="1"/>
            <a:t>fel</a:t>
          </a:r>
          <a:endParaRPr lang="en-US" b="0" i="0" dirty="0"/>
        </a:p>
        <a:p>
          <a:r>
            <a:rPr lang="en-US" b="0" i="0" dirty="0" err="1"/>
            <a:t>Fel</a:t>
          </a:r>
          <a:r>
            <a:rPr lang="en-US" b="0" i="0" dirty="0"/>
            <a:t> </a:t>
          </a:r>
          <a:r>
            <a:rPr lang="en-US" b="0" i="0" dirty="0" err="1"/>
            <a:t>i</a:t>
          </a:r>
          <a:r>
            <a:rPr lang="en-US" b="0" i="0" dirty="0"/>
            <a:t> </a:t>
          </a:r>
          <a:r>
            <a:rPr lang="en-US" b="0" i="0" dirty="0" err="1"/>
            <a:t>algoritmen</a:t>
          </a:r>
          <a:r>
            <a:rPr lang="en-US" b="0" i="0" dirty="0"/>
            <a:t> </a:t>
          </a:r>
          <a:r>
            <a:rPr lang="en-US" b="0" i="0" dirty="0" err="1"/>
            <a:t>som</a:t>
          </a:r>
          <a:r>
            <a:rPr lang="en-US" b="0" i="0" dirty="0"/>
            <a:t> </a:t>
          </a:r>
          <a:r>
            <a:rPr lang="en-US" b="0" i="0" dirty="0" err="1"/>
            <a:t>leder</a:t>
          </a:r>
          <a:r>
            <a:rPr lang="en-US" b="0" i="0" dirty="0"/>
            <a:t> till </a:t>
          </a:r>
          <a:r>
            <a:rPr lang="en-US" b="0" i="0" dirty="0" err="1"/>
            <a:t>oväntade</a:t>
          </a:r>
          <a:r>
            <a:rPr lang="en-US" b="0" i="0" dirty="0"/>
            <a:t> </a:t>
          </a:r>
          <a:r>
            <a:rPr lang="en-US" b="0" i="0" dirty="0" err="1"/>
            <a:t>resultat</a:t>
          </a:r>
          <a:r>
            <a:rPr lang="en-US" b="0" i="0" dirty="0"/>
            <a:t>. </a:t>
          </a:r>
          <a:endParaRPr lang="en-US" dirty="0"/>
        </a:p>
      </dgm:t>
    </dgm:pt>
    <dgm:pt modelId="{3E1A60BB-5EDE-46C3-8823-95BA9B7713D3}" type="parTrans" cxnId="{03C27226-E916-4E75-A045-C8909B459F8A}">
      <dgm:prSet/>
      <dgm:spPr/>
      <dgm:t>
        <a:bodyPr/>
        <a:lstStyle/>
        <a:p>
          <a:endParaRPr lang="en-US"/>
        </a:p>
      </dgm:t>
    </dgm:pt>
    <dgm:pt modelId="{A8901D11-55E9-4E60-8CB9-EDFD3FFC53FC}" type="sibTrans" cxnId="{03C27226-E916-4E75-A045-C8909B459F8A}">
      <dgm:prSet/>
      <dgm:spPr/>
      <dgm:t>
        <a:bodyPr/>
        <a:lstStyle/>
        <a:p>
          <a:endParaRPr lang="en-US"/>
        </a:p>
      </dgm:t>
    </dgm:pt>
    <dgm:pt modelId="{F89FD58F-D59A-4684-92A5-96E728A8DE88}">
      <dgm:prSet/>
      <dgm:spPr/>
      <dgm:t>
        <a:bodyPr/>
        <a:lstStyle/>
        <a:p>
          <a:r>
            <a:rPr lang="en-US" b="0" i="0" dirty="0" err="1"/>
            <a:t>Undantag</a:t>
          </a:r>
          <a:endParaRPr lang="en-US" b="0" i="0" dirty="0"/>
        </a:p>
        <a:p>
          <a:r>
            <a:rPr lang="en-US" b="0" i="0" dirty="0" err="1"/>
            <a:t>Oväntade</a:t>
          </a:r>
          <a:r>
            <a:rPr lang="en-US" b="0" i="0" dirty="0"/>
            <a:t> </a:t>
          </a:r>
          <a:r>
            <a:rPr lang="en-US" b="0" i="0" dirty="0" err="1"/>
            <a:t>händelser</a:t>
          </a:r>
          <a:r>
            <a:rPr lang="en-US" b="0" i="0" dirty="0"/>
            <a:t> under </a:t>
          </a:r>
          <a:r>
            <a:rPr lang="en-US" b="0" i="0" dirty="0" err="1"/>
            <a:t>programkörningen</a:t>
          </a:r>
          <a:r>
            <a:rPr lang="en-US" b="0" i="0" dirty="0"/>
            <a:t> </a:t>
          </a:r>
          <a:r>
            <a:rPr lang="en-US" b="0" i="0" dirty="0" err="1"/>
            <a:t>som</a:t>
          </a:r>
          <a:r>
            <a:rPr lang="en-US" b="0" i="0" dirty="0"/>
            <a:t> </a:t>
          </a:r>
          <a:r>
            <a:rPr lang="en-US" b="0" i="0" dirty="0" err="1"/>
            <a:t>kan</a:t>
          </a:r>
          <a:r>
            <a:rPr lang="en-US" b="0" i="0" dirty="0"/>
            <a:t> </a:t>
          </a:r>
          <a:r>
            <a:rPr lang="en-US" b="0" i="0" dirty="0" err="1"/>
            <a:t>orsaka</a:t>
          </a:r>
          <a:r>
            <a:rPr lang="en-US" b="0" i="0" dirty="0"/>
            <a:t> </a:t>
          </a:r>
          <a:r>
            <a:rPr lang="en-US" b="0" i="0" dirty="0" err="1"/>
            <a:t>avbrott</a:t>
          </a:r>
          <a:r>
            <a:rPr lang="en-US" b="0" i="0" dirty="0"/>
            <a:t>.</a:t>
          </a:r>
          <a:endParaRPr lang="en-US" dirty="0"/>
        </a:p>
      </dgm:t>
    </dgm:pt>
    <dgm:pt modelId="{24E15EAA-04E1-4EFE-9470-F8D97C89712E}" type="parTrans" cxnId="{B6EF62FC-2F53-4983-9F99-B7C57C186CE8}">
      <dgm:prSet/>
      <dgm:spPr/>
      <dgm:t>
        <a:bodyPr/>
        <a:lstStyle/>
        <a:p>
          <a:endParaRPr lang="en-US"/>
        </a:p>
      </dgm:t>
    </dgm:pt>
    <dgm:pt modelId="{D294B424-4800-4254-9BCD-E045E9E6D714}" type="sibTrans" cxnId="{B6EF62FC-2F53-4983-9F99-B7C57C186CE8}">
      <dgm:prSet/>
      <dgm:spPr/>
      <dgm:t>
        <a:bodyPr/>
        <a:lstStyle/>
        <a:p>
          <a:endParaRPr lang="en-US"/>
        </a:p>
      </dgm:t>
    </dgm:pt>
    <dgm:pt modelId="{9E7492F0-F40D-429B-A68D-68326D8652F5}" type="pres">
      <dgm:prSet presAssocID="{F2728AFE-1C85-47F0-B382-8FD01978C9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17EAEB-F8EC-48E4-92A7-9232C95B0E2C}" type="pres">
      <dgm:prSet presAssocID="{DE78FF15-9C97-43E1-830C-61B5A56903A1}" presName="hierRoot1" presStyleCnt="0"/>
      <dgm:spPr/>
    </dgm:pt>
    <dgm:pt modelId="{496BFAD1-2158-49AE-84D2-F9EB0D19DDCA}" type="pres">
      <dgm:prSet presAssocID="{DE78FF15-9C97-43E1-830C-61B5A56903A1}" presName="composite" presStyleCnt="0"/>
      <dgm:spPr/>
    </dgm:pt>
    <dgm:pt modelId="{E829F930-877B-4759-ABDF-647CF12CF422}" type="pres">
      <dgm:prSet presAssocID="{DE78FF15-9C97-43E1-830C-61B5A56903A1}" presName="background" presStyleLbl="node0" presStyleIdx="0" presStyleCnt="3"/>
      <dgm:spPr/>
    </dgm:pt>
    <dgm:pt modelId="{D92D5275-9A8E-410B-ABBE-99F9E807DC4A}" type="pres">
      <dgm:prSet presAssocID="{DE78FF15-9C97-43E1-830C-61B5A56903A1}" presName="text" presStyleLbl="fgAcc0" presStyleIdx="0" presStyleCnt="3">
        <dgm:presLayoutVars>
          <dgm:chPref val="3"/>
        </dgm:presLayoutVars>
      </dgm:prSet>
      <dgm:spPr/>
    </dgm:pt>
    <dgm:pt modelId="{4C3B4D9F-C7C0-4336-AF03-B76A1EA5E2E2}" type="pres">
      <dgm:prSet presAssocID="{DE78FF15-9C97-43E1-830C-61B5A56903A1}" presName="hierChild2" presStyleCnt="0"/>
      <dgm:spPr/>
    </dgm:pt>
    <dgm:pt modelId="{1CB0500B-E939-4CA6-A6E7-1043E4B964E4}" type="pres">
      <dgm:prSet presAssocID="{C2CC1F17-3066-4278-BD16-77983F8EF442}" presName="hierRoot1" presStyleCnt="0"/>
      <dgm:spPr/>
    </dgm:pt>
    <dgm:pt modelId="{E6854028-5816-4C7C-824A-DB2D2C7FE027}" type="pres">
      <dgm:prSet presAssocID="{C2CC1F17-3066-4278-BD16-77983F8EF442}" presName="composite" presStyleCnt="0"/>
      <dgm:spPr/>
    </dgm:pt>
    <dgm:pt modelId="{5DC4DE4F-7C4D-4E35-9188-0C74FB0FC383}" type="pres">
      <dgm:prSet presAssocID="{C2CC1F17-3066-4278-BD16-77983F8EF442}" presName="background" presStyleLbl="node0" presStyleIdx="1" presStyleCnt="3"/>
      <dgm:spPr/>
    </dgm:pt>
    <dgm:pt modelId="{33FD4714-B4C0-4939-ABED-05EE082561AC}" type="pres">
      <dgm:prSet presAssocID="{C2CC1F17-3066-4278-BD16-77983F8EF442}" presName="text" presStyleLbl="fgAcc0" presStyleIdx="1" presStyleCnt="3">
        <dgm:presLayoutVars>
          <dgm:chPref val="3"/>
        </dgm:presLayoutVars>
      </dgm:prSet>
      <dgm:spPr/>
    </dgm:pt>
    <dgm:pt modelId="{E15A3C7E-4CB2-4BB1-B048-6A8F86C482BD}" type="pres">
      <dgm:prSet presAssocID="{C2CC1F17-3066-4278-BD16-77983F8EF442}" presName="hierChild2" presStyleCnt="0"/>
      <dgm:spPr/>
    </dgm:pt>
    <dgm:pt modelId="{0DFFFE78-C66B-4956-AEC2-28D7D7673A62}" type="pres">
      <dgm:prSet presAssocID="{F89FD58F-D59A-4684-92A5-96E728A8DE88}" presName="hierRoot1" presStyleCnt="0"/>
      <dgm:spPr/>
    </dgm:pt>
    <dgm:pt modelId="{B1C28A1C-E368-4EEF-983B-6469BA9CA149}" type="pres">
      <dgm:prSet presAssocID="{F89FD58F-D59A-4684-92A5-96E728A8DE88}" presName="composite" presStyleCnt="0"/>
      <dgm:spPr/>
    </dgm:pt>
    <dgm:pt modelId="{AF4237AB-241D-4058-B083-56C738A5F8BF}" type="pres">
      <dgm:prSet presAssocID="{F89FD58F-D59A-4684-92A5-96E728A8DE88}" presName="background" presStyleLbl="node0" presStyleIdx="2" presStyleCnt="3"/>
      <dgm:spPr/>
    </dgm:pt>
    <dgm:pt modelId="{41E2983A-6F55-49DD-81F7-76027B0243BA}" type="pres">
      <dgm:prSet presAssocID="{F89FD58F-D59A-4684-92A5-96E728A8DE88}" presName="text" presStyleLbl="fgAcc0" presStyleIdx="2" presStyleCnt="3">
        <dgm:presLayoutVars>
          <dgm:chPref val="3"/>
        </dgm:presLayoutVars>
      </dgm:prSet>
      <dgm:spPr/>
    </dgm:pt>
    <dgm:pt modelId="{CCF60473-EEEB-42D5-AA57-DF0D26A0EB44}" type="pres">
      <dgm:prSet presAssocID="{F89FD58F-D59A-4684-92A5-96E728A8DE88}" presName="hierChild2" presStyleCnt="0"/>
      <dgm:spPr/>
    </dgm:pt>
  </dgm:ptLst>
  <dgm:cxnLst>
    <dgm:cxn modelId="{B5EDBF04-69D1-48BF-853F-015BFA4EC77B}" type="presOf" srcId="{C2CC1F17-3066-4278-BD16-77983F8EF442}" destId="{33FD4714-B4C0-4939-ABED-05EE082561AC}" srcOrd="0" destOrd="0" presId="urn:microsoft.com/office/officeart/2005/8/layout/hierarchy1"/>
    <dgm:cxn modelId="{03C27226-E916-4E75-A045-C8909B459F8A}" srcId="{F2728AFE-1C85-47F0-B382-8FD01978C901}" destId="{C2CC1F17-3066-4278-BD16-77983F8EF442}" srcOrd="1" destOrd="0" parTransId="{3E1A60BB-5EDE-46C3-8823-95BA9B7713D3}" sibTransId="{A8901D11-55E9-4E60-8CB9-EDFD3FFC53FC}"/>
    <dgm:cxn modelId="{6701FB26-92AA-4E1B-A552-3F7BA9C643E7}" type="presOf" srcId="{DE78FF15-9C97-43E1-830C-61B5A56903A1}" destId="{D92D5275-9A8E-410B-ABBE-99F9E807DC4A}" srcOrd="0" destOrd="0" presId="urn:microsoft.com/office/officeart/2005/8/layout/hierarchy1"/>
    <dgm:cxn modelId="{C021132F-3BF2-4D8B-B03B-2C30F3D8F4EA}" type="presOf" srcId="{F2728AFE-1C85-47F0-B382-8FD01978C901}" destId="{9E7492F0-F40D-429B-A68D-68326D8652F5}" srcOrd="0" destOrd="0" presId="urn:microsoft.com/office/officeart/2005/8/layout/hierarchy1"/>
    <dgm:cxn modelId="{9E61D449-D903-41C6-949E-59CE4ED56BAB}" type="presOf" srcId="{F89FD58F-D59A-4684-92A5-96E728A8DE88}" destId="{41E2983A-6F55-49DD-81F7-76027B0243BA}" srcOrd="0" destOrd="0" presId="urn:microsoft.com/office/officeart/2005/8/layout/hierarchy1"/>
    <dgm:cxn modelId="{3ECDCF91-8632-45C8-A291-05E103F93C9A}" srcId="{F2728AFE-1C85-47F0-B382-8FD01978C901}" destId="{DE78FF15-9C97-43E1-830C-61B5A56903A1}" srcOrd="0" destOrd="0" parTransId="{778F686C-40EB-4F57-80A7-645C423C05EB}" sibTransId="{49CAE978-2BA6-4FE5-886B-D21EDDB3C33E}"/>
    <dgm:cxn modelId="{B6EF62FC-2F53-4983-9F99-B7C57C186CE8}" srcId="{F2728AFE-1C85-47F0-B382-8FD01978C901}" destId="{F89FD58F-D59A-4684-92A5-96E728A8DE88}" srcOrd="2" destOrd="0" parTransId="{24E15EAA-04E1-4EFE-9470-F8D97C89712E}" sibTransId="{D294B424-4800-4254-9BCD-E045E9E6D714}"/>
    <dgm:cxn modelId="{98C5C84B-F844-42B4-A425-3F77122688AC}" type="presParOf" srcId="{9E7492F0-F40D-429B-A68D-68326D8652F5}" destId="{1E17EAEB-F8EC-48E4-92A7-9232C95B0E2C}" srcOrd="0" destOrd="0" presId="urn:microsoft.com/office/officeart/2005/8/layout/hierarchy1"/>
    <dgm:cxn modelId="{C0D31890-B646-4737-A845-3C53F36B0CEF}" type="presParOf" srcId="{1E17EAEB-F8EC-48E4-92A7-9232C95B0E2C}" destId="{496BFAD1-2158-49AE-84D2-F9EB0D19DDCA}" srcOrd="0" destOrd="0" presId="urn:microsoft.com/office/officeart/2005/8/layout/hierarchy1"/>
    <dgm:cxn modelId="{701515B4-8B8E-4D50-94C7-2048FB8DA953}" type="presParOf" srcId="{496BFAD1-2158-49AE-84D2-F9EB0D19DDCA}" destId="{E829F930-877B-4759-ABDF-647CF12CF422}" srcOrd="0" destOrd="0" presId="urn:microsoft.com/office/officeart/2005/8/layout/hierarchy1"/>
    <dgm:cxn modelId="{01272EF3-EC74-4163-8DD8-2427401EB0EA}" type="presParOf" srcId="{496BFAD1-2158-49AE-84D2-F9EB0D19DDCA}" destId="{D92D5275-9A8E-410B-ABBE-99F9E807DC4A}" srcOrd="1" destOrd="0" presId="urn:microsoft.com/office/officeart/2005/8/layout/hierarchy1"/>
    <dgm:cxn modelId="{6DDCE105-74D0-45F1-9450-A1CBE408AA05}" type="presParOf" srcId="{1E17EAEB-F8EC-48E4-92A7-9232C95B0E2C}" destId="{4C3B4D9F-C7C0-4336-AF03-B76A1EA5E2E2}" srcOrd="1" destOrd="0" presId="urn:microsoft.com/office/officeart/2005/8/layout/hierarchy1"/>
    <dgm:cxn modelId="{0A72F080-CA68-4313-B4E4-507E1A88FF6E}" type="presParOf" srcId="{9E7492F0-F40D-429B-A68D-68326D8652F5}" destId="{1CB0500B-E939-4CA6-A6E7-1043E4B964E4}" srcOrd="1" destOrd="0" presId="urn:microsoft.com/office/officeart/2005/8/layout/hierarchy1"/>
    <dgm:cxn modelId="{8423BE60-F50F-49E5-9843-7D78496F987A}" type="presParOf" srcId="{1CB0500B-E939-4CA6-A6E7-1043E4B964E4}" destId="{E6854028-5816-4C7C-824A-DB2D2C7FE027}" srcOrd="0" destOrd="0" presId="urn:microsoft.com/office/officeart/2005/8/layout/hierarchy1"/>
    <dgm:cxn modelId="{489BA491-9619-4A1F-802F-4084E5DAE24D}" type="presParOf" srcId="{E6854028-5816-4C7C-824A-DB2D2C7FE027}" destId="{5DC4DE4F-7C4D-4E35-9188-0C74FB0FC383}" srcOrd="0" destOrd="0" presId="urn:microsoft.com/office/officeart/2005/8/layout/hierarchy1"/>
    <dgm:cxn modelId="{E4A2413E-AB70-43BE-83E1-5FBC24CA2F7F}" type="presParOf" srcId="{E6854028-5816-4C7C-824A-DB2D2C7FE027}" destId="{33FD4714-B4C0-4939-ABED-05EE082561AC}" srcOrd="1" destOrd="0" presId="urn:microsoft.com/office/officeart/2005/8/layout/hierarchy1"/>
    <dgm:cxn modelId="{2B33BB3A-2595-4342-A780-35B1FE2B4820}" type="presParOf" srcId="{1CB0500B-E939-4CA6-A6E7-1043E4B964E4}" destId="{E15A3C7E-4CB2-4BB1-B048-6A8F86C482BD}" srcOrd="1" destOrd="0" presId="urn:microsoft.com/office/officeart/2005/8/layout/hierarchy1"/>
    <dgm:cxn modelId="{44C1DEAA-4655-4552-890F-AFE1AB8599CE}" type="presParOf" srcId="{9E7492F0-F40D-429B-A68D-68326D8652F5}" destId="{0DFFFE78-C66B-4956-AEC2-28D7D7673A62}" srcOrd="2" destOrd="0" presId="urn:microsoft.com/office/officeart/2005/8/layout/hierarchy1"/>
    <dgm:cxn modelId="{C05D1BE1-C4C4-4ABF-B61F-9BECE06446CC}" type="presParOf" srcId="{0DFFFE78-C66B-4956-AEC2-28D7D7673A62}" destId="{B1C28A1C-E368-4EEF-983B-6469BA9CA149}" srcOrd="0" destOrd="0" presId="urn:microsoft.com/office/officeart/2005/8/layout/hierarchy1"/>
    <dgm:cxn modelId="{B61CFA86-7DC9-4DF8-A71E-A6EA0E87CC50}" type="presParOf" srcId="{B1C28A1C-E368-4EEF-983B-6469BA9CA149}" destId="{AF4237AB-241D-4058-B083-56C738A5F8BF}" srcOrd="0" destOrd="0" presId="urn:microsoft.com/office/officeart/2005/8/layout/hierarchy1"/>
    <dgm:cxn modelId="{391EBBF7-4441-4E3E-8057-9F727BB1FABB}" type="presParOf" srcId="{B1C28A1C-E368-4EEF-983B-6469BA9CA149}" destId="{41E2983A-6F55-49DD-81F7-76027B0243BA}" srcOrd="1" destOrd="0" presId="urn:microsoft.com/office/officeart/2005/8/layout/hierarchy1"/>
    <dgm:cxn modelId="{60B3F163-2671-43F9-A778-AAD5903D5BAB}" type="presParOf" srcId="{0DFFFE78-C66B-4956-AEC2-28D7D7673A62}" destId="{CCF60473-EEEB-42D5-AA57-DF0D26A0EB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9F930-877B-4759-ABDF-647CF12CF422}">
      <dsp:nvSpPr>
        <dsp:cNvPr id="0" name=""/>
        <dsp:cNvSpPr/>
      </dsp:nvSpPr>
      <dsp:spPr>
        <a:xfrm>
          <a:off x="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2D5275-9A8E-410B-ABBE-99F9E807DC4A}">
      <dsp:nvSpPr>
        <dsp:cNvPr id="0" name=""/>
        <dsp:cNvSpPr/>
      </dsp:nvSpPr>
      <dsp:spPr>
        <a:xfrm>
          <a:off x="34467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Syntaxfel</a:t>
          </a:r>
          <a:endParaRPr lang="en-US" sz="2300" b="0" i="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Felaktig</a:t>
          </a:r>
          <a:r>
            <a:rPr lang="en-US" sz="2300" b="0" i="0" kern="1200" dirty="0"/>
            <a:t> syntax </a:t>
          </a:r>
          <a:r>
            <a:rPr lang="en-US" sz="2300" b="0" i="0" kern="1200" dirty="0" err="1"/>
            <a:t>i</a:t>
          </a:r>
          <a:r>
            <a:rPr lang="en-US" sz="2300" b="0" i="0" kern="1200" dirty="0"/>
            <a:t> </a:t>
          </a:r>
          <a:r>
            <a:rPr lang="en-US" sz="2300" b="0" i="0" kern="1200" dirty="0" err="1"/>
            <a:t>koden</a:t>
          </a:r>
          <a:r>
            <a:rPr lang="en-US" sz="2300" b="0" i="0" kern="1200" dirty="0"/>
            <a:t> </a:t>
          </a:r>
          <a:r>
            <a:rPr lang="en-US" sz="2300" b="0" i="0" kern="1200" dirty="0" err="1"/>
            <a:t>som</a:t>
          </a:r>
          <a:r>
            <a:rPr lang="en-US" sz="2300" b="0" i="0" kern="1200" dirty="0"/>
            <a:t> </a:t>
          </a:r>
          <a:r>
            <a:rPr lang="en-US" sz="2300" b="0" i="0" kern="1200" dirty="0" err="1"/>
            <a:t>hindrar</a:t>
          </a:r>
          <a:r>
            <a:rPr lang="en-US" sz="2300" b="0" i="0" kern="1200" dirty="0"/>
            <a:t> </a:t>
          </a:r>
          <a:r>
            <a:rPr lang="en-US" sz="2300" b="0" i="0" kern="1200" dirty="0" err="1"/>
            <a:t>dess</a:t>
          </a:r>
          <a:r>
            <a:rPr lang="en-US" sz="2300" b="0" i="0" kern="1200" dirty="0"/>
            <a:t> </a:t>
          </a:r>
          <a:r>
            <a:rPr lang="en-US" sz="2300" b="0" i="0" kern="1200" dirty="0" err="1"/>
            <a:t>exekvering</a:t>
          </a:r>
          <a:r>
            <a:rPr lang="en-US" sz="2300" b="0" i="0" kern="1200" dirty="0"/>
            <a:t>. </a:t>
          </a:r>
          <a:endParaRPr lang="en-US" sz="2300" kern="1200" dirty="0"/>
        </a:p>
      </dsp:txBody>
      <dsp:txXfrm>
        <a:off x="402369" y="1075656"/>
        <a:ext cx="2986691" cy="1854432"/>
      </dsp:txXfrm>
    </dsp:sp>
    <dsp:sp modelId="{5DC4DE4F-7C4D-4E35-9188-0C74FB0FC383}">
      <dsp:nvSpPr>
        <dsp:cNvPr id="0" name=""/>
        <dsp:cNvSpPr/>
      </dsp:nvSpPr>
      <dsp:spPr>
        <a:xfrm>
          <a:off x="379143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FD4714-B4C0-4939-ABED-05EE082561AC}">
      <dsp:nvSpPr>
        <dsp:cNvPr id="0" name=""/>
        <dsp:cNvSpPr/>
      </dsp:nvSpPr>
      <dsp:spPr>
        <a:xfrm>
          <a:off x="413610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Logiska</a:t>
          </a:r>
          <a:r>
            <a:rPr lang="en-US" sz="2300" b="0" i="0" kern="1200" dirty="0"/>
            <a:t> </a:t>
          </a:r>
          <a:r>
            <a:rPr lang="en-US" sz="2300" b="0" i="0" kern="1200" dirty="0" err="1"/>
            <a:t>fel</a:t>
          </a:r>
          <a:endParaRPr lang="en-US" sz="2300" b="0" i="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Fel</a:t>
          </a:r>
          <a:r>
            <a:rPr lang="en-US" sz="2300" b="0" i="0" kern="1200" dirty="0"/>
            <a:t> </a:t>
          </a:r>
          <a:r>
            <a:rPr lang="en-US" sz="2300" b="0" i="0" kern="1200" dirty="0" err="1"/>
            <a:t>i</a:t>
          </a:r>
          <a:r>
            <a:rPr lang="en-US" sz="2300" b="0" i="0" kern="1200" dirty="0"/>
            <a:t> </a:t>
          </a:r>
          <a:r>
            <a:rPr lang="en-US" sz="2300" b="0" i="0" kern="1200" dirty="0" err="1"/>
            <a:t>algoritmen</a:t>
          </a:r>
          <a:r>
            <a:rPr lang="en-US" sz="2300" b="0" i="0" kern="1200" dirty="0"/>
            <a:t> </a:t>
          </a:r>
          <a:r>
            <a:rPr lang="en-US" sz="2300" b="0" i="0" kern="1200" dirty="0" err="1"/>
            <a:t>som</a:t>
          </a:r>
          <a:r>
            <a:rPr lang="en-US" sz="2300" b="0" i="0" kern="1200" dirty="0"/>
            <a:t> </a:t>
          </a:r>
          <a:r>
            <a:rPr lang="en-US" sz="2300" b="0" i="0" kern="1200" dirty="0" err="1"/>
            <a:t>leder</a:t>
          </a:r>
          <a:r>
            <a:rPr lang="en-US" sz="2300" b="0" i="0" kern="1200" dirty="0"/>
            <a:t> till </a:t>
          </a:r>
          <a:r>
            <a:rPr lang="en-US" sz="2300" b="0" i="0" kern="1200" dirty="0" err="1"/>
            <a:t>oväntade</a:t>
          </a:r>
          <a:r>
            <a:rPr lang="en-US" sz="2300" b="0" i="0" kern="1200" dirty="0"/>
            <a:t> </a:t>
          </a:r>
          <a:r>
            <a:rPr lang="en-US" sz="2300" b="0" i="0" kern="1200" dirty="0" err="1"/>
            <a:t>resultat</a:t>
          </a:r>
          <a:r>
            <a:rPr lang="en-US" sz="2300" b="0" i="0" kern="1200" dirty="0"/>
            <a:t>. </a:t>
          </a:r>
          <a:endParaRPr lang="en-US" sz="2300" kern="1200" dirty="0"/>
        </a:p>
      </dsp:txBody>
      <dsp:txXfrm>
        <a:off x="4193799" y="1075656"/>
        <a:ext cx="2986691" cy="1854432"/>
      </dsp:txXfrm>
    </dsp:sp>
    <dsp:sp modelId="{AF4237AB-241D-4058-B083-56C738A5F8BF}">
      <dsp:nvSpPr>
        <dsp:cNvPr id="0" name=""/>
        <dsp:cNvSpPr/>
      </dsp:nvSpPr>
      <dsp:spPr>
        <a:xfrm>
          <a:off x="7582860" y="690520"/>
          <a:ext cx="3102079" cy="19698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E2983A-6F55-49DD-81F7-76027B0243BA}">
      <dsp:nvSpPr>
        <dsp:cNvPr id="0" name=""/>
        <dsp:cNvSpPr/>
      </dsp:nvSpPr>
      <dsp:spPr>
        <a:xfrm>
          <a:off x="7927535" y="1017962"/>
          <a:ext cx="3102079" cy="19698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Undantag</a:t>
          </a:r>
          <a:endParaRPr lang="en-US" sz="2300" b="0" i="0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dirty="0" err="1"/>
            <a:t>Oväntade</a:t>
          </a:r>
          <a:r>
            <a:rPr lang="en-US" sz="2300" b="0" i="0" kern="1200" dirty="0"/>
            <a:t> </a:t>
          </a:r>
          <a:r>
            <a:rPr lang="en-US" sz="2300" b="0" i="0" kern="1200" dirty="0" err="1"/>
            <a:t>händelser</a:t>
          </a:r>
          <a:r>
            <a:rPr lang="en-US" sz="2300" b="0" i="0" kern="1200" dirty="0"/>
            <a:t> under </a:t>
          </a:r>
          <a:r>
            <a:rPr lang="en-US" sz="2300" b="0" i="0" kern="1200" dirty="0" err="1"/>
            <a:t>programkörningen</a:t>
          </a:r>
          <a:r>
            <a:rPr lang="en-US" sz="2300" b="0" i="0" kern="1200" dirty="0"/>
            <a:t> </a:t>
          </a:r>
          <a:r>
            <a:rPr lang="en-US" sz="2300" b="0" i="0" kern="1200" dirty="0" err="1"/>
            <a:t>som</a:t>
          </a:r>
          <a:r>
            <a:rPr lang="en-US" sz="2300" b="0" i="0" kern="1200" dirty="0"/>
            <a:t> </a:t>
          </a:r>
          <a:r>
            <a:rPr lang="en-US" sz="2300" b="0" i="0" kern="1200" dirty="0" err="1"/>
            <a:t>kan</a:t>
          </a:r>
          <a:r>
            <a:rPr lang="en-US" sz="2300" b="0" i="0" kern="1200" dirty="0"/>
            <a:t> </a:t>
          </a:r>
          <a:r>
            <a:rPr lang="en-US" sz="2300" b="0" i="0" kern="1200" dirty="0" err="1"/>
            <a:t>orsaka</a:t>
          </a:r>
          <a:r>
            <a:rPr lang="en-US" sz="2300" b="0" i="0" kern="1200" dirty="0"/>
            <a:t> </a:t>
          </a:r>
          <a:r>
            <a:rPr lang="en-US" sz="2300" b="0" i="0" kern="1200" dirty="0" err="1"/>
            <a:t>avbrott</a:t>
          </a:r>
          <a:r>
            <a:rPr lang="en-US" sz="2300" b="0" i="0" kern="1200" dirty="0"/>
            <a:t>.</a:t>
          </a:r>
          <a:endParaRPr lang="en-US" sz="2300" kern="1200" dirty="0"/>
        </a:p>
      </dsp:txBody>
      <dsp:txXfrm>
        <a:off x="7985229" y="1075656"/>
        <a:ext cx="2986691" cy="1854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0E8C04-2B3A-43E3-AA15-27B2295511E7}" type="datetime1">
              <a:rPr lang="sv-SE" smtClean="0"/>
              <a:t>2024-04-01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B20316A-1642-487C-A38D-E918FFCD580A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sv-SE" noProof="0" smtClean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F9EA-D9EC-77B2-8CFD-3184E7E3A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5388D7C7-50D9-2FA8-1E0F-AEDE5B303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3C0F4932-E28B-C37B-E312-E6E0A7CBC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0DBB4B5-221D-E3F0-2E7B-80C44B2AB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32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532413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6011B-D53C-AB9A-82AB-4C778F540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8C31B25A-BBF0-B400-7E1E-7EB40487C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7B4CFDF9-542A-3944-1CBB-7FD3975A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74C2A8DF-2E8B-4BE7-5506-F15308A48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71550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E7748-A1A7-98D3-016A-4395D9C4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7C21FD90-6ADA-6E4A-DD15-5897C5F33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FFCADEA2-33BC-9BD0-37C1-EE4B93432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EF66F51-BD65-6EDB-4A6F-C2ADA0F0D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7541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C8AEE-CFEE-0D1C-C47D-D848655C5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E6E497A4-5A32-15DB-9CB6-5EBB3B738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C7FF328E-88B5-CDD3-F560-1037107CF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39F90E6-2660-6BE4-4C0A-1D9D19EC5E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5872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3AFE7-DFC9-429C-9402-C145E252D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F262B4D9-7DE5-4866-9840-1DCB73588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44A8272E-5718-9A28-5A52-1C5926D88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4F349BF-5A44-0C28-362A-B50758C71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sv-SE" smtClean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424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83A999-5E0E-42CA-8400-604AE921FF7C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606F79F-59F3-4F26-AE8A-0E6458DD2B5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49E65B-FBD7-466D-947A-9FAB4813C761}" type="datetime1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2024-04-01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25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2024-04-01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6684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sv-SE" smtClean="0"/>
              <a:t>26</a:t>
            </a:fld>
            <a:endParaRPr lang="sv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8E8EA20-5A24-4B76-A835-B3DC6BF812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8BC2C1E-746D-4799-8AD9-69EF242EC481}" type="datetime1">
              <a:rPr lang="sv-SE" smtClean="0"/>
              <a:t>2024-04-01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9796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27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28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25572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29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181006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30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444756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noProof="1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34B48B0-85B2-40C4-A05A-571C99C8AB57}" type="slidenum">
              <a:rPr lang="sv-SE" noProof="1" smtClean="0"/>
              <a:t>31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873651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sv-SE" noProof="0"/>
              <a:t>Klicka om du vill redigera mall för underrubrikformat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E1C7E15-A5D9-44CB-AA09-BDE68780EFAC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ubrik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1EE234-DC73-444A-954B-E89CE88AD6A7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Lodrät rubrik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06512CE-127A-4A92-B425-5C3D57FDA44B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sv-SE" noProof="0"/>
              <a:t>Klicka på ikonen för att lägga till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 rtl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sv-SE" noProof="0"/>
              <a:t>20XX-09-03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sv-SE" noProof="0"/>
              <a:t>Presentationens rubrik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sv-SE" noProof="0" smtClean="0"/>
              <a:pPr rtl="0"/>
              <a:t>‹#›</a:t>
            </a:fld>
            <a:endParaRPr lang="sv-SE" noProof="0"/>
          </a:p>
        </p:txBody>
      </p:sp>
      <p:cxnSp>
        <p:nvCxnSpPr>
          <p:cNvPr id="9" name="Rak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185464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 sz="4800"/>
              <a:t>3DFloat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9" name="Grup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ihandsfigur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329315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or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sv-SE"/>
              <a:t>Klicka här för att lägga till en rubrik</a:t>
            </a:r>
          </a:p>
        </p:txBody>
      </p:sp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sv-SE" sz="1600"/>
              <a:t>Klicka här för att lägga till text</a:t>
            </a:r>
          </a:p>
        </p:txBody>
      </p:sp>
      <p:sp>
        <p:nvSpPr>
          <p:cNvPr id="17" name="Platshållare för bild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2" name="Platshållare för bild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5" name="Platshållare för bild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0" name="Grup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50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le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8" name="Platshållare för bild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9" name="Platshållare för bild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0" name="Platshållare för bild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1" name="Platshållare för innehåll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403383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3" name="Rektangulär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4" name="Rektangulär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47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Avsnittsbrytn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tshållare för bild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16" name="Underrubrik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71631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tabell 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ihandsfigur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2952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grpSp>
        <p:nvGrpSpPr>
          <p:cNvPr id="8" name="Grup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ihandsfigur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0" name="Frihandsfigur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1" name="Frihandsfigur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2" name="Ellips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7" name="Platshållare för innehåll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5" name="Platshållare för bild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45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BA5819-876C-40D7-B05D-82DAC82D5655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ulär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40" name="Rubrik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sv-SE"/>
              <a:t>Team</a:t>
            </a:r>
          </a:p>
        </p:txBody>
      </p:sp>
      <p:grpSp>
        <p:nvGrpSpPr>
          <p:cNvPr id="51" name="Grup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ihandsfigur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3" name="Frihandsfigur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54" name="Ellips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6" name="Platshållare för bild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7" name="Platshållare för bild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58" name="Platshållare för bild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59" name="Platshållare för bild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63" name="Platshållare för tex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1" name="Platshållare för tex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5" name="Platshållare för tex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4" name="Platshållare för tex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7" name="Platshållare för tex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6" name="Platshållare för tex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Rubrik</a:t>
            </a:r>
          </a:p>
        </p:txBody>
      </p:sp>
      <p:sp>
        <p:nvSpPr>
          <p:cNvPr id="69" name="Platshållare för tex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sv-SE"/>
              <a:t>Namn</a:t>
            </a:r>
          </a:p>
        </p:txBody>
      </p:sp>
      <p:sp>
        <p:nvSpPr>
          <p:cNvPr id="68" name="Platshållare för tex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sv-SE"/>
              <a:t>Titel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434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nehåll 2 kolumner (jämförelse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63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nehåll 3 k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15" name="Rubrik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sv-SE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sv-SE"/>
              <a:t>Klicka här för att ändra mall för rubrikformat</a:t>
            </a:r>
          </a:p>
        </p:txBody>
      </p:sp>
      <p:sp>
        <p:nvSpPr>
          <p:cNvPr id="16" name="Platshållare för tex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17" name="Platshållare för innehåll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22" name="Platshållare för tex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här för att ändra format på bakgrundstexten</a:t>
            </a:r>
          </a:p>
        </p:txBody>
      </p:sp>
      <p:sp>
        <p:nvSpPr>
          <p:cNvPr id="23" name="Platshållare för innehåll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18" name="Platshållare för tex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sv-SE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sv-SE"/>
              <a:t>Klicka för att redigera</a:t>
            </a:r>
          </a:p>
        </p:txBody>
      </p:sp>
      <p:sp>
        <p:nvSpPr>
          <p:cNvPr id="21" name="Platshållare för innehåll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0568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ammanfat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</a:p>
        </p:txBody>
      </p:sp>
      <p:sp>
        <p:nvSpPr>
          <p:cNvPr id="10" name="Platshållare för bild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0841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v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ubrik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1" name="Underrubrik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sv-SE">
                <a:solidFill>
                  <a:schemeClr val="tx1">
                    <a:alpha val="60000"/>
                  </a:schemeClr>
                </a:solidFill>
              </a:rPr>
              <a:t>Klicka här för att ändra mall för underrubrikformat</a:t>
            </a:r>
            <a:endParaRPr lang="sv-SE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latshållare för bild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  <a:endParaRPr lang="sv-SE" dirty="0"/>
          </a:p>
        </p:txBody>
      </p:sp>
      <p:sp>
        <p:nvSpPr>
          <p:cNvPr id="42" name="Platshållare för bild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sv-SE"/>
              <a:t>Klicka på ikonen för att lägga till en bild</a:t>
            </a:r>
          </a:p>
        </p:txBody>
      </p:sp>
      <p:grpSp>
        <p:nvGrpSpPr>
          <p:cNvPr id="43" name="Grup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ihandsfigur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46" name="Frihandsfigur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sv-S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ihandsfigur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2379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/>
              <a:t>Klicka här för att ändra mall för underrubrikformat</a:t>
            </a:r>
            <a:endParaRPr lang="sv-SE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  <p:sp>
        <p:nvSpPr>
          <p:cNvPr id="19" name="Frihandsfigur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0" name="Ellips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34" name="Grup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ihandsfigur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/>
            </a:p>
          </p:txBody>
        </p:sp>
        <p:sp>
          <p:nvSpPr>
            <p:cNvPr id="36" name="Frihandsfigur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sv-S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38" name="Ellips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8721413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grpSp>
        <p:nvGrpSpPr>
          <p:cNvPr id="13" name="Grup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ihandsfigur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1" name="Ellips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3106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3343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ihandsfigur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sv-SE"/>
              <a:t>Klicka här för att ändra mall för rubrikformat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  <a:endParaRPr lang="sv-SE" dirty="0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95283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bild med logoty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ulär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8" name="Rektangulär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Presentationens rubrik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1"/>
              <a:t>Klicka om du vill redigera mall för underrubrikformat</a:t>
            </a:r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45690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49AA0E-6A47-4365-A56F-C26D07467938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, innehåll och logoty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30AEA-B0F4-4C84-99D8-15BB5664AA31}" type="datetime1">
              <a:rPr lang="sv-SE" noProof="1" dirty="0" smtClean="0"/>
              <a:t>2024-04-01</a:t>
            </a:fld>
            <a:endParaRPr lang="sv-SE" noProof="1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3" name="Platshållare för bild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2181090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koner- och innehåll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5" name="Rektangulär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57002F-D246-4298-A6C6-C90077C1F880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0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0" smtClean="0"/>
              <a:t>‹#›</a:t>
            </a:fld>
            <a:endParaRPr lang="sv-SE" noProof="0"/>
          </a:p>
        </p:txBody>
      </p:sp>
      <p:sp>
        <p:nvSpPr>
          <p:cNvPr id="11" name="Platshållare för text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3" name="Platshållare för text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4" name="Platshållare för text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7" name="Platshållare för text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text</a:t>
            </a:r>
          </a:p>
        </p:txBody>
      </p:sp>
      <p:sp>
        <p:nvSpPr>
          <p:cNvPr id="18" name="Platshållare för text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21" name="Platshållare för bild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2" name="Platshållare för bild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3" name="Platshållare för bild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4" name="Platshållare för bild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26" name="Platshållare för bild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12690262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 innehåll- och beskrivningslayou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9" name="Rektangulär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6" name="Rektangulär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AA9A2C-F97B-4040-9585-895702FC5CD3}" type="datetime1">
              <a:rPr lang="sv-SE" noProof="1" dirty="0" smtClean="0"/>
              <a:t>2024-04-01</a:t>
            </a:fld>
            <a:endParaRPr lang="sv-SE" noProof="1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5" name="Platshållare för text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16" name="Platshållare för text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9" name="Platshållare för text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7" name="Platshållare för text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18" name="Platshållare för text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0" name="Platshållare för text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1" name="Rektangel: Rundade hörn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2" name="Platshållare för text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3" name="Platshållare för text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1"/>
              <a:t>Redigera text</a:t>
            </a:r>
          </a:p>
        </p:txBody>
      </p:sp>
      <p:sp>
        <p:nvSpPr>
          <p:cNvPr id="24" name="Platshållare för text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27" name="Rektangel: Rundade hörn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8" name="Platshållare för text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sv-SE" noProof="1"/>
              <a:t>Redigera format för bakgrundstext</a:t>
            </a:r>
          </a:p>
        </p:txBody>
      </p:sp>
      <p:sp>
        <p:nvSpPr>
          <p:cNvPr id="30" name="Platshållare för bild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41664287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eskrivning- och innehålls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ulär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11" name="Rektangulär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1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sv-SE" noProof="1"/>
              <a:t>Klicka här för att ändra format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sv-SE" noProof="1"/>
              <a:t>Redigera format för bakgrundstext</a:t>
            </a:r>
          </a:p>
          <a:p>
            <a:pPr lvl="1" rtl="0"/>
            <a:r>
              <a:rPr lang="sv-SE" noProof="1"/>
              <a:t>Nivå två</a:t>
            </a:r>
          </a:p>
          <a:p>
            <a:pPr lvl="2" rtl="0"/>
            <a:r>
              <a:rPr lang="sv-SE" noProof="1"/>
              <a:t>Nivå tre</a:t>
            </a:r>
          </a:p>
          <a:p>
            <a:pPr lvl="3" rtl="0"/>
            <a:r>
              <a:rPr lang="sv-SE" noProof="1"/>
              <a:t>Nivå fyra</a:t>
            </a:r>
          </a:p>
          <a:p>
            <a:pPr lvl="4" rtl="0"/>
            <a:r>
              <a:rPr lang="sv-SE" noProof="1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7C627A-A27E-41C7-B257-56E26E7163F4}" type="datetime1">
              <a:rPr lang="sv-SE" noProof="1" dirty="0" smtClean="0"/>
              <a:t>2024-04-01</a:t>
            </a:fld>
            <a:endParaRPr lang="sv-SE" noProof="1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t>‹#›</a:t>
            </a:fld>
            <a:endParaRPr lang="sv-SE" noProof="1"/>
          </a:p>
        </p:txBody>
      </p:sp>
      <p:sp>
        <p:nvSpPr>
          <p:cNvPr id="12" name="Platshållare för bild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1"/>
              <a:t>Klicka på ikonen för att lägga till bild</a:t>
            </a:r>
          </a:p>
        </p:txBody>
      </p:sp>
    </p:spTree>
    <p:extLst>
      <p:ext uri="{BB962C8B-B14F-4D97-AF65-F5344CB8AC3E}">
        <p14:creationId xmlns:p14="http://schemas.microsoft.com/office/powerpoint/2010/main" val="271577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ulär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52CDAE-0DBF-4CCE-8D8D-BCC1A1B963F7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ulär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769021-A962-41DC-B2BE-B2D5BE48197E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1C337-78CE-4B42-B3F9-57AA2C8CE673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7" name="Rektangulär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ubrik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sv-SE" noProof="0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A4472-8FEF-4AB6-8DC5-BBF8799EDA3C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ulär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951709-E3CE-4C6A-8C9B-0A975C581F46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sv-SE" noProof="0"/>
              <a:t>Klicka på ikonen för att lägga till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v-SE" noProof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076600-0888-48C6-B089-DF3A6834FC41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v-SE" noProof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noProof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sv-SE" noProof="0"/>
              <a:t>Redigera format för bakgrundstext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CB5594E-A726-475C-AA0A-CE0BD647288B}" type="datetime1">
              <a:rPr lang="sv-SE" noProof="0" smtClean="0"/>
              <a:t>2024-04-01</a:t>
            </a:fld>
            <a:endParaRPr lang="sv-SE" noProof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sv-SE" noProof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sv-SE" noProof="0" smtClean="0"/>
              <a:pPr rtl="0"/>
              <a:t>‹#›</a:t>
            </a:fld>
            <a:endParaRPr lang="sv-SE" noProof="0"/>
          </a:p>
        </p:txBody>
      </p:sp>
      <p:sp>
        <p:nvSpPr>
          <p:cNvPr id="9" name="Rektangulär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ktangulär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ktangulär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sv-SE"/>
              <a:t>Klicka här för att ändra format</a:t>
            </a:r>
            <a:endParaRPr lang="sv-SE" dirty="0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sv-SE"/>
              <a:t>Redigera format för bakgrundstext</a:t>
            </a:r>
          </a:p>
          <a:p>
            <a:pPr lvl="1" rtl="0"/>
            <a:r>
              <a:rPr lang="sv-SE"/>
              <a:t>Nivå två</a:t>
            </a:r>
          </a:p>
          <a:p>
            <a:pPr lvl="2" rtl="0"/>
            <a:r>
              <a:rPr lang="sv-SE"/>
              <a:t>Nivå tre</a:t>
            </a:r>
          </a:p>
          <a:p>
            <a:pPr lvl="3" rtl="0"/>
            <a:r>
              <a:rPr lang="sv-SE"/>
              <a:t>Nivå fyra</a:t>
            </a:r>
          </a:p>
          <a:p>
            <a:pPr lvl="4" rtl="0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Tisdagen den 2 februari 20XX</a:t>
            </a:r>
            <a:endParaRPr lang="sv-SE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sv-SE"/>
              <a:t>Exempel på sidfotstext</a:t>
            </a:r>
            <a:endParaRPr lang="sv-SE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sv-SE" smtClean="0"/>
              <a:pPr rtl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212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sv-S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ktangulär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Bild 6" descr="Digitala anslutningar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ktangulär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9" name="Rektangulär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20" name="Rektangulär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</p:grpSp>
      <p:sp>
        <p:nvSpPr>
          <p:cNvPr id="22" name="Rektangulär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sv-SE" sz="6000" dirty="0">
                <a:solidFill>
                  <a:schemeClr val="bg1"/>
                </a:solidFill>
              </a:rPr>
              <a:t>skapa ett spel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sv-SE" dirty="0">
                <a:solidFill>
                  <a:srgbClr val="7CEBFF"/>
                </a:solidFill>
              </a:rPr>
              <a:t>Hur kommer vi igång?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9A13D3-44F2-D3CA-F29B-943BC780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</a:t>
            </a:r>
            <a:r>
              <a:rPr lang="sv-SE" dirty="0" err="1"/>
              <a:t>remove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B3B1A8-F3F2-2F96-102F-2393A497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my_list</a:t>
            </a:r>
            <a:r>
              <a:rPr lang="en-US" sz="2400" dirty="0"/>
              <a:t> = [1, 2, 3, "hello", 4.5]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err="1"/>
              <a:t>my_list.remove</a:t>
            </a:r>
            <a:r>
              <a:rPr lang="en-US" dirty="0"/>
              <a:t>(3)  # Tar bort den </a:t>
            </a:r>
            <a:r>
              <a:rPr lang="en-US" dirty="0" err="1"/>
              <a:t>första</a:t>
            </a:r>
            <a:r>
              <a:rPr lang="en-US" dirty="0"/>
              <a:t> 3:an I </a:t>
            </a:r>
            <a:r>
              <a:rPr lang="en-US" dirty="0" err="1"/>
              <a:t>listan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2 hello 4.5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9A13D3-44F2-D3CA-F29B-943BC780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</a:t>
            </a:r>
            <a:r>
              <a:rPr lang="sv-SE" dirty="0" err="1"/>
              <a:t>remove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B3B1A8-F3F2-2F96-102F-2393A497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/>
              <a:t>my_list</a:t>
            </a:r>
            <a:r>
              <a:rPr lang="en-US" sz="2400" dirty="0"/>
              <a:t> = [1, 2, 3, "hello", 4.5]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err="1"/>
              <a:t>popped_value</a:t>
            </a:r>
            <a:r>
              <a:rPr lang="en-US" dirty="0"/>
              <a:t> = </a:t>
            </a:r>
            <a:r>
              <a:rPr lang="en-US" dirty="0" err="1"/>
              <a:t>my_list.pop</a:t>
            </a:r>
            <a:r>
              <a:rPr lang="en-US" dirty="0"/>
              <a:t>(2)  # Tar bort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returnerar</a:t>
            </a:r>
            <a:r>
              <a:rPr lang="en-US" dirty="0"/>
              <a:t> </a:t>
            </a:r>
            <a:r>
              <a:rPr lang="en-US" dirty="0" err="1"/>
              <a:t>elementet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index 2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 2 hello 4.5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popped_value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288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540732-3E8D-FD22-7C5C-A9BEEA80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</a:t>
            </a:r>
            <a:r>
              <a:rPr lang="sv-SE" dirty="0" err="1"/>
              <a:t>Reversing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912C43-3F2C-13A5-8298-EA72318E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[1, 2, 3, 4, 5]</a:t>
            </a:r>
          </a:p>
          <a:p>
            <a:pPr marL="0" indent="0">
              <a:buNone/>
            </a:pPr>
            <a:r>
              <a:rPr lang="en-US" dirty="0" err="1"/>
              <a:t>my_list.reverse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395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540732-3E8D-FD22-7C5C-A9BEEA80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</a:t>
            </a:r>
            <a:r>
              <a:rPr lang="sv-SE" dirty="0" err="1"/>
              <a:t>Reversing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912C43-3F2C-13A5-8298-EA72318E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[1, 2, 3, 4, 5]</a:t>
            </a:r>
          </a:p>
          <a:p>
            <a:pPr marL="0" indent="0">
              <a:buNone/>
            </a:pPr>
            <a:r>
              <a:rPr lang="en-US" dirty="0" err="1"/>
              <a:t>reversed_list</a:t>
            </a:r>
            <a:r>
              <a:rPr lang="en-US" dirty="0"/>
              <a:t> = </a:t>
            </a:r>
            <a:r>
              <a:rPr lang="en-US" dirty="0" err="1"/>
              <a:t>my_list</a:t>
            </a:r>
            <a:r>
              <a:rPr lang="en-US" dirty="0"/>
              <a:t>[::-1]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reversed_list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1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540732-3E8D-FD22-7C5C-A9BEEA80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</a:t>
            </a:r>
            <a:r>
              <a:rPr lang="sv-SE" dirty="0" err="1"/>
              <a:t>Reversing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912C43-3F2C-13A5-8298-EA72318E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[1, 2, 3, 4, 5]</a:t>
            </a:r>
          </a:p>
          <a:p>
            <a:pPr marL="0" indent="0">
              <a:buNone/>
            </a:pPr>
            <a:r>
              <a:rPr lang="en-US" dirty="0" err="1"/>
              <a:t>reversed_list</a:t>
            </a:r>
            <a:r>
              <a:rPr lang="en-US" dirty="0"/>
              <a:t> = list(reversed(</a:t>
            </a:r>
            <a:r>
              <a:rPr lang="en-US" dirty="0" err="1"/>
              <a:t>my_list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reversed_list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26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540732-3E8D-FD22-7C5C-A9BEEA80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längd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0912C43-3F2C-13A5-8298-EA72318E7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squares = [x**2 for x in range(5)]  # </a:t>
            </a:r>
            <a:r>
              <a:rPr lang="en-US" dirty="0" err="1"/>
              <a:t>Skapar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</a:t>
            </a:r>
            <a:br>
              <a:rPr lang="sv-SE" dirty="0"/>
            </a:br>
            <a:r>
              <a:rPr lang="sv-SE" dirty="0"/>
              <a:t>print(len(</a:t>
            </a:r>
            <a:r>
              <a:rPr lang="sv-SE" dirty="0" err="1"/>
              <a:t>squares</a:t>
            </a:r>
            <a:r>
              <a:rPr lang="sv-SE" dirty="0"/>
              <a:t>)) # Ger hur lång listan är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1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9592A2-C8A2-EDD8-9DCB-552EC86E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sortering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6857F2-DCB6-9646-E718-156D8C9B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[3, 1, 4, 1, 5, 9, 2, 6, 5, 3, 5]</a:t>
            </a:r>
          </a:p>
          <a:p>
            <a:pPr marL="0" indent="0">
              <a:buNone/>
            </a:pPr>
            <a:r>
              <a:rPr lang="en-US" dirty="0" err="1"/>
              <a:t>my_list.sort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5946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9592A2-C8A2-EDD8-9DCB-552EC86E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sortering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6857F2-DCB6-9646-E718-156D8C9B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original_list</a:t>
            </a:r>
            <a:r>
              <a:rPr lang="sv-SE" dirty="0"/>
              <a:t> = [3, 1, 4, 1, 5, 9, 2, 6, 5, 3, 5]</a:t>
            </a:r>
          </a:p>
          <a:p>
            <a:pPr marL="0" indent="0">
              <a:buNone/>
            </a:pPr>
            <a:r>
              <a:rPr lang="sv-SE" dirty="0" err="1"/>
              <a:t>sorted_list</a:t>
            </a:r>
            <a:r>
              <a:rPr lang="sv-SE" dirty="0"/>
              <a:t> = </a:t>
            </a:r>
            <a:r>
              <a:rPr lang="sv-SE" dirty="0" err="1"/>
              <a:t>sorted</a:t>
            </a:r>
            <a:r>
              <a:rPr lang="sv-SE" dirty="0"/>
              <a:t>(</a:t>
            </a:r>
            <a:r>
              <a:rPr lang="sv-SE" dirty="0" err="1"/>
              <a:t>original_list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print(</a:t>
            </a:r>
            <a:r>
              <a:rPr lang="sv-SE" dirty="0" err="1"/>
              <a:t>sorted_list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7950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9592A2-C8A2-EDD8-9DCB-552EC86E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sortering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6857F2-DCB6-9646-E718-156D8C9B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words = ["banana", "apple", "cherry", "date"]</a:t>
            </a:r>
          </a:p>
          <a:p>
            <a:pPr marL="0" indent="0">
              <a:buNone/>
            </a:pPr>
            <a:r>
              <a:rPr lang="en-US" dirty="0" err="1"/>
              <a:t>sorted_words</a:t>
            </a:r>
            <a:r>
              <a:rPr lang="en-US" dirty="0"/>
              <a:t> = sorted(words, key=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sorted_words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73856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9592A2-C8A2-EDD8-9DCB-552EC86E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sortering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6857F2-DCB6-9646-E718-156D8C9B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[3, 1, 4, 1, 5, 9, 2, 6, 5, 3, 5]</a:t>
            </a:r>
          </a:p>
          <a:p>
            <a:pPr marL="0" indent="0">
              <a:buNone/>
            </a:pPr>
            <a:r>
              <a:rPr lang="en-US" dirty="0" err="1"/>
              <a:t>my_list.sort</a:t>
            </a:r>
            <a:r>
              <a:rPr lang="en-US" dirty="0"/>
              <a:t>(reverse=True)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4158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D3418D-8654-7428-58B2-4AC2B3B0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Ett enkelt </a:t>
            </a:r>
            <a:r>
              <a:rPr lang="sv-SE" dirty="0" err="1"/>
              <a:t>point</a:t>
            </a:r>
            <a:r>
              <a:rPr lang="sv-SE" dirty="0"/>
              <a:t> and </a:t>
            </a:r>
            <a:r>
              <a:rPr lang="sv-SE" dirty="0" err="1"/>
              <a:t>click</a:t>
            </a:r>
            <a:r>
              <a:rPr lang="sv-SE" dirty="0"/>
              <a:t>-spel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0D1D142-774C-CEA7-4A03-8D884F37D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93856"/>
            <a:ext cx="11029615" cy="3678303"/>
          </a:xfrm>
        </p:spPr>
        <p:txBody>
          <a:bodyPr>
            <a:normAutofit fontScale="62500" lnSpcReduction="20000"/>
          </a:bodyPr>
          <a:lstStyle/>
          <a:p>
            <a:r>
              <a:rPr lang="sv-SE" dirty="0"/>
              <a:t>Ett enkelt fönster</a:t>
            </a:r>
          </a:p>
          <a:p>
            <a:r>
              <a:rPr lang="sv-SE" dirty="0"/>
              <a:t>En röd boll som studsar runt i fönstret</a:t>
            </a:r>
          </a:p>
          <a:p>
            <a:r>
              <a:rPr lang="sv-SE" dirty="0"/>
              <a:t>Klickar man på en boll händer något </a:t>
            </a:r>
          </a:p>
          <a:p>
            <a:pPr lvl="1"/>
            <a:r>
              <a:rPr lang="sv-SE" dirty="0"/>
              <a:t>Klickar man på röd boll slumpas det upp en ny boll av slumpmässig storlek och färg </a:t>
            </a:r>
          </a:p>
          <a:p>
            <a:pPr lvl="1"/>
            <a:r>
              <a:rPr lang="sv-SE" dirty="0"/>
              <a:t>(Färger är röd, grön, blå, gul)</a:t>
            </a:r>
          </a:p>
          <a:p>
            <a:pPr lvl="1"/>
            <a:r>
              <a:rPr lang="sv-SE" dirty="0"/>
              <a:t>Klickar man på en grön försvinner en boll (finns det bara en röd boll kvar försvinner inte den röda bollen)</a:t>
            </a:r>
          </a:p>
          <a:p>
            <a:pPr lvl="1"/>
            <a:r>
              <a:rPr lang="sv-SE" dirty="0"/>
              <a:t>Klickar man på en gul boll blir den grön</a:t>
            </a:r>
          </a:p>
          <a:p>
            <a:pPr lvl="1"/>
            <a:r>
              <a:rPr lang="sv-SE" dirty="0"/>
              <a:t>Klickar man på en blå boll så byter den håll</a:t>
            </a:r>
          </a:p>
          <a:p>
            <a:r>
              <a:rPr lang="sv-SE" dirty="0"/>
              <a:t>För varje klick får man 1 poäng</a:t>
            </a:r>
          </a:p>
          <a:p>
            <a:r>
              <a:rPr lang="sv-SE" dirty="0"/>
              <a:t>En knapp i fönstret avslutar spelet men frågar först  om du vill spara ditt resultat</a:t>
            </a:r>
          </a:p>
          <a:p>
            <a:r>
              <a:rPr lang="sv-SE" dirty="0"/>
              <a:t>Om du vill spara får du ange ditt användarnamn</a:t>
            </a:r>
          </a:p>
          <a:p>
            <a:r>
              <a:rPr lang="sv-SE" dirty="0"/>
              <a:t>Resultatet sparas i en textfil ”</a:t>
            </a:r>
            <a:r>
              <a:rPr lang="sv-SE" dirty="0" err="1"/>
              <a:t>Highscore</a:t>
            </a:r>
            <a:r>
              <a:rPr lang="sv-SE" dirty="0"/>
              <a:t>”</a:t>
            </a:r>
          </a:p>
          <a:p>
            <a:r>
              <a:rPr lang="sv-SE" dirty="0"/>
              <a:t>En knapp i fönstret säger </a:t>
            </a:r>
            <a:r>
              <a:rPr lang="sv-SE" dirty="0" err="1"/>
              <a:t>Highscore</a:t>
            </a:r>
            <a:r>
              <a:rPr lang="sv-SE" dirty="0"/>
              <a:t>.</a:t>
            </a:r>
          </a:p>
          <a:p>
            <a:r>
              <a:rPr lang="sv-SE" dirty="0"/>
              <a:t>Om man klickar på den öppnas ett nytt fönster med information från textfilen </a:t>
            </a:r>
            <a:r>
              <a:rPr lang="sv-SE" dirty="0" err="1"/>
              <a:t>Highscore</a:t>
            </a:r>
            <a:r>
              <a:rPr lang="sv-SE" dirty="0"/>
              <a:t> </a:t>
            </a:r>
          </a:p>
          <a:p>
            <a:r>
              <a:rPr lang="sv-SE" dirty="0"/>
              <a:t>Man sorterar listan från textfilen och visar de tre högsta </a:t>
            </a:r>
            <a:r>
              <a:rPr lang="sv-SE" dirty="0" err="1"/>
              <a:t>highscoren</a:t>
            </a:r>
            <a:r>
              <a:rPr lang="sv-SE" dirty="0"/>
              <a:t> i fönstret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5" name="Bild 4" descr="Bock med hel fyllning">
            <a:extLst>
              <a:ext uri="{FF2B5EF4-FFF2-40B4-BE49-F238E27FC236}">
                <a16:creationId xmlns:a16="http://schemas.microsoft.com/office/drawing/2014/main" id="{7C41713C-BBBE-E48A-EB02-D3BCE4FA5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2320" y="2089056"/>
            <a:ext cx="335280" cy="335280"/>
          </a:xfrm>
          <a:prstGeom prst="rect">
            <a:avLst/>
          </a:prstGeom>
        </p:spPr>
      </p:pic>
      <p:pic>
        <p:nvPicPr>
          <p:cNvPr id="6" name="Bild 5" descr="Bock med hel fyllning">
            <a:extLst>
              <a:ext uri="{FF2B5EF4-FFF2-40B4-BE49-F238E27FC236}">
                <a16:creationId xmlns:a16="http://schemas.microsoft.com/office/drawing/2014/main" id="{24B46CA0-B769-9A1C-81EE-F7ED04C99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0560" y="2393856"/>
            <a:ext cx="335280" cy="335280"/>
          </a:xfrm>
          <a:prstGeom prst="rect">
            <a:avLst/>
          </a:prstGeom>
        </p:spPr>
      </p:pic>
      <p:pic>
        <p:nvPicPr>
          <p:cNvPr id="7" name="Bild 6" descr="Bock med hel fyllning">
            <a:extLst>
              <a:ext uri="{FF2B5EF4-FFF2-40B4-BE49-F238E27FC236}">
                <a16:creationId xmlns:a16="http://schemas.microsoft.com/office/drawing/2014/main" id="{9EB76123-8A81-7C9A-946B-E36D84890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920" y="2647856"/>
            <a:ext cx="335280" cy="335280"/>
          </a:xfrm>
          <a:prstGeom prst="rect">
            <a:avLst/>
          </a:prstGeom>
        </p:spPr>
      </p:pic>
      <p:pic>
        <p:nvPicPr>
          <p:cNvPr id="4" name="Bild 3" descr="Bock med hel fyllning">
            <a:extLst>
              <a:ext uri="{FF2B5EF4-FFF2-40B4-BE49-F238E27FC236}">
                <a16:creationId xmlns:a16="http://schemas.microsoft.com/office/drawing/2014/main" id="{2A34BCF1-D7B3-E527-1E83-4EAED431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288" y="2815496"/>
            <a:ext cx="335280" cy="335280"/>
          </a:xfrm>
          <a:prstGeom prst="rect">
            <a:avLst/>
          </a:prstGeom>
        </p:spPr>
      </p:pic>
      <p:pic>
        <p:nvPicPr>
          <p:cNvPr id="8" name="Bild 7" descr="Bock med hel fyllning">
            <a:extLst>
              <a:ext uri="{FF2B5EF4-FFF2-40B4-BE49-F238E27FC236}">
                <a16:creationId xmlns:a16="http://schemas.microsoft.com/office/drawing/2014/main" id="{0C5A8167-5CBA-4E6E-36B9-074BA8E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9100" y="3150776"/>
            <a:ext cx="335280" cy="335280"/>
          </a:xfrm>
          <a:prstGeom prst="rect">
            <a:avLst/>
          </a:prstGeom>
        </p:spPr>
      </p:pic>
      <p:pic>
        <p:nvPicPr>
          <p:cNvPr id="9" name="Bild 8" descr="Bock med hel fyllning">
            <a:extLst>
              <a:ext uri="{FF2B5EF4-FFF2-40B4-BE49-F238E27FC236}">
                <a16:creationId xmlns:a16="http://schemas.microsoft.com/office/drawing/2014/main" id="{06A36B19-9FC0-4908-8FEA-B4643F6B2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380" y="3294192"/>
            <a:ext cx="335280" cy="335280"/>
          </a:xfrm>
          <a:prstGeom prst="rect">
            <a:avLst/>
          </a:prstGeom>
        </p:spPr>
      </p:pic>
      <p:pic>
        <p:nvPicPr>
          <p:cNvPr id="10" name="Bild 9" descr="Bock med hel fyllning">
            <a:extLst>
              <a:ext uri="{FF2B5EF4-FFF2-40B4-BE49-F238E27FC236}">
                <a16:creationId xmlns:a16="http://schemas.microsoft.com/office/drawing/2014/main" id="{97270DFC-04A5-178D-9CC2-5F8483C0C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8200" y="3555624"/>
            <a:ext cx="335280" cy="335280"/>
          </a:xfrm>
          <a:prstGeom prst="rect">
            <a:avLst/>
          </a:prstGeom>
        </p:spPr>
      </p:pic>
      <p:pic>
        <p:nvPicPr>
          <p:cNvPr id="11" name="Bild 10" descr="Bock med hel fyllning">
            <a:extLst>
              <a:ext uri="{FF2B5EF4-FFF2-40B4-BE49-F238E27FC236}">
                <a16:creationId xmlns:a16="http://schemas.microsoft.com/office/drawing/2014/main" id="{AED45F7A-366F-5917-B4FA-710BBDF7D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5840" y="3767056"/>
            <a:ext cx="335280" cy="335280"/>
          </a:xfrm>
          <a:prstGeom prst="rect">
            <a:avLst/>
          </a:prstGeom>
        </p:spPr>
      </p:pic>
      <p:pic>
        <p:nvPicPr>
          <p:cNvPr id="12" name="Bild 11" descr="Bock med hel fyllning">
            <a:extLst>
              <a:ext uri="{FF2B5EF4-FFF2-40B4-BE49-F238E27FC236}">
                <a16:creationId xmlns:a16="http://schemas.microsoft.com/office/drawing/2014/main" id="{F65951EB-0E19-E344-9584-198D7AF7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5280" y="3995423"/>
            <a:ext cx="335280" cy="335280"/>
          </a:xfrm>
          <a:prstGeom prst="rect">
            <a:avLst/>
          </a:prstGeom>
        </p:spPr>
      </p:pic>
      <p:pic>
        <p:nvPicPr>
          <p:cNvPr id="13" name="Bild 12" descr="Bock med hel fyllning">
            <a:extLst>
              <a:ext uri="{FF2B5EF4-FFF2-40B4-BE49-F238E27FC236}">
                <a16:creationId xmlns:a16="http://schemas.microsoft.com/office/drawing/2014/main" id="{4821DFBF-CEFB-8137-0FF9-0BECCA23A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288" y="4330703"/>
            <a:ext cx="335280" cy="335280"/>
          </a:xfrm>
          <a:prstGeom prst="rect">
            <a:avLst/>
          </a:prstGeom>
        </p:spPr>
      </p:pic>
      <p:pic>
        <p:nvPicPr>
          <p:cNvPr id="14" name="Bild 13" descr="Bock med hel fyllning">
            <a:extLst>
              <a:ext uri="{FF2B5EF4-FFF2-40B4-BE49-F238E27FC236}">
                <a16:creationId xmlns:a16="http://schemas.microsoft.com/office/drawing/2014/main" id="{5DC1A0D4-F235-2D1A-C669-37ED14462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920" y="5052672"/>
            <a:ext cx="335280" cy="335280"/>
          </a:xfrm>
          <a:prstGeom prst="rect">
            <a:avLst/>
          </a:prstGeom>
        </p:spPr>
      </p:pic>
      <p:pic>
        <p:nvPicPr>
          <p:cNvPr id="15" name="Bild 14" descr="Bock med hel fyllning">
            <a:extLst>
              <a:ext uri="{FF2B5EF4-FFF2-40B4-BE49-F238E27FC236}">
                <a16:creationId xmlns:a16="http://schemas.microsoft.com/office/drawing/2014/main" id="{1F3BBC1D-E49C-2F1E-84AA-18EA5DFC0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58368" y="5191008"/>
            <a:ext cx="33528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7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9592A2-C8A2-EDD8-9DCB-552EC86E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sortering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6857F2-DCB6-9646-E718-156D8C9B5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students = [</a:t>
            </a:r>
          </a:p>
          <a:p>
            <a:pPr marL="0" indent="0">
              <a:buNone/>
            </a:pPr>
            <a:r>
              <a:rPr lang="sv-SE" dirty="0"/>
              <a:t>    {"</a:t>
            </a:r>
            <a:r>
              <a:rPr lang="sv-SE" dirty="0" err="1"/>
              <a:t>name</a:t>
            </a:r>
            <a:r>
              <a:rPr lang="sv-SE" dirty="0"/>
              <a:t>": "Alice", "score": 85},</a:t>
            </a:r>
          </a:p>
          <a:p>
            <a:pPr marL="0" indent="0">
              <a:buNone/>
            </a:pPr>
            <a:r>
              <a:rPr lang="sv-SE" dirty="0"/>
              <a:t>    {"</a:t>
            </a:r>
            <a:r>
              <a:rPr lang="sv-SE" dirty="0" err="1"/>
              <a:t>name</a:t>
            </a:r>
            <a:r>
              <a:rPr lang="sv-SE" dirty="0"/>
              <a:t>": "Bob", "score": 92},</a:t>
            </a:r>
          </a:p>
          <a:p>
            <a:pPr marL="0" indent="0">
              <a:buNone/>
            </a:pPr>
            <a:r>
              <a:rPr lang="sv-SE" dirty="0"/>
              <a:t>    {"</a:t>
            </a:r>
            <a:r>
              <a:rPr lang="sv-SE" dirty="0" err="1"/>
              <a:t>name</a:t>
            </a:r>
            <a:r>
              <a:rPr lang="sv-SE" dirty="0"/>
              <a:t>": "Charlie", "score": 78}</a:t>
            </a:r>
          </a:p>
          <a:p>
            <a:pPr marL="0" indent="0">
              <a:buNone/>
            </a:pPr>
            <a:r>
              <a:rPr lang="sv-SE" dirty="0"/>
              <a:t>]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sorted_students</a:t>
            </a:r>
            <a:r>
              <a:rPr lang="sv-SE" dirty="0"/>
              <a:t> = </a:t>
            </a:r>
            <a:r>
              <a:rPr lang="sv-SE" dirty="0" err="1"/>
              <a:t>sorted</a:t>
            </a:r>
            <a:r>
              <a:rPr lang="sv-SE" dirty="0"/>
              <a:t>(students, </a:t>
            </a:r>
            <a:r>
              <a:rPr lang="sv-SE" dirty="0" err="1"/>
              <a:t>key</a:t>
            </a:r>
            <a:r>
              <a:rPr lang="sv-SE" dirty="0"/>
              <a:t>=lambda x: x["score"], </a:t>
            </a:r>
            <a:r>
              <a:rPr lang="sv-SE" dirty="0" err="1"/>
              <a:t>reverse</a:t>
            </a:r>
            <a:r>
              <a:rPr lang="sv-SE" dirty="0"/>
              <a:t>=</a:t>
            </a:r>
            <a:r>
              <a:rPr lang="sv-SE" dirty="0" err="1"/>
              <a:t>True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print(</a:t>
            </a:r>
            <a:r>
              <a:rPr lang="sv-SE" dirty="0" err="1"/>
              <a:t>sorted_students</a:t>
            </a:r>
            <a:r>
              <a:rPr lang="sv-SE" dirty="0"/>
              <a:t>)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1411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15CD2E-135E-FF10-8F24-662BB336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Flerdimensionella listor (</a:t>
            </a:r>
            <a:r>
              <a:rPr lang="sv-SE" dirty="0" err="1"/>
              <a:t>arrayer</a:t>
            </a:r>
            <a:r>
              <a:rPr lang="sv-SE" dirty="0"/>
              <a:t>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E303B5-BD70-F6B5-E1FF-ECFEE5CE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Listor i listor</a:t>
            </a:r>
          </a:p>
          <a:p>
            <a:pPr marL="0" indent="0">
              <a:buNone/>
            </a:pPr>
            <a:endParaRPr lang="sv-SE" sz="1800" dirty="0"/>
          </a:p>
          <a:p>
            <a:pPr marL="0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matrix = [[1, 2, 3], [4, 5, 6], [7, 8, 9]]</a:t>
            </a:r>
            <a:endParaRPr lang="sv-SE" sz="1800" dirty="0"/>
          </a:p>
        </p:txBody>
      </p:sp>
    </p:spTree>
    <p:extLst>
      <p:ext uri="{BB962C8B-B14F-4D97-AF65-F5344CB8AC3E}">
        <p14:creationId xmlns:p14="http://schemas.microsoft.com/office/powerpoint/2010/main" val="410164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ubrik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sv-SE" b="1" i="0" dirty="0">
                <a:effectLst/>
                <a:latin typeface="Söhne"/>
              </a:rPr>
              <a:t>Vad är en databas?</a:t>
            </a:r>
            <a:endParaRPr lang="sv-SE" dirty="0"/>
          </a:p>
        </p:txBody>
      </p:sp>
      <p:pic>
        <p:nvPicPr>
          <p:cNvPr id="18" name="Platshållare för bild 17" descr="En grupp personer som sitter vid ett bord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latshållare för bild 19" descr="Digital bakgrund med datapunkter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latshållare för bild 24" descr="Skärm med digitalt diagram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1B0FB-D917-4C8C-928F-313BD683BF39}" type="slidenum">
              <a:rPr kumimoji="0" lang="sv-SE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  <a:alpha val="80000"/>
                  </a:prstClr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sv-SE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  <a:alpha val="80000"/>
                </a:prstClr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pic>
        <p:nvPicPr>
          <p:cNvPr id="23" name="Platshållare för bild 22" descr="En person som ritar på en white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2" y="4508500"/>
            <a:ext cx="6321939" cy="1998712"/>
          </a:xfrm>
          <a:noFill/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sv-SE" sz="1800" dirty="0">
                <a:solidFill>
                  <a:schemeClr val="tx1"/>
                </a:solidFill>
              </a:rPr>
              <a:t>ett strukturerat sätt att lagra och organisera data</a:t>
            </a:r>
            <a:br>
              <a:rPr lang="sv-SE" sz="1800" dirty="0">
                <a:solidFill>
                  <a:schemeClr val="tx1"/>
                </a:solidFill>
              </a:rPr>
            </a:br>
            <a:br>
              <a:rPr lang="sv-SE" sz="1800" dirty="0">
                <a:solidFill>
                  <a:schemeClr val="tx1"/>
                </a:solidFill>
              </a:rPr>
            </a:br>
            <a:r>
              <a:rPr lang="sv-SE" sz="1800" dirty="0">
                <a:solidFill>
                  <a:schemeClr val="tx1"/>
                </a:solidFill>
              </a:rPr>
              <a:t>en sorts digitalt arkiv</a:t>
            </a:r>
            <a:br>
              <a:rPr lang="sv-SE" sz="1800" dirty="0">
                <a:solidFill>
                  <a:schemeClr val="tx1"/>
                </a:solidFill>
              </a:rPr>
            </a:br>
            <a:br>
              <a:rPr lang="sv-SE" sz="1800" dirty="0">
                <a:solidFill>
                  <a:schemeClr val="tx1"/>
                </a:solidFill>
              </a:rPr>
            </a:br>
            <a:r>
              <a:rPr lang="sv-SE" sz="1800" dirty="0">
                <a:solidFill>
                  <a:schemeClr val="tx1"/>
                </a:solidFill>
              </a:rPr>
              <a:t>d</a:t>
            </a:r>
            <a:r>
              <a:rPr lang="sv-SE" sz="1800" b="0" i="0" dirty="0">
                <a:solidFill>
                  <a:schemeClr val="tx1"/>
                </a:solidFill>
                <a:effectLst/>
              </a:rPr>
              <a:t>ata som är samlade, ordnade, sökbara och separerade från programmen som använder dem</a:t>
            </a:r>
            <a:endParaRPr lang="sv-SE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8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1">
            <a:extLst>
              <a:ext uri="{FF2B5EF4-FFF2-40B4-BE49-F238E27FC236}">
                <a16:creationId xmlns:a16="http://schemas.microsoft.com/office/drawing/2014/main" id="{24173892-C9E0-C60C-EDE4-B6846A586E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sv-SE" dirty="0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4CF74CC-F247-8593-5278-2901BC0D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sv-SE"/>
              <a:t>Tisdagen den 2 februari 20XX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BD759C5-A3B0-9A04-D5C1-337A0F19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sv-SE"/>
              <a:t>Exempel på sidfotstext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35025D4-D589-27AB-32AF-211D247C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sv-SE" smtClean="0"/>
              <a:t>23</a:t>
            </a:fld>
            <a:endParaRPr lang="sv-SE"/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64A5D66F-19E4-AEA1-139E-21FE5A02C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10783887" cy="1412875"/>
          </a:xfrm>
        </p:spPr>
        <p:txBody>
          <a:bodyPr/>
          <a:lstStyle/>
          <a:p>
            <a:r>
              <a:rPr lang="sv-SE" sz="6000" dirty="0"/>
              <a:t>Varför använder man databaser?</a:t>
            </a:r>
          </a:p>
        </p:txBody>
      </p:sp>
      <p:sp>
        <p:nvSpPr>
          <p:cNvPr id="7" name="Underrubrik 6">
            <a:extLst>
              <a:ext uri="{FF2B5EF4-FFF2-40B4-BE49-F238E27FC236}">
                <a16:creationId xmlns:a16="http://schemas.microsoft.com/office/drawing/2014/main" id="{B0F6325B-13A3-F150-AB47-CEF83565E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296391"/>
            <a:ext cx="10783887" cy="4012333"/>
          </a:xfrm>
        </p:spPr>
        <p:txBody>
          <a:bodyPr/>
          <a:lstStyle/>
          <a:p>
            <a:pPr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Det gör det enklare att ta hand om och hantera datamängden. </a:t>
            </a:r>
          </a:p>
          <a:p>
            <a:pPr algn="l"/>
            <a:r>
              <a:rPr lang="sv-SE" dirty="0">
                <a:solidFill>
                  <a:srgbClr val="1A1A1A"/>
                </a:solidFill>
                <a:latin typeface="Merriweather" panose="00000500000000000000" pitchFamily="2" charset="0"/>
              </a:rPr>
              <a:t>F</a:t>
            </a:r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lera program kan använda samma data. </a:t>
            </a:r>
          </a:p>
          <a:p>
            <a:pPr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Data­mängden blir över­skåd­lig.</a:t>
            </a:r>
          </a:p>
          <a:p>
            <a:pPr marL="0" indent="0" algn="l"/>
            <a:r>
              <a:rPr lang="sv-SE" b="0" i="0" dirty="0">
                <a:solidFill>
                  <a:srgbClr val="1A1A1A"/>
                </a:solidFill>
                <a:effectLst/>
                <a:latin typeface="Merriweather" panose="00000500000000000000" pitchFamily="2" charset="0"/>
              </a:rPr>
              <a:t>Den kan an­vän­das av olika pro­gram och förenklar administration.</a:t>
            </a:r>
          </a:p>
          <a:p>
            <a:endParaRPr lang="sv-SE" dirty="0"/>
          </a:p>
          <a:p>
            <a:pPr algn="l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89953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sv-SE" dirty="0" err="1"/>
              <a:t>Members</a:t>
            </a:r>
            <a:endParaRPr lang="sv-SE" dirty="0"/>
          </a:p>
        </p:txBody>
      </p:sp>
      <p:graphicFrame>
        <p:nvGraphicFramePr>
          <p:cNvPr id="13" name="Tabell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ID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/>
                        <a:t>FirstName</a:t>
                      </a:r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/>
                        <a:t>LastName</a:t>
                      </a:r>
                      <a:endParaRPr lang="sv-SE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Age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/>
                        <a:t>Pet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Henry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Tudor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Hund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Kristina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Lugn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Katt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Lars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Lustig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Guldfisk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Ada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 err="1">
                          <a:solidFill>
                            <a:schemeClr val="tx1"/>
                          </a:solidFill>
                        </a:rPr>
                        <a:t>Lovelace</a:t>
                      </a: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Kolja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pic>
        <p:nvPicPr>
          <p:cNvPr id="6" name="Bild 5" descr="Nyckel med hel fyllning">
            <a:extLst>
              <a:ext uri="{FF2B5EF4-FFF2-40B4-BE49-F238E27FC236}">
                <a16:creationId xmlns:a16="http://schemas.microsoft.com/office/drawing/2014/main" id="{FE78167A-7AC5-A0E6-D9A6-41554AB8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15" y="2112963"/>
            <a:ext cx="517583" cy="51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41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Databasmodell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25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pic>
        <p:nvPicPr>
          <p:cNvPr id="8" name="Platshållare för innehåll 7" descr="En bild som visar text, diagram, nummer, Parallell">
            <a:extLst>
              <a:ext uri="{FF2B5EF4-FFF2-40B4-BE49-F238E27FC236}">
                <a16:creationId xmlns:a16="http://schemas.microsoft.com/office/drawing/2014/main" id="{0E22CA9F-FA49-16DB-BB9C-D418B9141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26101" y="496745"/>
            <a:ext cx="5039581" cy="5986242"/>
          </a:xfrm>
        </p:spPr>
      </p:pic>
    </p:spTree>
    <p:extLst>
      <p:ext uri="{BB962C8B-B14F-4D97-AF65-F5344CB8AC3E}">
        <p14:creationId xmlns:p14="http://schemas.microsoft.com/office/powerpoint/2010/main" val="1016829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ihandsfigur: Figur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sv-SE"/>
            </a:p>
          </p:txBody>
        </p:sp>
      </p:grpSp>
      <p:sp>
        <p:nvSpPr>
          <p:cNvPr id="7" name="Rubrik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r>
              <a:rPr lang="sv-SE" dirty="0"/>
              <a:t>Databasmodell</a:t>
            </a: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sv-SE" smtClean="0"/>
              <a:pPr rtl="0"/>
              <a:t>26</a:t>
            </a:fld>
            <a:endParaRPr lang="sv-SE"/>
          </a:p>
        </p:txBody>
      </p:sp>
      <p:sp>
        <p:nvSpPr>
          <p:cNvPr id="22" name="Frihandsfigur: Figur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sv-SE"/>
          </a:p>
        </p:txBody>
      </p:sp>
      <p:pic>
        <p:nvPicPr>
          <p:cNvPr id="8" name="Platshållare för innehåll 7">
            <a:extLst>
              <a:ext uri="{FF2B5EF4-FFF2-40B4-BE49-F238E27FC236}">
                <a16:creationId xmlns:a16="http://schemas.microsoft.com/office/drawing/2014/main" id="{0E22CA9F-FA49-16DB-BB9C-D418B91415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49960" y="1603261"/>
            <a:ext cx="7651630" cy="4705464"/>
          </a:xfrm>
        </p:spPr>
      </p:pic>
    </p:spTree>
    <p:extLst>
      <p:ext uri="{BB962C8B-B14F-4D97-AF65-F5344CB8AC3E}">
        <p14:creationId xmlns:p14="http://schemas.microsoft.com/office/powerpoint/2010/main" val="3721016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sv-SE" sz="5400" kern="1900" spc="600" noProof="1">
                <a:latin typeface="Abadi" panose="020F0502020204030204" pitchFamily="34" charset="0"/>
              </a:rPr>
              <a:t>Filhantering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>
                <a:solidFill>
                  <a:schemeClr val="bg1"/>
                </a:solidFill>
              </a:rPr>
              <a:t>Vad är filhantering?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sv-SE" sz="2400" noProof="1">
                <a:solidFill>
                  <a:schemeClr val="bg1">
                    <a:alpha val="60000"/>
                  </a:schemeClr>
                </a:solidFill>
              </a:rPr>
              <a:t>Processen att skapa, läsa, skriva, ändra och radera filer på ett datorsystem.</a:t>
            </a:r>
          </a:p>
          <a:p>
            <a:pPr marL="0" indent="0" rtl="0">
              <a:buNone/>
            </a:pPr>
            <a:endParaRPr lang="sv-SE" noProof="1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dirty="0" smtClean="0"/>
              <a:pPr rtl="0"/>
              <a:t>28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>
                <a:solidFill>
                  <a:schemeClr val="bg1"/>
                </a:solidFill>
              </a:rPr>
              <a:t>Varför är filhantering viktigt?</a:t>
            </a:r>
          </a:p>
        </p:txBody>
      </p:sp>
      <p:pic>
        <p:nvPicPr>
          <p:cNvPr id="24" name="Platshållare för bild 23" descr="Bildikon">
            <a:extLst>
              <a:ext uri="{FF2B5EF4-FFF2-40B4-BE49-F238E27FC236}">
                <a16:creationId xmlns:a16="http://schemas.microsoft.com/office/drawing/2014/main" id="{392F88FE-8354-454B-B97D-5C8A7B8ABAEF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08" r="3008"/>
          <a:stretch>
            <a:fillRect/>
          </a:stretch>
        </p:blipFill>
        <p:spPr>
          <a:xfrm>
            <a:off x="1295400" y="2692107"/>
            <a:ext cx="1069848" cy="795528"/>
          </a:xfrm>
        </p:spPr>
      </p:pic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946AC501-B359-42B4-BEAB-B15A3045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18873"/>
            <a:ext cx="2286000" cy="334918"/>
          </a:xfrm>
        </p:spPr>
        <p:txBody>
          <a:bodyPr rtlCol="0">
            <a:normAutofit fontScale="92500"/>
          </a:bodyPr>
          <a:lstStyle/>
          <a:p>
            <a:pPr rtl="0"/>
            <a:r>
              <a:rPr lang="sv-SE" noProof="1"/>
              <a:t>Dataåtkomst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55A064E7-CBD4-44C6-846D-EC14D2291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252089"/>
            <a:ext cx="2286000" cy="1377537"/>
          </a:xfrm>
        </p:spPr>
        <p:txBody>
          <a:bodyPr rtlCol="0"/>
          <a:lstStyle/>
          <a:p>
            <a:pPr rtl="0"/>
            <a:r>
              <a:rPr lang="sv-SE" noProof="1"/>
              <a:t>Gör det möjligt att läsa indata från externa källor, behandla dem och skriva resultat till filer.</a:t>
            </a:r>
          </a:p>
        </p:txBody>
      </p:sp>
      <p:pic>
        <p:nvPicPr>
          <p:cNvPr id="26" name="Platshållare för bild 25" descr="Pennikon">
            <a:extLst>
              <a:ext uri="{FF2B5EF4-FFF2-40B4-BE49-F238E27FC236}">
                <a16:creationId xmlns:a16="http://schemas.microsoft.com/office/drawing/2014/main" id="{C4D678E5-CB73-4197-8507-0EB6C03643FD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008" r="3008"/>
          <a:stretch>
            <a:fillRect/>
          </a:stretch>
        </p:blipFill>
        <p:spPr>
          <a:xfrm>
            <a:off x="4901806" y="2692107"/>
            <a:ext cx="1069848" cy="795528"/>
          </a:xfrm>
        </p:spPr>
      </p:pic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32F2863B-8BCD-4F0E-9518-0B9181837435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4695354" y="3812325"/>
            <a:ext cx="2286000" cy="334918"/>
          </a:xfrm>
        </p:spPr>
        <p:txBody>
          <a:bodyPr rtlCol="0">
            <a:normAutofit fontScale="92500"/>
          </a:bodyPr>
          <a:lstStyle/>
          <a:p>
            <a:pPr rtl="0"/>
            <a:r>
              <a:rPr lang="sv-SE" noProof="1"/>
              <a:t>Permanens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6B3FA7AE-E9B6-4391-900E-62AD4FE3D7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95354" y="4245541"/>
            <a:ext cx="2286000" cy="137753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sv-SE" noProof="1"/>
              <a:t>Gör att data kan lagras permanent, vilket är avgörande för att spara resultat från programkörningar eller för att dela data mellan olika sessioner.</a:t>
            </a:r>
          </a:p>
        </p:txBody>
      </p:sp>
      <p:pic>
        <p:nvPicPr>
          <p:cNvPr id="28" name="Platshållare för bild 27" descr="Videospelare, ikon">
            <a:extLst>
              <a:ext uri="{FF2B5EF4-FFF2-40B4-BE49-F238E27FC236}">
                <a16:creationId xmlns:a16="http://schemas.microsoft.com/office/drawing/2014/main" id="{52EE44A9-BFCE-4316-B45E-2C903D6467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78" r="3078"/>
          <a:stretch>
            <a:fillRect/>
          </a:stretch>
        </p:blipFill>
        <p:spPr>
          <a:xfrm>
            <a:off x="8789638" y="2693338"/>
            <a:ext cx="1069848" cy="795528"/>
          </a:xfrm>
        </p:spPr>
      </p:pic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3D56E019-758A-464A-B587-F52D68662C9A}"/>
              </a:ext>
            </a:extLst>
          </p:cNvPr>
          <p:cNvSpPr>
            <a:spLocks noGrp="1"/>
          </p:cNvSpPr>
          <p:nvPr>
            <p:ph type="body" idx="41"/>
          </p:nvPr>
        </p:nvSpPr>
        <p:spPr>
          <a:xfrm>
            <a:off x="8564086" y="3818873"/>
            <a:ext cx="2286000" cy="334918"/>
          </a:xfrm>
        </p:spPr>
        <p:txBody>
          <a:bodyPr rtlCol="0">
            <a:normAutofit fontScale="92500"/>
          </a:bodyPr>
          <a:lstStyle/>
          <a:p>
            <a:pPr rtl="0"/>
            <a:r>
              <a:rPr lang="sv-SE" noProof="1"/>
              <a:t>Integration</a:t>
            </a:r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FB3DB5CC-50BC-455B-B60A-C666C456492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64086" y="4252089"/>
            <a:ext cx="2286000" cy="1377537"/>
          </a:xfrm>
        </p:spPr>
        <p:txBody>
          <a:bodyPr rtlCol="0"/>
          <a:lstStyle/>
          <a:p>
            <a:pPr rtl="0"/>
            <a:r>
              <a:rPr lang="sv-SE" noProof="1"/>
              <a:t>Många applikationer måste arbeta med filer för att integrera med andra system, som databaser, webbtjänster eller andra program.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837AEF3-D709-4769-8799-695772A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smtClean="0"/>
              <a:pPr rtl="0"/>
              <a:t>29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08AC28-5EC5-9ED8-6339-F2D88051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du kan utforma ditt PROGRAM</a:t>
            </a:r>
          </a:p>
        </p:txBody>
      </p:sp>
      <p:sp>
        <p:nvSpPr>
          <p:cNvPr id="10" name="Pil: höger 9">
            <a:extLst>
              <a:ext uri="{FF2B5EF4-FFF2-40B4-BE49-F238E27FC236}">
                <a16:creationId xmlns:a16="http://schemas.microsoft.com/office/drawing/2014/main" id="{F2FA2F3D-2F0E-C774-C2AA-67380EFF7CDE}"/>
              </a:ext>
            </a:extLst>
          </p:cNvPr>
          <p:cNvSpPr/>
          <p:nvPr/>
        </p:nvSpPr>
        <p:spPr>
          <a:xfrm rot="5075243">
            <a:off x="2771283" y="3994004"/>
            <a:ext cx="1414420" cy="307070"/>
          </a:xfrm>
          <a:prstGeom prst="rightArrow">
            <a:avLst>
              <a:gd name="adj1" fmla="val 50000"/>
              <a:gd name="adj2" fmla="val 47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Frihandsfigur: Form 7">
            <a:extLst>
              <a:ext uri="{FF2B5EF4-FFF2-40B4-BE49-F238E27FC236}">
                <a16:creationId xmlns:a16="http://schemas.microsoft.com/office/drawing/2014/main" id="{EC9F3981-AA28-59B6-125A-D46B64DF29A6}"/>
              </a:ext>
            </a:extLst>
          </p:cNvPr>
          <p:cNvSpPr/>
          <p:nvPr/>
        </p:nvSpPr>
        <p:spPr>
          <a:xfrm>
            <a:off x="3111318" y="2641725"/>
            <a:ext cx="685319" cy="679789"/>
          </a:xfrm>
          <a:custGeom>
            <a:avLst/>
            <a:gdLst>
              <a:gd name="connsiteX0" fmla="*/ 0 w 685319"/>
              <a:gd name="connsiteY0" fmla="*/ 113298 h 679789"/>
              <a:gd name="connsiteX1" fmla="*/ 113298 w 685319"/>
              <a:gd name="connsiteY1" fmla="*/ 0 h 679789"/>
              <a:gd name="connsiteX2" fmla="*/ 572021 w 685319"/>
              <a:gd name="connsiteY2" fmla="*/ 0 h 679789"/>
              <a:gd name="connsiteX3" fmla="*/ 685319 w 685319"/>
              <a:gd name="connsiteY3" fmla="*/ 113298 h 679789"/>
              <a:gd name="connsiteX4" fmla="*/ 685319 w 685319"/>
              <a:gd name="connsiteY4" fmla="*/ 566491 h 679789"/>
              <a:gd name="connsiteX5" fmla="*/ 572021 w 685319"/>
              <a:gd name="connsiteY5" fmla="*/ 679789 h 679789"/>
              <a:gd name="connsiteX6" fmla="*/ 113298 w 685319"/>
              <a:gd name="connsiteY6" fmla="*/ 679789 h 679789"/>
              <a:gd name="connsiteX7" fmla="*/ 0 w 685319"/>
              <a:gd name="connsiteY7" fmla="*/ 566491 h 679789"/>
              <a:gd name="connsiteX8" fmla="*/ 0 w 685319"/>
              <a:gd name="connsiteY8" fmla="*/ 113298 h 67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19" h="679789">
                <a:moveTo>
                  <a:pt x="0" y="113298"/>
                </a:moveTo>
                <a:cubicBezTo>
                  <a:pt x="0" y="50725"/>
                  <a:pt x="50725" y="0"/>
                  <a:pt x="113298" y="0"/>
                </a:cubicBezTo>
                <a:lnTo>
                  <a:pt x="572021" y="0"/>
                </a:lnTo>
                <a:cubicBezTo>
                  <a:pt x="634594" y="0"/>
                  <a:pt x="685319" y="50725"/>
                  <a:pt x="685319" y="113298"/>
                </a:cubicBezTo>
                <a:lnTo>
                  <a:pt x="685319" y="566491"/>
                </a:lnTo>
                <a:cubicBezTo>
                  <a:pt x="685319" y="629064"/>
                  <a:pt x="634594" y="679789"/>
                  <a:pt x="572021" y="679789"/>
                </a:cubicBezTo>
                <a:lnTo>
                  <a:pt x="113298" y="679789"/>
                </a:lnTo>
                <a:cubicBezTo>
                  <a:pt x="50725" y="679789"/>
                  <a:pt x="0" y="629064"/>
                  <a:pt x="0" y="566491"/>
                </a:cubicBezTo>
                <a:lnTo>
                  <a:pt x="0" y="1132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24" tIns="48424" rIns="48424" bIns="484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dirty="0" err="1"/>
              <a:t>tk</a:t>
            </a:r>
            <a:r>
              <a:rPr lang="sv-SE" sz="1200" kern="1200" dirty="0" err="1"/>
              <a:t>inter</a:t>
            </a:r>
            <a:endParaRPr lang="sv-SE" sz="1200" kern="1200" dirty="0"/>
          </a:p>
        </p:txBody>
      </p:sp>
      <p:sp>
        <p:nvSpPr>
          <p:cNvPr id="11" name="Frihandsfigur: Form 10">
            <a:extLst>
              <a:ext uri="{FF2B5EF4-FFF2-40B4-BE49-F238E27FC236}">
                <a16:creationId xmlns:a16="http://schemas.microsoft.com/office/drawing/2014/main" id="{76BAB51E-E647-A55F-5629-1A46FA8651AB}"/>
              </a:ext>
            </a:extLst>
          </p:cNvPr>
          <p:cNvSpPr/>
          <p:nvPr/>
        </p:nvSpPr>
        <p:spPr>
          <a:xfrm>
            <a:off x="7216092" y="4829229"/>
            <a:ext cx="966736" cy="966736"/>
          </a:xfrm>
          <a:custGeom>
            <a:avLst/>
            <a:gdLst>
              <a:gd name="connsiteX0" fmla="*/ 0 w 966736"/>
              <a:gd name="connsiteY0" fmla="*/ 483368 h 966736"/>
              <a:gd name="connsiteX1" fmla="*/ 483368 w 966736"/>
              <a:gd name="connsiteY1" fmla="*/ 0 h 966736"/>
              <a:gd name="connsiteX2" fmla="*/ 966736 w 966736"/>
              <a:gd name="connsiteY2" fmla="*/ 483368 h 966736"/>
              <a:gd name="connsiteX3" fmla="*/ 483368 w 966736"/>
              <a:gd name="connsiteY3" fmla="*/ 966736 h 966736"/>
              <a:gd name="connsiteX4" fmla="*/ 0 w 966736"/>
              <a:gd name="connsiteY4" fmla="*/ 483368 h 96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6736" h="966736">
                <a:moveTo>
                  <a:pt x="0" y="483368"/>
                </a:moveTo>
                <a:cubicBezTo>
                  <a:pt x="0" y="216411"/>
                  <a:pt x="216411" y="0"/>
                  <a:pt x="483368" y="0"/>
                </a:cubicBezTo>
                <a:cubicBezTo>
                  <a:pt x="750325" y="0"/>
                  <a:pt x="966736" y="216411"/>
                  <a:pt x="966736" y="483368"/>
                </a:cubicBezTo>
                <a:cubicBezTo>
                  <a:pt x="966736" y="750325"/>
                  <a:pt x="750325" y="966736"/>
                  <a:pt x="483368" y="966736"/>
                </a:cubicBezTo>
                <a:cubicBezTo>
                  <a:pt x="216411" y="966736"/>
                  <a:pt x="0" y="750325"/>
                  <a:pt x="0" y="483368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815" tIns="156815" rIns="156815" bIns="156815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kern="1200" dirty="0" err="1"/>
              <a:t>Highscore</a:t>
            </a:r>
            <a:endParaRPr lang="sv-SE" sz="1200" kern="1200" dirty="0"/>
          </a:p>
        </p:txBody>
      </p:sp>
      <p:sp>
        <p:nvSpPr>
          <p:cNvPr id="12" name="Frihandsfigur: Form 11">
            <a:extLst>
              <a:ext uri="{FF2B5EF4-FFF2-40B4-BE49-F238E27FC236}">
                <a16:creationId xmlns:a16="http://schemas.microsoft.com/office/drawing/2014/main" id="{E07A973A-19F1-3134-725F-79A2F3C82200}"/>
              </a:ext>
            </a:extLst>
          </p:cNvPr>
          <p:cNvSpPr/>
          <p:nvPr/>
        </p:nvSpPr>
        <p:spPr>
          <a:xfrm>
            <a:off x="2829901" y="4927073"/>
            <a:ext cx="966736" cy="96673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dirty="0" err="1"/>
              <a:t>m</a:t>
            </a:r>
            <a:r>
              <a:rPr lang="sv-SE" sz="1200" kern="1200" dirty="0" err="1"/>
              <a:t>ain</a:t>
            </a:r>
            <a:r>
              <a:rPr lang="sv-SE" sz="1200" kern="1200" dirty="0"/>
              <a:t>()</a:t>
            </a:r>
          </a:p>
        </p:txBody>
      </p:sp>
      <p:sp>
        <p:nvSpPr>
          <p:cNvPr id="13" name="Frihandsfigur: Form 12">
            <a:extLst>
              <a:ext uri="{FF2B5EF4-FFF2-40B4-BE49-F238E27FC236}">
                <a16:creationId xmlns:a16="http://schemas.microsoft.com/office/drawing/2014/main" id="{7B25BEA3-A989-3FEF-88A0-57B22B09D5E4}"/>
              </a:ext>
            </a:extLst>
          </p:cNvPr>
          <p:cNvSpPr/>
          <p:nvPr/>
        </p:nvSpPr>
        <p:spPr>
          <a:xfrm>
            <a:off x="2209071" y="2780637"/>
            <a:ext cx="685319" cy="679789"/>
          </a:xfrm>
          <a:custGeom>
            <a:avLst/>
            <a:gdLst>
              <a:gd name="connsiteX0" fmla="*/ 0 w 685319"/>
              <a:gd name="connsiteY0" fmla="*/ 113298 h 679789"/>
              <a:gd name="connsiteX1" fmla="*/ 113298 w 685319"/>
              <a:gd name="connsiteY1" fmla="*/ 0 h 679789"/>
              <a:gd name="connsiteX2" fmla="*/ 572021 w 685319"/>
              <a:gd name="connsiteY2" fmla="*/ 0 h 679789"/>
              <a:gd name="connsiteX3" fmla="*/ 685319 w 685319"/>
              <a:gd name="connsiteY3" fmla="*/ 113298 h 679789"/>
              <a:gd name="connsiteX4" fmla="*/ 685319 w 685319"/>
              <a:gd name="connsiteY4" fmla="*/ 566491 h 679789"/>
              <a:gd name="connsiteX5" fmla="*/ 572021 w 685319"/>
              <a:gd name="connsiteY5" fmla="*/ 679789 h 679789"/>
              <a:gd name="connsiteX6" fmla="*/ 113298 w 685319"/>
              <a:gd name="connsiteY6" fmla="*/ 679789 h 679789"/>
              <a:gd name="connsiteX7" fmla="*/ 0 w 685319"/>
              <a:gd name="connsiteY7" fmla="*/ 566491 h 679789"/>
              <a:gd name="connsiteX8" fmla="*/ 0 w 685319"/>
              <a:gd name="connsiteY8" fmla="*/ 113298 h 67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19" h="679789">
                <a:moveTo>
                  <a:pt x="0" y="113298"/>
                </a:moveTo>
                <a:cubicBezTo>
                  <a:pt x="0" y="50725"/>
                  <a:pt x="50725" y="0"/>
                  <a:pt x="113298" y="0"/>
                </a:cubicBezTo>
                <a:lnTo>
                  <a:pt x="572021" y="0"/>
                </a:lnTo>
                <a:cubicBezTo>
                  <a:pt x="634594" y="0"/>
                  <a:pt x="685319" y="50725"/>
                  <a:pt x="685319" y="113298"/>
                </a:cubicBezTo>
                <a:lnTo>
                  <a:pt x="685319" y="566491"/>
                </a:lnTo>
                <a:cubicBezTo>
                  <a:pt x="685319" y="629064"/>
                  <a:pt x="634594" y="679789"/>
                  <a:pt x="572021" y="679789"/>
                </a:cubicBezTo>
                <a:lnTo>
                  <a:pt x="113298" y="679789"/>
                </a:lnTo>
                <a:cubicBezTo>
                  <a:pt x="50725" y="679789"/>
                  <a:pt x="0" y="629064"/>
                  <a:pt x="0" y="566491"/>
                </a:cubicBezTo>
                <a:lnTo>
                  <a:pt x="0" y="11329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8424" tIns="48424" rIns="48424" bIns="4842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sv-SE" sz="1200" dirty="0" err="1"/>
              <a:t>r</a:t>
            </a:r>
            <a:r>
              <a:rPr lang="sv-SE" sz="1200" kern="1200" dirty="0" err="1"/>
              <a:t>andom</a:t>
            </a:r>
            <a:endParaRPr lang="sv-SE" sz="1200" kern="1200" dirty="0"/>
          </a:p>
        </p:txBody>
      </p:sp>
      <p:sp>
        <p:nvSpPr>
          <p:cNvPr id="14" name="Pil: höger 13">
            <a:extLst>
              <a:ext uri="{FF2B5EF4-FFF2-40B4-BE49-F238E27FC236}">
                <a16:creationId xmlns:a16="http://schemas.microsoft.com/office/drawing/2014/main" id="{79B22E24-7CA8-963C-909D-8DE5B3F584D8}"/>
              </a:ext>
            </a:extLst>
          </p:cNvPr>
          <p:cNvSpPr/>
          <p:nvPr/>
        </p:nvSpPr>
        <p:spPr>
          <a:xfrm rot="4417923">
            <a:off x="2112982" y="4041335"/>
            <a:ext cx="1414420" cy="307070"/>
          </a:xfrm>
          <a:prstGeom prst="rightArrow">
            <a:avLst>
              <a:gd name="adj1" fmla="val 50000"/>
              <a:gd name="adj2" fmla="val 47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il: vänster-höger 14">
            <a:extLst>
              <a:ext uri="{FF2B5EF4-FFF2-40B4-BE49-F238E27FC236}">
                <a16:creationId xmlns:a16="http://schemas.microsoft.com/office/drawing/2014/main" id="{77234BB4-24B3-10DA-AEF0-39323BD1B81B}"/>
              </a:ext>
            </a:extLst>
          </p:cNvPr>
          <p:cNvSpPr/>
          <p:nvPr/>
        </p:nvSpPr>
        <p:spPr>
          <a:xfrm>
            <a:off x="4084320" y="5184089"/>
            <a:ext cx="2956560" cy="2570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ektangel: diagonala klippta hörn 3">
            <a:extLst>
              <a:ext uri="{FF2B5EF4-FFF2-40B4-BE49-F238E27FC236}">
                <a16:creationId xmlns:a16="http://schemas.microsoft.com/office/drawing/2014/main" id="{3EDC58B5-6C31-A7CC-51BD-E800AF21AFC4}"/>
              </a:ext>
            </a:extLst>
          </p:cNvPr>
          <p:cNvSpPr/>
          <p:nvPr/>
        </p:nvSpPr>
        <p:spPr>
          <a:xfrm>
            <a:off x="721360" y="5334000"/>
            <a:ext cx="1030322" cy="55980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Ballclass</a:t>
            </a:r>
            <a:endParaRPr lang="sv-SE" dirty="0"/>
          </a:p>
        </p:txBody>
      </p:sp>
      <p:sp>
        <p:nvSpPr>
          <p:cNvPr id="5" name="Rektangel: diagonala klippta hörn 4">
            <a:extLst>
              <a:ext uri="{FF2B5EF4-FFF2-40B4-BE49-F238E27FC236}">
                <a16:creationId xmlns:a16="http://schemas.microsoft.com/office/drawing/2014/main" id="{31B2DB10-5225-8F43-551E-9F56476B5AA8}"/>
              </a:ext>
            </a:extLst>
          </p:cNvPr>
          <p:cNvSpPr/>
          <p:nvPr/>
        </p:nvSpPr>
        <p:spPr>
          <a:xfrm>
            <a:off x="1237964" y="6155978"/>
            <a:ext cx="1030322" cy="559809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Ballfunc</a:t>
            </a:r>
            <a:endParaRPr lang="sv-SE" dirty="0"/>
          </a:p>
        </p:txBody>
      </p:sp>
      <p:sp>
        <p:nvSpPr>
          <p:cNvPr id="6" name="Pil: höger 5">
            <a:extLst>
              <a:ext uri="{FF2B5EF4-FFF2-40B4-BE49-F238E27FC236}">
                <a16:creationId xmlns:a16="http://schemas.microsoft.com/office/drawing/2014/main" id="{7F22BA1B-7C61-1894-691C-06A7485A2EA2}"/>
              </a:ext>
            </a:extLst>
          </p:cNvPr>
          <p:cNvSpPr/>
          <p:nvPr/>
        </p:nvSpPr>
        <p:spPr>
          <a:xfrm>
            <a:off x="1994162" y="5441105"/>
            <a:ext cx="765760" cy="1542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Pil: höger 8">
            <a:extLst>
              <a:ext uri="{FF2B5EF4-FFF2-40B4-BE49-F238E27FC236}">
                <a16:creationId xmlns:a16="http://schemas.microsoft.com/office/drawing/2014/main" id="{A11FBB50-2263-511F-4B86-867A99CAC274}"/>
              </a:ext>
            </a:extLst>
          </p:cNvPr>
          <p:cNvSpPr/>
          <p:nvPr/>
        </p:nvSpPr>
        <p:spPr>
          <a:xfrm rot="19719240">
            <a:off x="2325424" y="5989823"/>
            <a:ext cx="500315" cy="156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726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31D3C8-0B11-46D3-A9A6-E4828F8E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1">
                <a:solidFill>
                  <a:schemeClr val="bg1"/>
                </a:solidFill>
              </a:rPr>
              <a:t>Python och filhantering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741A58E7-60BE-4B3A-B18C-923D5D056808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sv-SE" noProof="1"/>
              <a:t>ENKELT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B23659FC-458C-45A2-A96C-6E8341756F5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>
            <a:normAutofit/>
          </a:bodyPr>
          <a:lstStyle/>
          <a:p>
            <a:pPr rtl="0"/>
            <a:r>
              <a:rPr lang="sv-SE" noProof="1"/>
              <a:t>Python erbjuder enkel syntax för att hantera filer, vilket gör det till ett lämpligt verktyg för både nybörjare och erfarna utvecklare.</a:t>
            </a:r>
          </a:p>
        </p:txBody>
      </p:sp>
      <p:sp>
        <p:nvSpPr>
          <p:cNvPr id="23" name="Platshållare för text 22">
            <a:extLst>
              <a:ext uri="{FF2B5EF4-FFF2-40B4-BE49-F238E27FC236}">
                <a16:creationId xmlns:a16="http://schemas.microsoft.com/office/drawing/2014/main" id="{BFC35997-9926-45C3-BDC9-CD5F738C432C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sv-SE" noProof="1"/>
              <a:t>MÅNGSIDIGT</a:t>
            </a:r>
          </a:p>
        </p:txBody>
      </p:sp>
      <p:sp>
        <p:nvSpPr>
          <p:cNvPr id="25" name="Platshållare för text 24">
            <a:extLst>
              <a:ext uri="{FF2B5EF4-FFF2-40B4-BE49-F238E27FC236}">
                <a16:creationId xmlns:a16="http://schemas.microsoft.com/office/drawing/2014/main" id="{475FE0A6-52B1-4710-908D-26DDF077E6D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 rtlCol="0">
            <a:normAutofit/>
          </a:bodyPr>
          <a:lstStyle/>
          <a:p>
            <a:pPr rtl="0"/>
            <a:r>
              <a:rPr lang="sv-SE" noProof="1"/>
              <a:t>Python har inbyggda funktioner och moduler för att hantera olika typer av filer, inklusive textfiler, CSV-filer, JSON-filer och mer.</a:t>
            </a:r>
          </a:p>
        </p:txBody>
      </p:sp>
      <p:sp>
        <p:nvSpPr>
          <p:cNvPr id="20" name="Platshållare för text 19">
            <a:extLst>
              <a:ext uri="{FF2B5EF4-FFF2-40B4-BE49-F238E27FC236}">
                <a16:creationId xmlns:a16="http://schemas.microsoft.com/office/drawing/2014/main" id="{B83D38BE-3603-45E0-B07A-7AC51ABCA2FE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sv-SE" noProof="1"/>
              <a:t>OBEROENDE</a:t>
            </a:r>
          </a:p>
        </p:txBody>
      </p:sp>
      <p:sp>
        <p:nvSpPr>
          <p:cNvPr id="22" name="Platshållare för text 21">
            <a:extLst>
              <a:ext uri="{FF2B5EF4-FFF2-40B4-BE49-F238E27FC236}">
                <a16:creationId xmlns:a16="http://schemas.microsoft.com/office/drawing/2014/main" id="{ECD0B61C-F4E1-40D7-BF93-62B96E902AC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 rtlCol="0">
            <a:normAutofit/>
          </a:bodyPr>
          <a:lstStyle/>
          <a:p>
            <a:pPr rtl="0"/>
            <a:r>
              <a:rPr lang="sv-SE" noProof="1"/>
              <a:t>Python-filhantering fungerar på alla operativsystem, vilket ger en enhetlig upplevelse oavsett vilket system du arbetar på.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40DDBAC-98BB-4F37-AD98-D2A59FF0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smtClean="0"/>
              <a:pPr rtl="0"/>
              <a:t>30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3314597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54" y="630087"/>
            <a:ext cx="4585780" cy="1091078"/>
          </a:xfrm>
        </p:spPr>
        <p:txBody>
          <a:bodyPr rtlCol="0"/>
          <a:lstStyle/>
          <a:p>
            <a:pPr rtl="0"/>
            <a:r>
              <a:rPr lang="sv-SE" noProof="1">
                <a:solidFill>
                  <a:schemeClr val="bg1"/>
                </a:solidFill>
              </a:rPr>
              <a:t>CSV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1889760"/>
            <a:ext cx="6906666" cy="3946105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Year,Make,Model,Description,Price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1997,Ford,E350,"ac, abs, moon",3000.00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1999,Chevy,"Venture ""Extended Edition""","",4900.00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1999,Chevy,"Venture ""Extended Edition, VL""","",5000.00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1996,Jeep,Grand Cherokee,"MUST SELL!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air, moon roof, loaded",4799.00</a:t>
            </a:r>
            <a:endParaRPr lang="sv-SE" noProof="1">
              <a:solidFill>
                <a:schemeClr val="bg1"/>
              </a:solidFill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smtClean="0"/>
              <a:pPr rtl="0"/>
              <a:t>31</a:t>
            </a:fld>
            <a:endParaRPr lang="sv-SE" noProof="1"/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A0DE7-7FE1-1E8D-16D3-4160F82D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CA8E824-64AA-5EDD-3679-22BE2E8A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254" y="325287"/>
            <a:ext cx="4585780" cy="1091078"/>
          </a:xfrm>
        </p:spPr>
        <p:txBody>
          <a:bodyPr rtlCol="0"/>
          <a:lstStyle/>
          <a:p>
            <a:pPr rtl="0"/>
            <a:r>
              <a:rPr lang="sv-SE" noProof="1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B1401C0-528F-EA7C-C899-5C5D2433E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1635760"/>
            <a:ext cx="6906666" cy="4200105"/>
          </a:xfrm>
        </p:spPr>
        <p:txBody>
          <a:bodyPr rtlCol="0">
            <a:normAutofit fontScale="62500" lnSpcReduction="20000"/>
          </a:bodyPr>
          <a:lstStyle/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{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"förnamn": "Emma",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"efternamn": "Svensson",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"ålder": 25,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"adress": {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    "gatuadress": "Drottninggatan 47",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    "postort": "Boden",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    "postnummer": "96 177"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},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"telefonnummer": [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    { "typ": "mobil", "nummer": "070 123 45 67" },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    { "typ": "fax", "nummer": "646 555-4567" }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],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    "foretagsnamn": null</a:t>
            </a:r>
          </a:p>
          <a:p>
            <a:pPr marL="0" indent="0" rtl="0">
              <a:buNone/>
            </a:pPr>
            <a:r>
              <a:rPr lang="en-US" noProof="1">
                <a:solidFill>
                  <a:schemeClr val="bg1"/>
                </a:solidFill>
              </a:rPr>
              <a:t> }</a:t>
            </a:r>
            <a:endParaRPr lang="sv-SE" noProof="1">
              <a:solidFill>
                <a:schemeClr val="bg1"/>
              </a:solidFill>
            </a:endParaRPr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D470B2-23FF-07B0-AD79-CB2C87FD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sv-SE" noProof="1" smtClean="0"/>
              <a:pPr rtl="0"/>
              <a:t>32</a:t>
            </a:fld>
            <a:endParaRPr lang="sv-SE" noProof="1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4184CAC-2F57-CE03-02B4-99CFE1620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964BDD-54AA-4EC3-8E9E-869401B23C25}" type="datetime1">
              <a:rPr lang="sv-SE" noProof="1" smtClean="0"/>
              <a:t>2024-04-01</a:t>
            </a:fld>
            <a:endParaRPr lang="sv-SE" noProof="1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297188-92C7-F5E5-602C-734D0CD5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noProof="1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274203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92D36-CC67-70B1-C371-77C8BCD1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011D9FC7-E9FC-8615-1A4D-91292A1E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sz="5400" dirty="0" err="1">
                <a:solidFill>
                  <a:schemeClr val="tx2"/>
                </a:solidFill>
              </a:rPr>
              <a:t>Widgets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26121C1-B002-9C2F-2A7C-004366620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/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Ett grafiskt element eller kontroll som låter användare interagera med applikationen.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är byggstenarna i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GUI:er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och kan inkludera objekt som knappar, etiketter, textfält, kryssrutor, radioknappar, reglage, menyer och mer.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3700D438-4F84-E6A7-F542-4893F6CFAE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D8855095-E3EB-064E-1B0F-49884CD8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33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05136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2C3E3-0CE1-7588-DEAC-D43A47A7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C4F23AD-3E2B-E28D-686D-97C98FB9E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sz="5400" dirty="0" err="1">
                <a:solidFill>
                  <a:schemeClr val="tx2"/>
                </a:solidFill>
              </a:rPr>
              <a:t>Widgets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AC7C523-1D24-B5AC-D0AF-000B37F05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Input-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Dessa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låter användare mata in data eller göra val, såsom textinmatningsfält, kryssrutor, radioknappar och rullgardinsmenyer.</a:t>
            </a:r>
          </a:p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Output-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Dessa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visar information för användaren, såsom etiketter,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textområden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och bilder.</a:t>
            </a:r>
          </a:p>
          <a:p>
            <a:pPr algn="l">
              <a:buFont typeface="+mj-lt"/>
              <a:buAutoNum type="arabicPeriod"/>
            </a:pPr>
            <a:r>
              <a:rPr lang="sv-SE" b="1" i="0" dirty="0">
                <a:solidFill>
                  <a:srgbClr val="0D0D0D"/>
                </a:solidFill>
                <a:effectLst/>
                <a:latin typeface="Söhne"/>
              </a:rPr>
              <a:t> Action-</a:t>
            </a:r>
            <a:r>
              <a:rPr lang="sv-SE" b="1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: Dessa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triggar handlingar eller händelser när de interageras med, exempelvis knappar och reglage.</a:t>
            </a: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7F471A79-DADF-6460-41F5-021C7CB2C4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63890452-7496-977D-7DC9-003D0FE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34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5277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9C9AD-68F8-C8FC-C045-7D579541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94572339-7079-59CC-156D-0646A7AC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v-SE" sz="5400" dirty="0" err="1">
                <a:solidFill>
                  <a:schemeClr val="tx2"/>
                </a:solidFill>
              </a:rPr>
              <a:t>Geometry</a:t>
            </a:r>
            <a:r>
              <a:rPr lang="sv-SE" sz="5400" dirty="0">
                <a:solidFill>
                  <a:schemeClr val="tx2"/>
                </a:solidFill>
              </a:rPr>
              <a:t> managers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60E8D07-93D1-7D6D-2F5F-2C9B7AF54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l"/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använder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geometr</a:t>
            </a:r>
            <a:r>
              <a:rPr lang="sv-SE" dirty="0" err="1">
                <a:solidFill>
                  <a:srgbClr val="0D0D0D"/>
                </a:solidFill>
                <a:latin typeface="Söhne"/>
              </a:rPr>
              <a:t>y</a:t>
            </a:r>
            <a:r>
              <a:rPr lang="sv-SE" dirty="0">
                <a:solidFill>
                  <a:srgbClr val="0D0D0D"/>
                </a:solidFill>
                <a:latin typeface="Söhne"/>
              </a:rPr>
              <a:t> 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managers för att arrangera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widgets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inom programfönstret. Vanliga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geometry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managers inkluderar pack(),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grid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() och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place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().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Pack – placerar </a:t>
            </a:r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widget</a:t>
            </a:r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 i annan container</a:t>
            </a:r>
          </a:p>
          <a:p>
            <a:pPr algn="l"/>
            <a:r>
              <a:rPr lang="sv-SE" dirty="0">
                <a:solidFill>
                  <a:srgbClr val="0D0D0D"/>
                </a:solidFill>
                <a:latin typeface="Söhne"/>
              </a:rPr>
              <a:t>Grid – placerar i rader och kolumner</a:t>
            </a:r>
          </a:p>
          <a:p>
            <a:pPr algn="l"/>
            <a:r>
              <a:rPr lang="sv-SE" b="0" i="0" dirty="0">
                <a:solidFill>
                  <a:srgbClr val="0D0D0D"/>
                </a:solidFill>
                <a:effectLst/>
                <a:latin typeface="Söhne"/>
              </a:rPr>
              <a:t>Place – placerar efter x- och y-värde</a:t>
            </a: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br>
              <a:rPr lang="sv-SE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sv-SE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2F4D1382-7F1D-B43A-366C-B083FD1D7B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DD96DA8D-D294-7BDC-4903-01A74E0A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35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3770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3D6DE-FB8C-B0F8-7B03-9C81ED40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A3B0642F-A127-98D5-6369-4FD86D90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sv-SE" sz="5400" dirty="0">
                <a:solidFill>
                  <a:schemeClr val="tx2"/>
                </a:solidFill>
              </a:rPr>
              <a:t>Events och </a:t>
            </a:r>
            <a:r>
              <a:rPr lang="sv-SE" sz="5400" dirty="0" err="1">
                <a:solidFill>
                  <a:schemeClr val="tx2"/>
                </a:solidFill>
              </a:rPr>
              <a:t>bindings</a:t>
            </a:r>
            <a:endParaRPr lang="sv-SE" dirty="0">
              <a:solidFill>
                <a:schemeClr val="tx2"/>
              </a:solidFill>
            </a:endParaRP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439F981-6848-DFAD-7D55-03437832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algn="l"/>
            <a:r>
              <a:rPr lang="sv-SE" b="0" i="0" dirty="0" err="1">
                <a:solidFill>
                  <a:srgbClr val="0D0D0D"/>
                </a:solidFill>
                <a:effectLst/>
                <a:latin typeface="Söhne"/>
              </a:rPr>
              <a:t>Tkinter</a:t>
            </a:r>
            <a:r>
              <a:rPr lang="sv-SE" b="0" i="0">
                <a:solidFill>
                  <a:srgbClr val="0D0D0D"/>
                </a:solidFill>
                <a:effectLst/>
                <a:latin typeface="Söhne"/>
              </a:rPr>
              <a:t> tillåter utvecklare att binda funktioner till händelser som knapptryckningar eller tangenttryckningar, vilket möjliggör interaktivitet i GUI-applikationer.</a:t>
            </a:r>
            <a:endParaRPr lang="sv-SE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8" name="Platshållare för bild 7" descr="berg under natthimmel strax före gryning">
            <a:extLst>
              <a:ext uri="{FF2B5EF4-FFF2-40B4-BE49-F238E27FC236}">
                <a16:creationId xmlns:a16="http://schemas.microsoft.com/office/drawing/2014/main" id="{5F5DDF29-1725-A162-AC88-A12FF2099B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/>
      </p:pic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5887B530-86FB-3644-141F-4A9B448A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sv-SE" smtClean="0"/>
              <a:pPr rtl="0"/>
              <a:t>36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1626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8E21D6-BE0A-3BA9-3156-B66481BF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Felsökning i </a:t>
            </a:r>
            <a:r>
              <a:rPr lang="sv-SE" dirty="0" err="1"/>
              <a:t>idle</a:t>
            </a:r>
            <a:r>
              <a:rPr lang="sv-SE" dirty="0"/>
              <a:t> och </a:t>
            </a:r>
            <a:r>
              <a:rPr lang="sv-SE" dirty="0" err="1"/>
              <a:t>python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182217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003884-0629-0E93-E9E3-F3D31AF9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sv-SE" dirty="0"/>
              <a:t>OLIKA typer av fel</a:t>
            </a:r>
          </a:p>
        </p:txBody>
      </p:sp>
      <p:graphicFrame>
        <p:nvGraphicFramePr>
          <p:cNvPr id="7" name="Platshållare för innehåll 2">
            <a:extLst>
              <a:ext uri="{FF2B5EF4-FFF2-40B4-BE49-F238E27FC236}">
                <a16:creationId xmlns:a16="http://schemas.microsoft.com/office/drawing/2014/main" id="{28AA738E-7240-D2CD-2556-1470F0EDC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263773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877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648862-EFFE-23E6-E4A7-578066C9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Olika typer av tester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040FCB5-244F-2BAD-A058-A2E35CD3E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sv-SE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Enhetstester</a:t>
            </a:r>
            <a:r>
              <a:rPr lang="sv-SE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Testar enskilda delar.</a:t>
            </a:r>
          </a:p>
          <a:p>
            <a:pPr algn="l">
              <a:buFont typeface="+mj-lt"/>
              <a:buAutoNum type="arabicPeriod"/>
            </a:pPr>
            <a:r>
              <a:rPr lang="sv-SE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Integrationstester</a:t>
            </a:r>
            <a:r>
              <a:rPr lang="sv-SE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Testar hur olika delar av systemet fungerar tillsammans.</a:t>
            </a:r>
          </a:p>
          <a:p>
            <a:pPr algn="l">
              <a:buFont typeface="+mj-lt"/>
              <a:buAutoNum type="arabicPeriod"/>
            </a:pPr>
            <a:r>
              <a:rPr lang="sv-SE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Systemtester</a:t>
            </a:r>
            <a:r>
              <a:rPr lang="sv-SE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Testar hela systemet som en enhet.</a:t>
            </a:r>
          </a:p>
          <a:p>
            <a:pPr algn="l">
              <a:buFont typeface="+mj-lt"/>
              <a:buAutoNum type="arabicPeriod"/>
            </a:pPr>
            <a:r>
              <a:rPr lang="sv-SE" sz="2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Acceptanstester</a:t>
            </a:r>
            <a:r>
              <a:rPr lang="sv-SE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Utförs av användare för att säkerställa att systemet uppfyller deras krav och förväntningar.</a:t>
            </a:r>
          </a:p>
          <a:p>
            <a:pPr marL="0" indent="0">
              <a:buNone/>
            </a:pP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359737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109DAB-1CA1-94E3-078B-F03A6AF92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MVP</a:t>
            </a:r>
          </a:p>
        </p:txBody>
      </p:sp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77D80F79-A52B-113E-931D-97DB4DEC5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4403"/>
              </p:ext>
            </p:extLst>
          </p:nvPr>
        </p:nvGraphicFramePr>
        <p:xfrm>
          <a:off x="1300480" y="2397760"/>
          <a:ext cx="9611360" cy="472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22272">
                  <a:extLst>
                    <a:ext uri="{9D8B030D-6E8A-4147-A177-3AD203B41FA5}">
                      <a16:colId xmlns:a16="http://schemas.microsoft.com/office/drawing/2014/main" val="131171747"/>
                    </a:ext>
                  </a:extLst>
                </a:gridCol>
                <a:gridCol w="2568448">
                  <a:extLst>
                    <a:ext uri="{9D8B030D-6E8A-4147-A177-3AD203B41FA5}">
                      <a16:colId xmlns:a16="http://schemas.microsoft.com/office/drawing/2014/main" val="4218752120"/>
                    </a:ext>
                  </a:extLst>
                </a:gridCol>
                <a:gridCol w="1276096">
                  <a:extLst>
                    <a:ext uri="{9D8B030D-6E8A-4147-A177-3AD203B41FA5}">
                      <a16:colId xmlns:a16="http://schemas.microsoft.com/office/drawing/2014/main" val="1832375773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3181558768"/>
                    </a:ext>
                  </a:extLst>
                </a:gridCol>
                <a:gridCol w="1922272">
                  <a:extLst>
                    <a:ext uri="{9D8B030D-6E8A-4147-A177-3AD203B41FA5}">
                      <a16:colId xmlns:a16="http://schemas.microsoft.com/office/drawing/2014/main" val="409353237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sv-SE" dirty="0"/>
                        <a:t>moduler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 err="1"/>
                        <a:t>main</a:t>
                      </a:r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klasser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metoder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funktioner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1110158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sv-SE" dirty="0" err="1"/>
                        <a:t>TkInter</a:t>
                      </a:r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r>
                        <a:rPr lang="sv-SE" dirty="0"/>
                        <a:t>Skapa fönstret</a:t>
                      </a:r>
                      <a:br>
                        <a:rPr lang="sv-SE" dirty="0"/>
                      </a:br>
                      <a:r>
                        <a:rPr lang="sv-SE" dirty="0"/>
                        <a:t>Skapa lista för bollar</a:t>
                      </a:r>
                    </a:p>
                    <a:p>
                      <a:r>
                        <a:rPr lang="sv-SE" dirty="0"/>
                        <a:t>Skapa boll</a:t>
                      </a:r>
                      <a:br>
                        <a:rPr lang="sv-SE" dirty="0"/>
                      </a:br>
                      <a:r>
                        <a:rPr lang="sv-SE" dirty="0"/>
                        <a:t>Lägg till boll i listan</a:t>
                      </a:r>
                    </a:p>
                    <a:p>
                      <a:r>
                        <a:rPr lang="sv-SE" dirty="0"/>
                        <a:t>Flytta boll</a:t>
                      </a:r>
                    </a:p>
                    <a:p>
                      <a:r>
                        <a:rPr lang="sv-SE" dirty="0"/>
                        <a:t>Skapa ny 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Boll</a:t>
                      </a:r>
                    </a:p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Flytta boll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Byt färg på boll</a:t>
                      </a:r>
                      <a:br>
                        <a:rPr lang="sv-SE" dirty="0"/>
                      </a:br>
                      <a:r>
                        <a:rPr lang="sv-SE" dirty="0"/>
                        <a:t>Kolla kollision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Om bollen klickas</a:t>
                      </a:r>
                      <a:br>
                        <a:rPr lang="sv-SE" dirty="0"/>
                      </a:br>
                      <a:r>
                        <a:rPr lang="sv-SE" dirty="0"/>
                        <a:t>Skapa slumpboll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Byt håll på boll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Byt färg på boll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dirty="0"/>
                        <a:t>Radera boll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Flytta 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1385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sv-SE" dirty="0" err="1"/>
                        <a:t>Random</a:t>
                      </a:r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Skapa ny boll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393449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5940259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527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5337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0F1872-5255-18E0-BA7F-53890985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ALFA-test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4D5348D-1AF1-8021-E88A-34C006BD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Alfa-test är den första testfasen.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Internt av utvecklingsteamet eller av en grupp utvalda användare.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Målet med alfa-tester är att identifiera och åtgärda fel, brister eller potentiella förbättringar innan mjukvaran går vidare till nästa </a:t>
            </a:r>
            <a:r>
              <a:rPr lang="sv-SE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testfas</a:t>
            </a: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eller släpps till ett större användarantal.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Många gånger är Alfa-tester mer inriktade på funktionalitet och mindre på användarupplevelse.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51284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8683D-77B1-D8B3-028F-E2E7A564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Beta-test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8B1C30-991A-3C45-E185-20889D731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beta-testerna släpps mjukvaran till en begränsad grupp av externa användare.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Betatestare är vanligtvis frivilliga användare eller kunder som använder mjukvaran i en verklig miljö och ger feedback till utvecklingsteamet.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Målet med beta-tester är att validera mjukvarans funktionalitet, prestanda och användarupplevelse i en verklig miljö och att identifiera eventuella sista-minuten-fel innan den officiella lanseringen.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Betatesterna ger också möjlighet att samla in användarfeedback och göra justeringar/förbättringar baserat på denna feedback.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918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3058AE1-D15C-ED64-0FC8-B18D362B97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LISTOR och sortering</a:t>
            </a:r>
          </a:p>
        </p:txBody>
      </p:sp>
    </p:spTree>
    <p:extLst>
      <p:ext uri="{BB962C8B-B14F-4D97-AF65-F5344CB8AC3E}">
        <p14:creationId xmlns:p14="http://schemas.microsoft.com/office/powerpoint/2010/main" val="277955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125FE5-3EEA-4870-B0EE-560127A4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sv-SE" dirty="0" err="1">
                <a:solidFill>
                  <a:schemeClr val="bg1">
                    <a:lumMod val="75000"/>
                  </a:schemeClr>
                </a:solidFill>
              </a:rPr>
              <a:t>arrayer</a:t>
            </a:r>
            <a:r>
              <a:rPr lang="sv-SE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1D6871-58E1-3D7D-41B9-CABD6C57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innehålla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olika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datatyper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v-S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v-S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my_list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 2, 3, "hello", 4.5]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151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905322-AF2C-7693-33E2-6E443981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Indexering av listor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59AE397-4130-C956-608B-8EDC499A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/>
              <a:t>my_list</a:t>
            </a:r>
            <a:r>
              <a:rPr lang="en-US" dirty="0"/>
              <a:t> = [1, 2, 3, "hello", 4.5]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first_element</a:t>
            </a:r>
            <a:r>
              <a:rPr lang="en-US" dirty="0"/>
              <a:t> = </a:t>
            </a:r>
            <a:r>
              <a:rPr lang="en-US" dirty="0" err="1"/>
              <a:t>my_list</a:t>
            </a:r>
            <a:r>
              <a:rPr lang="en-US" dirty="0"/>
              <a:t>[0]</a:t>
            </a:r>
          </a:p>
          <a:p>
            <a:pPr marL="0" indent="0">
              <a:buNone/>
            </a:pPr>
            <a:r>
              <a:rPr lang="en-US" dirty="0" err="1"/>
              <a:t>third_element</a:t>
            </a:r>
            <a:r>
              <a:rPr lang="en-US" dirty="0"/>
              <a:t> = </a:t>
            </a:r>
            <a:r>
              <a:rPr lang="en-US" dirty="0" err="1"/>
              <a:t>my_list</a:t>
            </a:r>
            <a:r>
              <a:rPr lang="en-US" dirty="0"/>
              <a:t>[2]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0960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1B336A-AA14-9D28-17F7-448AF794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- </a:t>
            </a:r>
            <a:r>
              <a:rPr lang="sv-SE" dirty="0" err="1"/>
              <a:t>slicing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D7C0E3-7D13-A38C-BB72-CCE7E6536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 err="1"/>
              <a:t>my_list</a:t>
            </a:r>
            <a:r>
              <a:rPr lang="en-US" dirty="0"/>
              <a:t> = [1, 2, 3, "hello", 4.5]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sliced_list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my_list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[1:4]  # Elements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från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index 1, 2, </a:t>
            </a:r>
            <a:r>
              <a:rPr lang="en-US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och</a:t>
            </a:r>
            <a:r>
              <a:rPr lang="en-US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3</a:t>
            </a:r>
          </a:p>
          <a:p>
            <a:pPr marL="0" indent="0">
              <a:buNone/>
            </a:pP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3 hello</a:t>
            </a:r>
          </a:p>
        </p:txBody>
      </p:sp>
    </p:spTree>
    <p:extLst>
      <p:ext uri="{BB962C8B-B14F-4D97-AF65-F5344CB8AC3E}">
        <p14:creationId xmlns:p14="http://schemas.microsoft.com/office/powerpoint/2010/main" val="70626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17D19D-4AB8-60F6-6264-3C60B7AD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Listor – lägga till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5951A4-EBD1-4AF4-7006-4641BBB3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 err="1"/>
              <a:t>my_list</a:t>
            </a:r>
            <a:r>
              <a:rPr lang="en-US" sz="1800" dirty="0"/>
              <a:t> = [1, 2, 3, "hello", 4.5]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my_list.append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(6)           #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Lägger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till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6:a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slutet</a:t>
            </a:r>
            <a:endParaRPr lang="sv-SE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my_list.insert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(1, "world")  # </a:t>
            </a:r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Lägger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in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"world" </a:t>
            </a:r>
            <a:r>
              <a:rPr lang="en-US" sz="1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index 1</a:t>
            </a:r>
            <a:b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world 2 3 hello 4.5 6 </a:t>
            </a:r>
            <a:endParaRPr lang="sv-S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158501"/>
      </p:ext>
    </p:extLst>
  </p:cSld>
  <p:clrMapOvr>
    <a:masterClrMapping/>
  </p:clrMapOvr>
</p:sld>
</file>

<file path=ppt/theme/theme1.xml><?xml version="1.0" encoding="utf-8"?>
<a:theme xmlns:a="http://schemas.openxmlformats.org/drawingml/2006/main" name="Utdelning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3_TF56390039_Win32" id="{512CAAF2-55AC-4764-9793-ACA9CDF7E070}" vid="{5E4AEA16-257D-4B1F-99E2-19586E6F41D2}"/>
    </a:ext>
  </a:extLst>
</a:theme>
</file>

<file path=ppt/theme/theme2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889.tgt.Office_50301376_TF33713516_Win32_OJ112196127" id="{A2FFD31B-4B2B-4384-939D-F8FA4B513D54}" vid="{6C2AF2AF-CD66-43DE-B51E-5ECC4D8DEB6C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{DE659D99-DCB2-4668-A1AB-AE4BDE22E392}tf56390039_win32</Template>
  <TotalTime>2140</TotalTime>
  <Words>1806</Words>
  <Application>Microsoft Office PowerPoint</Application>
  <PresentationFormat>Bredbild</PresentationFormat>
  <Paragraphs>269</Paragraphs>
  <Slides>41</Slides>
  <Notes>14</Notes>
  <HiddenSlides>0</HiddenSlides>
  <MMClips>0</MMClips>
  <ScaleCrop>false</ScaleCrop>
  <HeadingPairs>
    <vt:vector size="6" baseType="variant">
      <vt:variant>
        <vt:lpstr>Använt teckensnitt</vt:lpstr>
      </vt:variant>
      <vt:variant>
        <vt:i4>9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41</vt:i4>
      </vt:variant>
    </vt:vector>
  </HeadingPairs>
  <TitlesOfParts>
    <vt:vector size="52" baseType="lpstr">
      <vt:lpstr>Abadi</vt:lpstr>
      <vt:lpstr>Arial</vt:lpstr>
      <vt:lpstr>Calibri</vt:lpstr>
      <vt:lpstr>Gill Sans MT</vt:lpstr>
      <vt:lpstr>Merriweather</vt:lpstr>
      <vt:lpstr>Söhne</vt:lpstr>
      <vt:lpstr>Walbaum Display</vt:lpstr>
      <vt:lpstr>Wingdings</vt:lpstr>
      <vt:lpstr>Wingdings 2</vt:lpstr>
      <vt:lpstr>Utdelning</vt:lpstr>
      <vt:lpstr>3DFloatVTI</vt:lpstr>
      <vt:lpstr>skapa ett spel</vt:lpstr>
      <vt:lpstr>Ett enkelt point and click-spel</vt:lpstr>
      <vt:lpstr>HUR du kan utforma ditt PROGRAM</vt:lpstr>
      <vt:lpstr>MVP</vt:lpstr>
      <vt:lpstr>LISTOR och sortering</vt:lpstr>
      <vt:lpstr>Listor (arrayer)</vt:lpstr>
      <vt:lpstr>Indexering av listor</vt:lpstr>
      <vt:lpstr>Listor - slicing</vt:lpstr>
      <vt:lpstr>Listor – lägga till</vt:lpstr>
      <vt:lpstr>Listor - remove</vt:lpstr>
      <vt:lpstr>Listor - remove</vt:lpstr>
      <vt:lpstr>Listor - Reversing</vt:lpstr>
      <vt:lpstr>Listor - Reversing</vt:lpstr>
      <vt:lpstr>Listor - Reversing</vt:lpstr>
      <vt:lpstr>Listor - längd</vt:lpstr>
      <vt:lpstr>Listor - sortering</vt:lpstr>
      <vt:lpstr>Listor - sortering</vt:lpstr>
      <vt:lpstr>Listor - sortering</vt:lpstr>
      <vt:lpstr>Listor - sortering</vt:lpstr>
      <vt:lpstr>Listor - sortering</vt:lpstr>
      <vt:lpstr>Flerdimensionella listor (arrayer)</vt:lpstr>
      <vt:lpstr>Vad är en databas?</vt:lpstr>
      <vt:lpstr>Varför använder man databaser?</vt:lpstr>
      <vt:lpstr>Members</vt:lpstr>
      <vt:lpstr>Databasmodell</vt:lpstr>
      <vt:lpstr>Databasmodell</vt:lpstr>
      <vt:lpstr>Filhantering</vt:lpstr>
      <vt:lpstr>Vad är filhantering?</vt:lpstr>
      <vt:lpstr>Varför är filhantering viktigt?</vt:lpstr>
      <vt:lpstr>Python och filhantering</vt:lpstr>
      <vt:lpstr>CSV</vt:lpstr>
      <vt:lpstr>JSON</vt:lpstr>
      <vt:lpstr>Widgets</vt:lpstr>
      <vt:lpstr>Widgets</vt:lpstr>
      <vt:lpstr>Geometry managers</vt:lpstr>
      <vt:lpstr>Events och bindings</vt:lpstr>
      <vt:lpstr>Felsökning i idle och python</vt:lpstr>
      <vt:lpstr>OLIKA typer av fel</vt:lpstr>
      <vt:lpstr>Olika typer av tester</vt:lpstr>
      <vt:lpstr>ALFA-test</vt:lpstr>
      <vt:lpstr>Beta-test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skapa ett spel</dc:title>
  <dc:creator>Alexandra Björnham</dc:creator>
  <cp:lastModifiedBy>Alexandra Björnham</cp:lastModifiedBy>
  <cp:revision>3</cp:revision>
  <dcterms:created xsi:type="dcterms:W3CDTF">2024-03-12T08:55:05Z</dcterms:created>
  <dcterms:modified xsi:type="dcterms:W3CDTF">2024-04-01T16:32:04Z</dcterms:modified>
</cp:coreProperties>
</file>