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3"/>
  </p:notesMasterIdLst>
  <p:handoutMasterIdLst>
    <p:handoutMasterId r:id="rId14"/>
  </p:handoutMasterIdLst>
  <p:sldIdLst>
    <p:sldId id="257" r:id="rId5"/>
    <p:sldId id="389" r:id="rId6"/>
    <p:sldId id="384" r:id="rId7"/>
    <p:sldId id="393" r:id="rId8"/>
    <p:sldId id="400" r:id="rId9"/>
    <p:sldId id="403" r:id="rId10"/>
    <p:sldId id="402" r:id="rId11"/>
    <p:sldId id="404" r:id="rId12"/>
  </p:sldIdLst>
  <p:sldSz cx="12192000" cy="6858000"/>
  <p:notesSz cx="6858000" cy="9144000"/>
  <p:defaultTextStyle>
    <a:defPPr rtl="0"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v-SE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BC16AED-4EE9-4ECF-8E2C-BFFEFB1FFD55}" type="datetime1">
              <a:rPr lang="sv-SE" smtClean="0"/>
              <a:t>2024-02-09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93CA0EF-2EE5-456F-BA44-D7B3A938684F}" type="datetime1">
              <a:rPr lang="sv-SE" smtClean="0"/>
              <a:t>2024-02-09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v-SE"/>
              <a:t>Redigera format för bakgrundstext</a:t>
            </a:r>
          </a:p>
          <a:p>
            <a:pPr lvl="1" rtl="0"/>
            <a:r>
              <a:rPr lang="sv-SE"/>
              <a:t>Nivå två</a:t>
            </a:r>
          </a:p>
          <a:p>
            <a:pPr lvl="2" rtl="0"/>
            <a:r>
              <a:rPr lang="sv-SE"/>
              <a:t>Nivå tre</a:t>
            </a:r>
          </a:p>
          <a:p>
            <a:pPr lvl="3" rtl="0"/>
            <a:r>
              <a:rPr lang="sv-SE"/>
              <a:t>Nivå fyra</a:t>
            </a:r>
          </a:p>
          <a:p>
            <a:pPr lvl="4" rtl="0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sv-SE" smtClean="0"/>
              <a:t>1</a:t>
            </a:fld>
            <a:endParaRPr lang="sv-SE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5675596D-7E15-47AF-9657-8329CE49C1A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B50D22C-7185-43A9-B871-791680B7668D}" type="datetime1">
              <a:rPr lang="sv-SE" smtClean="0"/>
              <a:t>2024-02-09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sv-SE" smtClean="0"/>
              <a:t>3</a:t>
            </a:fld>
            <a:endParaRPr lang="sv-SE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1606F79F-59F3-4F26-AE8A-0E6458DD2B5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149E65B-FBD7-466D-947A-9FAB4813C761}" type="datetime1">
              <a:rPr lang="sv-SE" smtClean="0"/>
              <a:t>2024-02-09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sv-SE" smtClean="0"/>
              <a:t>5</a:t>
            </a:fld>
            <a:endParaRPr lang="sv-SE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B8E8EA20-5A24-4B76-A835-B3DC6BF8128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8BC2C1E-746D-4799-8AD9-69EF242EC481}" type="datetime1">
              <a:rPr lang="sv-SE" smtClean="0"/>
              <a:t>2024-02-09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6844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sv-SE" smtClean="0"/>
              <a:t>6</a:t>
            </a:fld>
            <a:endParaRPr lang="sv-SE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B8E8EA20-5A24-4B76-A835-B3DC6BF8128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8BC2C1E-746D-4799-8AD9-69EF242EC481}" type="datetime1">
              <a:rPr lang="sv-SE" smtClean="0"/>
              <a:t>2024-02-09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99796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sv-SE" smtClean="0"/>
              <a:t>7</a:t>
            </a:fld>
            <a:endParaRPr lang="sv-SE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B8E8EA20-5A24-4B76-A835-B3DC6BF8128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8BC2C1E-746D-4799-8AD9-69EF242EC481}" type="datetime1">
              <a:rPr lang="sv-SE" smtClean="0"/>
              <a:t>2024-02-09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99319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8D2E77-D8DF-EEB2-675E-9F764FD12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>
            <a:extLst>
              <a:ext uri="{FF2B5EF4-FFF2-40B4-BE49-F238E27FC236}">
                <a16:creationId xmlns:a16="http://schemas.microsoft.com/office/drawing/2014/main" id="{9B9BF071-EA89-E5EF-B5A2-B5D5ACF491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>
            <a:extLst>
              <a:ext uri="{FF2B5EF4-FFF2-40B4-BE49-F238E27FC236}">
                <a16:creationId xmlns:a16="http://schemas.microsoft.com/office/drawing/2014/main" id="{98166E4E-2780-8485-5FCE-A634433390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919CE5CA-AB89-D101-3130-52E4D50A74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sv-SE" smtClean="0"/>
              <a:t>8</a:t>
            </a:fld>
            <a:endParaRPr lang="sv-SE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A000BFA6-3C28-3D7F-6573-65907BE42E4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8BC2C1E-746D-4799-8AD9-69EF242EC481}" type="datetime1">
              <a:rPr lang="sv-SE" smtClean="0"/>
              <a:t>2024-02-09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5304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sv-SE" sz="4800"/>
              <a:t>3DFloat</a:t>
            </a:r>
          </a:p>
        </p:txBody>
      </p:sp>
      <p:sp>
        <p:nvSpPr>
          <p:cNvPr id="14" name="Platshållare för bild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sv-SE"/>
              <a:t>Klicka på ikonen för att lägga till en bild</a:t>
            </a:r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  <p:grpSp>
        <p:nvGrpSpPr>
          <p:cNvPr id="9" name="Grup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ihandsfigur: Figur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  <p:sp>
          <p:nvSpPr>
            <p:cNvPr id="11" name="Ellips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</p:grp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sv-SE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nnehåll 3 k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ihandsfigur: Figur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sv-SE" dirty="0"/>
            </a:p>
          </p:txBody>
        </p:sp>
        <p:sp>
          <p:nvSpPr>
            <p:cNvPr id="36" name="Frihandsfigur: Figur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sv-SE" dirty="0">
                <a:solidFill>
                  <a:schemeClr val="tx1"/>
                </a:solidFill>
              </a:endParaRPr>
            </a:p>
          </p:txBody>
        </p:sp>
        <p:sp>
          <p:nvSpPr>
            <p:cNvPr id="37" name="Ellips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  <p:sp>
          <p:nvSpPr>
            <p:cNvPr id="38" name="Ellips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</p:grpSp>
      <p:sp>
        <p:nvSpPr>
          <p:cNvPr id="19" name="Frihandsfigur: Figur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  <p:sp>
        <p:nvSpPr>
          <p:cNvPr id="20" name="Ellips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  <p:sp>
        <p:nvSpPr>
          <p:cNvPr id="25" name="Ellips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  <p:sp>
        <p:nvSpPr>
          <p:cNvPr id="15" name="Rubrik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sv-SE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sv-SE"/>
              <a:t>Klicka här för att ändra mall för rubrikformat</a:t>
            </a:r>
          </a:p>
        </p:txBody>
      </p:sp>
      <p:sp>
        <p:nvSpPr>
          <p:cNvPr id="16" name="Platshållare för text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/>
              <a:t>Klicka här för att ändra format på bakgrundstexten</a:t>
            </a:r>
          </a:p>
        </p:txBody>
      </p:sp>
      <p:sp>
        <p:nvSpPr>
          <p:cNvPr id="17" name="Platshållare för innehåll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sv-SE"/>
              <a:t>Klicka här för att ändra format på bakgrundstexten</a:t>
            </a:r>
          </a:p>
          <a:p>
            <a:pPr lvl="1" rtl="0"/>
            <a:r>
              <a:rPr lang="sv-SE"/>
              <a:t>Nivå två</a:t>
            </a:r>
          </a:p>
          <a:p>
            <a:pPr lvl="2" rtl="0"/>
            <a:r>
              <a:rPr lang="sv-SE"/>
              <a:t>Nivå tre</a:t>
            </a:r>
          </a:p>
          <a:p>
            <a:pPr lvl="3" rtl="0"/>
            <a:r>
              <a:rPr lang="sv-SE"/>
              <a:t>Nivå fyra</a:t>
            </a:r>
          </a:p>
          <a:p>
            <a:pPr lvl="4" rtl="0"/>
            <a:r>
              <a:rPr lang="sv-SE"/>
              <a:t>Nivå fem</a:t>
            </a:r>
          </a:p>
        </p:txBody>
      </p:sp>
      <p:sp>
        <p:nvSpPr>
          <p:cNvPr id="22" name="Platshållare för text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sv-SE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sv-SE"/>
              <a:t>Klicka här för att ändra format på bakgrundstexten</a:t>
            </a:r>
          </a:p>
        </p:txBody>
      </p:sp>
      <p:sp>
        <p:nvSpPr>
          <p:cNvPr id="23" name="Platshållare för innehåll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sv-SE"/>
              <a:t>Klicka här för att ändra format på bakgrundstexten</a:t>
            </a:r>
          </a:p>
          <a:p>
            <a:pPr lvl="1" rtl="0"/>
            <a:r>
              <a:rPr lang="sv-SE"/>
              <a:t>Nivå två</a:t>
            </a:r>
          </a:p>
          <a:p>
            <a:pPr lvl="2" rtl="0"/>
            <a:r>
              <a:rPr lang="sv-SE"/>
              <a:t>Nivå tre</a:t>
            </a:r>
          </a:p>
          <a:p>
            <a:pPr lvl="3" rtl="0"/>
            <a:r>
              <a:rPr lang="sv-SE"/>
              <a:t>Nivå fyra</a:t>
            </a:r>
          </a:p>
          <a:p>
            <a:pPr lvl="4" rtl="0"/>
            <a:r>
              <a:rPr lang="sv-SE"/>
              <a:t>Nivå fem</a:t>
            </a:r>
          </a:p>
        </p:txBody>
      </p:sp>
      <p:sp>
        <p:nvSpPr>
          <p:cNvPr id="18" name="Platshållare för text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sv-SE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sv-SE"/>
              <a:t>Klicka för att redigera</a:t>
            </a:r>
          </a:p>
        </p:txBody>
      </p:sp>
      <p:sp>
        <p:nvSpPr>
          <p:cNvPr id="21" name="Platshållare för innehåll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sv-SE"/>
              <a:t>Klicka här för att ändra format på bakgrundstexten</a:t>
            </a:r>
          </a:p>
          <a:p>
            <a:pPr lvl="1" rtl="0"/>
            <a:r>
              <a:rPr lang="sv-SE"/>
              <a:t>Nivå två</a:t>
            </a:r>
          </a:p>
          <a:p>
            <a:pPr lvl="2" rtl="0"/>
            <a:r>
              <a:rPr lang="sv-SE"/>
              <a:t>Nivå tre</a:t>
            </a:r>
          </a:p>
          <a:p>
            <a:pPr lvl="3" rtl="0"/>
            <a:r>
              <a:rPr lang="sv-SE"/>
              <a:t>Nivå fyra</a:t>
            </a:r>
          </a:p>
          <a:p>
            <a:pPr lvl="4" rtl="0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Tisdagen den 2 februari 20XX</a:t>
            </a:r>
            <a:endParaRPr lang="sv-SE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Exempel på sidfotstext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ammanfatt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sv-SE"/>
              <a:t>Klicka här för att ändra mall för rubrikformat</a:t>
            </a:r>
          </a:p>
        </p:txBody>
      </p:sp>
      <p:sp>
        <p:nvSpPr>
          <p:cNvPr id="10" name="Platshållare för bild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sv-SE"/>
              <a:t>Klicka på ikonen för att lägga till en bild</a:t>
            </a:r>
          </a:p>
        </p:txBody>
      </p:sp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sv-SE"/>
              <a:t>Klicka här för att ändra format på bakgrundstexten</a:t>
            </a:r>
          </a:p>
        </p:txBody>
      </p:sp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Tisdagen den 2 februari 20XX</a:t>
            </a:r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Exempel på sidfotstext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sv-SE" smtClean="0"/>
              <a:t>‹#›</a:t>
            </a:fld>
            <a:endParaRPr lang="sv-SE"/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Avslut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ubrik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sv-SE"/>
              <a:t>Klicka här för att ändra mall för rubrikformat</a:t>
            </a:r>
            <a:endParaRPr lang="sv-SE" dirty="0"/>
          </a:p>
        </p:txBody>
      </p:sp>
      <p:sp>
        <p:nvSpPr>
          <p:cNvPr id="31" name="Underrubrik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sv-SE">
                <a:solidFill>
                  <a:schemeClr val="tx1">
                    <a:alpha val="60000"/>
                  </a:schemeClr>
                </a:solidFill>
              </a:rPr>
              <a:t>Klicka här för att ändra mall för underrubrikformat</a:t>
            </a:r>
            <a:endParaRPr lang="sv-SE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latshållare för bild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sv-SE"/>
              <a:t>Klicka på ikonen för att lägga till en bild</a:t>
            </a:r>
            <a:endParaRPr lang="sv-SE" dirty="0"/>
          </a:p>
        </p:txBody>
      </p:sp>
      <p:sp>
        <p:nvSpPr>
          <p:cNvPr id="42" name="Platshållare för bild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sv-SE"/>
              <a:t>Klicka på ikonen för att lägga till en bild</a:t>
            </a:r>
          </a:p>
        </p:txBody>
      </p:sp>
      <p:grpSp>
        <p:nvGrpSpPr>
          <p:cNvPr id="43" name="Grup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ihandsfigur: Figur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45" name="Ellips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  <p:sp>
          <p:nvSpPr>
            <p:cNvPr id="46" name="Frihandsfigur: Figur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sv-SE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ihandsfigur: Figur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  <p:sp>
          <p:nvSpPr>
            <p:cNvPr id="21" name="Ellips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</p:grp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Tisdagen den 2 februari 20XX</a:t>
            </a:r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Exempel på sidfotstext</a:t>
            </a:r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sv-SE" smtClean="0"/>
              <a:t>‹#›</a:t>
            </a:fld>
            <a:endParaRPr lang="sv-SE"/>
          </a:p>
        </p:txBody>
      </p:sp>
      <p:sp>
        <p:nvSpPr>
          <p:cNvPr id="17" name="Ellips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sv-SE"/>
              <a:t>Klicka här för att ändra mall för rubrikformat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sv-SE"/>
              <a:t>Klicka här för att ändra mall för underrubrikformat</a:t>
            </a:r>
            <a:endParaRPr lang="sv-SE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Tisdagen den 2 februari 20XX</a:t>
            </a:r>
            <a:endParaRPr lang="sv-SE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Exempel på sidfotstext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sv-SE" smtClean="0"/>
              <a:t>‹#›</a:t>
            </a:fld>
            <a:endParaRPr lang="sv-SE"/>
          </a:p>
        </p:txBody>
      </p:sp>
      <p:sp>
        <p:nvSpPr>
          <p:cNvPr id="19" name="Frihandsfigur: Figur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  <p:sp>
        <p:nvSpPr>
          <p:cNvPr id="20" name="Ellips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  <p:sp>
        <p:nvSpPr>
          <p:cNvPr id="25" name="Ellips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  <p:grpSp>
        <p:nvGrpSpPr>
          <p:cNvPr id="34" name="Grup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ihandsfigur: Figur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sv-SE" dirty="0"/>
            </a:p>
          </p:txBody>
        </p:sp>
        <p:sp>
          <p:nvSpPr>
            <p:cNvPr id="36" name="Frihandsfigur: Figur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sv-SE" dirty="0">
                <a:solidFill>
                  <a:schemeClr val="tx1"/>
                </a:solidFill>
              </a:endParaRPr>
            </a:p>
          </p:txBody>
        </p:sp>
        <p:sp>
          <p:nvSpPr>
            <p:cNvPr id="37" name="Ellips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  <p:sp>
          <p:nvSpPr>
            <p:cNvPr id="38" name="Ellips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lips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  <p:grpSp>
        <p:nvGrpSpPr>
          <p:cNvPr id="13" name="Grup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ihandsfigur: Figur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  <p:sp>
          <p:nvSpPr>
            <p:cNvPr id="21" name="Ellips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sv-SE"/>
              <a:t>Klicka här för att ändra mall för rubrikformat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sv-SE"/>
              <a:t>Klicka här för att ändra format på bakgrundstexten</a:t>
            </a:r>
          </a:p>
          <a:p>
            <a:pPr lvl="1" rtl="0"/>
            <a:r>
              <a:rPr lang="sv-SE"/>
              <a:t>Nivå två</a:t>
            </a:r>
          </a:p>
          <a:p>
            <a:pPr lvl="2" rtl="0"/>
            <a:r>
              <a:rPr lang="sv-SE"/>
              <a:t>Nivå tre</a:t>
            </a:r>
          </a:p>
          <a:p>
            <a:pPr lvl="3" rtl="0"/>
            <a:r>
              <a:rPr lang="sv-SE"/>
              <a:t>Nivå fyra</a:t>
            </a:r>
          </a:p>
          <a:p>
            <a:pPr lvl="4" rtl="0"/>
            <a:r>
              <a:rPr lang="sv-SE"/>
              <a:t>Nivå fem</a:t>
            </a:r>
            <a:endParaRPr lang="sv-SE" dirty="0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sv-SE"/>
              <a:t>Klicka här för att ändra format på bakgrundstexten</a:t>
            </a:r>
          </a:p>
          <a:p>
            <a:pPr lvl="1" rtl="0"/>
            <a:r>
              <a:rPr lang="sv-SE"/>
              <a:t>Nivå två</a:t>
            </a:r>
          </a:p>
          <a:p>
            <a:pPr lvl="2" rtl="0"/>
            <a:r>
              <a:rPr lang="sv-SE"/>
              <a:t>Nivå tre</a:t>
            </a:r>
          </a:p>
          <a:p>
            <a:pPr lvl="3" rtl="0"/>
            <a:r>
              <a:rPr lang="sv-SE"/>
              <a:t>Nivå fyra</a:t>
            </a:r>
          </a:p>
          <a:p>
            <a:pPr lvl="4" rtl="0"/>
            <a:r>
              <a:rPr lang="sv-SE"/>
              <a:t>Nivå fem</a:t>
            </a:r>
            <a:endParaRPr lang="sv-SE" dirty="0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Tisdagen den 2 februari 20XX</a:t>
            </a:r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Exempel på sidfotstext</a:t>
            </a:r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Tisdagen den 2 februari 20XX</a:t>
            </a:r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Exempel på sidfotstext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ihandsfigur: Figur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  <p:sp>
          <p:nvSpPr>
            <p:cNvPr id="12" name="Ellips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sv-SE"/>
              <a:t>Klicka här för att ändra mall för rubrikformat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sv-SE"/>
              <a:t>Klicka här för att ändra format på bakgrundstexten</a:t>
            </a:r>
          </a:p>
          <a:p>
            <a:pPr lvl="1" rtl="0"/>
            <a:r>
              <a:rPr lang="sv-SE"/>
              <a:t>Nivå två</a:t>
            </a:r>
          </a:p>
          <a:p>
            <a:pPr lvl="2" rtl="0"/>
            <a:r>
              <a:rPr lang="sv-SE"/>
              <a:t>Nivå tre</a:t>
            </a:r>
          </a:p>
          <a:p>
            <a:pPr lvl="3" rtl="0"/>
            <a:r>
              <a:rPr lang="sv-SE"/>
              <a:t>Nivå fyra</a:t>
            </a:r>
          </a:p>
          <a:p>
            <a:pPr lvl="4" rtl="0"/>
            <a:r>
              <a:rPr lang="sv-SE"/>
              <a:t>Nivå fem</a:t>
            </a:r>
            <a:endParaRPr lang="sv-SE" dirty="0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Tisdagen den 2 februari 20XX</a:t>
            </a:r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Exempel på sidfotstext</a:t>
            </a:r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agord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sv-SE"/>
              <a:t>Klicka här för att lägga till en rubrik</a:t>
            </a:r>
          </a:p>
        </p:txBody>
      </p:sp>
      <p:sp>
        <p:nvSpPr>
          <p:cNvPr id="7" name="Platshållare för innehåll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sv-SE" sz="1600"/>
              <a:t>Klicka här för att lägga till text</a:t>
            </a:r>
          </a:p>
        </p:txBody>
      </p:sp>
      <p:sp>
        <p:nvSpPr>
          <p:cNvPr id="17" name="Platshållare för bild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sv-SE"/>
              <a:t>Klicka på ikonen för att lägga till en bild</a:t>
            </a:r>
          </a:p>
        </p:txBody>
      </p:sp>
      <p:sp>
        <p:nvSpPr>
          <p:cNvPr id="22" name="Platshållare för bild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sv-SE"/>
              <a:t>Klicka på ikonen för att lägga till en bild</a:t>
            </a:r>
          </a:p>
        </p:txBody>
      </p:sp>
      <p:sp>
        <p:nvSpPr>
          <p:cNvPr id="25" name="Platshållare för bild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sv-SE"/>
              <a:t>Klicka på ikonen för att lägga till en bild</a:t>
            </a:r>
          </a:p>
        </p:txBody>
      </p:sp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Tisdagen den 2 februari 20XX</a:t>
            </a:r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Exempel på sidfotstext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sv-SE" smtClean="0"/>
              <a:t>‹#›</a:t>
            </a:fld>
            <a:endParaRPr lang="sv-SE"/>
          </a:p>
        </p:txBody>
      </p:sp>
      <p:sp>
        <p:nvSpPr>
          <p:cNvPr id="6" name="Ellips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  <p:grpSp>
        <p:nvGrpSpPr>
          <p:cNvPr id="10" name="Grup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ihandsfigur: Figur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  <p:sp>
          <p:nvSpPr>
            <p:cNvPr id="12" name="Ellips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led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sv-SE"/>
              <a:t>Klicka här för att ändra mall för rubrikformat</a:t>
            </a:r>
            <a:endParaRPr lang="sv-SE" dirty="0"/>
          </a:p>
        </p:txBody>
      </p:sp>
      <p:sp>
        <p:nvSpPr>
          <p:cNvPr id="12" name="Platshållare för bild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sv-SE"/>
              <a:t>Klicka på ikonen för att lägga till en bild</a:t>
            </a:r>
          </a:p>
        </p:txBody>
      </p:sp>
      <p:sp>
        <p:nvSpPr>
          <p:cNvPr id="18" name="Platshållare för bild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sv-SE"/>
              <a:t>Klicka på ikonen för att lägga till en bild</a:t>
            </a:r>
          </a:p>
        </p:txBody>
      </p:sp>
      <p:sp>
        <p:nvSpPr>
          <p:cNvPr id="19" name="Platshållare för bild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sv-SE"/>
              <a:t>Klicka på ikonen för att lägga till en bild</a:t>
            </a:r>
          </a:p>
        </p:txBody>
      </p:sp>
      <p:sp>
        <p:nvSpPr>
          <p:cNvPr id="20" name="Platshållare för bild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sv-SE"/>
              <a:t>Klicka på ikonen för att lägga till en bild</a:t>
            </a:r>
          </a:p>
        </p:txBody>
      </p:sp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Tisdagen den 2 februari 20XX</a:t>
            </a:r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Exempel på sidfotstext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latshållare för innehåll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sv-SE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vsnittsbrytn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bild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sv-SE"/>
              <a:t>Klicka på ikonen för att lägga till en bild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sv-SE"/>
              <a:t>Tisdagen den 2 februari 20XX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/>
              <a:t>Exempel på sidfotstext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sv-SE" smtClean="0"/>
              <a:t>‹#›</a:t>
            </a:fld>
            <a:endParaRPr lang="sv-SE"/>
          </a:p>
        </p:txBody>
      </p:sp>
      <p:sp>
        <p:nvSpPr>
          <p:cNvPr id="13" name="Rektangulär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sp>
        <p:nvSpPr>
          <p:cNvPr id="14" name="Rektangulär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sp>
        <p:nvSpPr>
          <p:cNvPr id="15" name="Rubrik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sv-SE"/>
              <a:t>Klicka här för att ändra mall för rubrikformat</a:t>
            </a:r>
            <a:endParaRPr lang="sv-SE" dirty="0"/>
          </a:p>
        </p:txBody>
      </p:sp>
      <p:sp>
        <p:nvSpPr>
          <p:cNvPr id="16" name="Underrubrik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sv-SE">
                <a:solidFill>
                  <a:schemeClr val="tx1">
                    <a:alpha val="60000"/>
                  </a:schemeClr>
                </a:solidFill>
              </a:rPr>
              <a:t>Klicka här för att ändra mall för underrubrikformat</a:t>
            </a:r>
            <a:endParaRPr lang="sv-SE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vsnittsbrytn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bild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sv-SE"/>
              <a:t>Klicka på ikonen för att lägga till en bild</a:t>
            </a:r>
          </a:p>
        </p:txBody>
      </p:sp>
      <p:sp>
        <p:nvSpPr>
          <p:cNvPr id="16" name="Underrubrik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sv-SE">
                <a:solidFill>
                  <a:schemeClr val="tx1">
                    <a:alpha val="60000"/>
                  </a:schemeClr>
                </a:solidFill>
              </a:rPr>
              <a:t>Klicka här för att ändra mall för underrubrikformat</a:t>
            </a:r>
            <a:endParaRPr lang="sv-SE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Rubrik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sv-SE"/>
              <a:t>Klicka här för att ändra mall för rubrikformat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Diagramtabell tidsli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ihandsfigur: Figur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sv-SE" dirty="0">
                <a:solidFill>
                  <a:schemeClr val="tx1"/>
                </a:solidFill>
              </a:endParaRPr>
            </a:p>
          </p:txBody>
        </p:sp>
        <p:sp>
          <p:nvSpPr>
            <p:cNvPr id="14" name="Ellips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  <p:sp>
          <p:nvSpPr>
            <p:cNvPr id="15" name="Ellips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  <p:sp>
          <p:nvSpPr>
            <p:cNvPr id="16" name="Frihandsfigur: Figur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sv-SE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sv-SE" dirty="0"/>
            </a:lvl1pPr>
          </a:lstStyle>
          <a:p>
            <a:pPr lvl="0" rtl="0">
              <a:lnSpc>
                <a:spcPct val="100000"/>
              </a:lnSpc>
            </a:pPr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sv-SE"/>
              <a:t>Klicka här för att ändra format på bakgrundstexten</a:t>
            </a:r>
          </a:p>
          <a:p>
            <a:pPr lvl="1" rtl="0"/>
            <a:r>
              <a:rPr lang="sv-SE"/>
              <a:t>Nivå två</a:t>
            </a:r>
          </a:p>
          <a:p>
            <a:pPr lvl="2" rtl="0"/>
            <a:r>
              <a:rPr lang="sv-SE"/>
              <a:t>Nivå tre</a:t>
            </a:r>
          </a:p>
          <a:p>
            <a:pPr lvl="3" rtl="0"/>
            <a:r>
              <a:rPr lang="sv-SE"/>
              <a:t>Nivå fyra</a:t>
            </a:r>
          </a:p>
          <a:p>
            <a:pPr lvl="4" rtl="0"/>
            <a:r>
              <a:rPr lang="sv-SE"/>
              <a:t>Nivå fem</a:t>
            </a:r>
            <a:endParaRPr lang="sv-SE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Tisdagen den 2 februari 20XX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Exempel på sidfotstext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sv-SE"/>
              <a:t>Klicka här för att ändra mall för rubrikformat</a:t>
            </a:r>
            <a:endParaRPr lang="sv-SE" dirty="0"/>
          </a:p>
        </p:txBody>
      </p:sp>
      <p:grpSp>
        <p:nvGrpSpPr>
          <p:cNvPr id="8" name="Grup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ihandsfigur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  <p:sp>
          <p:nvSpPr>
            <p:cNvPr id="10" name="Frihandsfigur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  <p:sp>
          <p:nvSpPr>
            <p:cNvPr id="11" name="Frihandsfigur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</p:grpSp>
      <p:sp>
        <p:nvSpPr>
          <p:cNvPr id="12" name="Ellips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  <p:sp>
        <p:nvSpPr>
          <p:cNvPr id="17" name="Platshållare för innehåll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sv-SE"/>
              <a:t>Klicka här för att ändra format på bakgrundstexten</a:t>
            </a:r>
          </a:p>
        </p:txBody>
      </p:sp>
      <p:sp>
        <p:nvSpPr>
          <p:cNvPr id="15" name="Platshållare för bild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sv-SE"/>
              <a:t>Klicka på ikonen för att lägga till en bild</a:t>
            </a:r>
          </a:p>
        </p:txBody>
      </p:sp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Tisdagen den 2 februari 20XX</a:t>
            </a:r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Exempel på sidfotstext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ulär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sv-SE"/>
          </a:p>
        </p:txBody>
      </p:sp>
      <p:sp>
        <p:nvSpPr>
          <p:cNvPr id="34" name="Ellips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  <p:sp>
        <p:nvSpPr>
          <p:cNvPr id="40" name="Rubrik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sv-SE"/>
              <a:t>Team</a:t>
            </a:r>
          </a:p>
        </p:txBody>
      </p:sp>
      <p:grpSp>
        <p:nvGrpSpPr>
          <p:cNvPr id="51" name="Grup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ihandsfigur: Figur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sv-SE"/>
            </a:p>
          </p:txBody>
        </p:sp>
        <p:sp>
          <p:nvSpPr>
            <p:cNvPr id="53" name="Frihandsfigur: Figur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54" name="Ellips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  <p:sp>
          <p:nvSpPr>
            <p:cNvPr id="55" name="Ellips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</p:grpSp>
      <p:sp>
        <p:nvSpPr>
          <p:cNvPr id="56" name="Platshållare för bild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sv-SE"/>
              <a:t>Klicka på ikonen för att lägga till en bild</a:t>
            </a:r>
          </a:p>
        </p:txBody>
      </p:sp>
      <p:sp>
        <p:nvSpPr>
          <p:cNvPr id="57" name="Platshållare för bild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sv-SE"/>
              <a:t>Klicka på ikonen för att lägga till en bild</a:t>
            </a:r>
          </a:p>
        </p:txBody>
      </p:sp>
      <p:sp>
        <p:nvSpPr>
          <p:cNvPr id="58" name="Platshållare för bild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sv-SE"/>
              <a:t>Klicka på ikonen för att lägga till en bild</a:t>
            </a:r>
            <a:endParaRPr lang="sv-SE" dirty="0"/>
          </a:p>
        </p:txBody>
      </p:sp>
      <p:sp>
        <p:nvSpPr>
          <p:cNvPr id="59" name="Platshållare för bild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sv-SE"/>
              <a:t>Klicka på ikonen för att lägga till en bild</a:t>
            </a:r>
          </a:p>
        </p:txBody>
      </p:sp>
      <p:sp>
        <p:nvSpPr>
          <p:cNvPr id="63" name="Platshållare för text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sv-SE"/>
              <a:t>Namn</a:t>
            </a:r>
          </a:p>
        </p:txBody>
      </p:sp>
      <p:sp>
        <p:nvSpPr>
          <p:cNvPr id="61" name="Platshållare för text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sv-SE"/>
              <a:t>Rubrik</a:t>
            </a:r>
          </a:p>
        </p:txBody>
      </p:sp>
      <p:sp>
        <p:nvSpPr>
          <p:cNvPr id="65" name="Platshållare för text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sv-SE"/>
              <a:t>Namn</a:t>
            </a:r>
          </a:p>
        </p:txBody>
      </p:sp>
      <p:sp>
        <p:nvSpPr>
          <p:cNvPr id="64" name="Platshållare för text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sv-SE"/>
              <a:t>Rubrik</a:t>
            </a:r>
          </a:p>
        </p:txBody>
      </p:sp>
      <p:sp>
        <p:nvSpPr>
          <p:cNvPr id="67" name="Platshållare för text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sv-SE"/>
              <a:t>Namn</a:t>
            </a:r>
          </a:p>
        </p:txBody>
      </p:sp>
      <p:sp>
        <p:nvSpPr>
          <p:cNvPr id="66" name="Platshållare för text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sv-SE"/>
              <a:t>Rubrik</a:t>
            </a:r>
          </a:p>
        </p:txBody>
      </p:sp>
      <p:sp>
        <p:nvSpPr>
          <p:cNvPr id="69" name="Platshållare för text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sv-SE"/>
              <a:t>Namn</a:t>
            </a:r>
          </a:p>
        </p:txBody>
      </p:sp>
      <p:sp>
        <p:nvSpPr>
          <p:cNvPr id="68" name="Platshållare för text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sv-SE"/>
              <a:t>Titel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Tisdagen den 2 februari 20XX</a:t>
            </a:r>
            <a:endParaRPr lang="sv-SE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Exempel på sidfotstext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Innehåll 2 kolumner (jämförelsebil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lips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  <p:sp>
        <p:nvSpPr>
          <p:cNvPr id="11" name="Rektangulär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sv-SE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sv-SE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sv-SE"/>
              <a:t>Klicka här för att ändra format på bakgrundstexten</a:t>
            </a:r>
          </a:p>
          <a:p>
            <a:pPr lvl="1" rtl="0"/>
            <a:r>
              <a:rPr lang="sv-SE"/>
              <a:t>Nivå två</a:t>
            </a:r>
          </a:p>
          <a:p>
            <a:pPr lvl="2" rtl="0"/>
            <a:r>
              <a:rPr lang="sv-SE"/>
              <a:t>Nivå tre</a:t>
            </a:r>
          </a:p>
          <a:p>
            <a:pPr lvl="3" rtl="0"/>
            <a:r>
              <a:rPr lang="sv-SE"/>
              <a:t>Nivå fyra</a:t>
            </a:r>
          </a:p>
          <a:p>
            <a:pPr lvl="4" rtl="0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sv-SE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sv-SE"/>
              <a:t>Klicka här för att ändra format på bakgrundstexten</a:t>
            </a:r>
          </a:p>
          <a:p>
            <a:pPr lvl="1" rtl="0"/>
            <a:r>
              <a:rPr lang="sv-SE"/>
              <a:t>Nivå två</a:t>
            </a:r>
          </a:p>
          <a:p>
            <a:pPr lvl="2" rtl="0"/>
            <a:r>
              <a:rPr lang="sv-SE"/>
              <a:t>Nivå tre</a:t>
            </a:r>
          </a:p>
          <a:p>
            <a:pPr lvl="3" rtl="0"/>
            <a:r>
              <a:rPr lang="sv-SE"/>
              <a:t>Nivå fyra</a:t>
            </a:r>
          </a:p>
          <a:p>
            <a:pPr lvl="4" rtl="0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Tisdagen den 2 februari 20XX</a:t>
            </a:r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Exempel på sidfotstext</a:t>
            </a:r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sv-SE"/>
              <a:t>Klicka här för att ändra format</a:t>
            </a:r>
            <a:endParaRPr lang="sv-SE" dirty="0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sv-SE"/>
              <a:t>Redigera format för bakgrundstext</a:t>
            </a:r>
          </a:p>
          <a:p>
            <a:pPr lvl="1" rtl="0"/>
            <a:r>
              <a:rPr lang="sv-SE"/>
              <a:t>Nivå två</a:t>
            </a:r>
          </a:p>
          <a:p>
            <a:pPr lvl="2" rtl="0"/>
            <a:r>
              <a:rPr lang="sv-SE"/>
              <a:t>Nivå tre</a:t>
            </a:r>
          </a:p>
          <a:p>
            <a:pPr lvl="3" rtl="0"/>
            <a:r>
              <a:rPr lang="sv-SE"/>
              <a:t>Nivå fyra</a:t>
            </a:r>
          </a:p>
          <a:p>
            <a:pPr lvl="4" rtl="0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sv-SE"/>
              <a:t>Tisdagen den 2 februari 20XX</a:t>
            </a:r>
            <a:endParaRPr lang="sv-SE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sv-SE"/>
              <a:t>Exempel på sidfotstext</a:t>
            </a:r>
            <a:endParaRPr lang="sv-SE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sv-SE" smtClean="0"/>
              <a:pPr rtl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sv-SE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blog/data-types-sqlit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sv-SE" sz="4000" dirty="0"/>
              <a:t>Databaser</a:t>
            </a:r>
          </a:p>
        </p:txBody>
      </p:sp>
      <p:pic>
        <p:nvPicPr>
          <p:cNvPr id="14" name="Platshållare för bild 13" descr="Digital bakgrund med datapunkter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rtlCol="0"/>
          <a:lstStyle/>
          <a:p>
            <a:pPr rtl="0"/>
            <a:r>
              <a:rPr lang="sv-SE" dirty="0"/>
              <a:t>Data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1" y="2677306"/>
            <a:ext cx="3760788" cy="3415519"/>
          </a:xfrm>
        </p:spPr>
        <p:txBody>
          <a:bodyPr rtlCol="0"/>
          <a:lstStyle/>
          <a:p>
            <a:pPr rtl="0"/>
            <a:r>
              <a:rPr lang="sv-SE" dirty="0"/>
              <a:t>	information vi samlar in, lagrar och hanterar</a:t>
            </a:r>
          </a:p>
          <a:p>
            <a:pPr rtl="0"/>
            <a:r>
              <a:rPr lang="sv-SE" dirty="0"/>
              <a:t>	namn, ålder, adress, vikt, postnummer, postadress, telefon, personnummer, lösenord etc. etc.</a:t>
            </a:r>
          </a:p>
        </p:txBody>
      </p:sp>
      <p:pic>
        <p:nvPicPr>
          <p:cNvPr id="8" name="Platshållare för bild 7" descr="Digitala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latshållare för bild 9" descr="Datapunkter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latshållare för bild 11" descr="Databakgr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Platshållare för bildnumm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ubrik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rtlCol="0"/>
          <a:lstStyle/>
          <a:p>
            <a:pPr rtl="0"/>
            <a:r>
              <a:rPr lang="sv-SE" b="1" i="0" dirty="0">
                <a:effectLst/>
                <a:latin typeface="Söhne"/>
              </a:rPr>
              <a:t>Vad är en databas?</a:t>
            </a:r>
            <a:endParaRPr lang="sv-SE" dirty="0"/>
          </a:p>
        </p:txBody>
      </p:sp>
      <p:pic>
        <p:nvPicPr>
          <p:cNvPr id="18" name="Platshållare för bild 17" descr="En grupp personer som sitter vid ett bord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Platshållare för bild 19" descr="Digital bakgrund med datapunkter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Platshållare för bild 24" descr="Skärm med digitalt diagram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sv-SE" smtClean="0"/>
              <a:pPr rtl="0"/>
              <a:t>3</a:t>
            </a:fld>
            <a:endParaRPr lang="sv-SE"/>
          </a:p>
        </p:txBody>
      </p:sp>
      <p:pic>
        <p:nvPicPr>
          <p:cNvPr id="23" name="Platshållare för bild 22" descr="En person som ritar på en white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Platshållare för innehåll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2" y="4508500"/>
            <a:ext cx="6321939" cy="1998712"/>
          </a:xfrm>
          <a:noFill/>
        </p:spPr>
        <p:txBody>
          <a:bodyPr rtlCol="0">
            <a:noAutofit/>
          </a:bodyPr>
          <a:lstStyle/>
          <a:p>
            <a:pPr marL="0" indent="0" rtl="0">
              <a:buNone/>
            </a:pPr>
            <a:r>
              <a:rPr lang="sv-SE" sz="1800" dirty="0">
                <a:solidFill>
                  <a:schemeClr val="tx1"/>
                </a:solidFill>
              </a:rPr>
              <a:t>ett strukturerat sätt att lagra och organisera data</a:t>
            </a:r>
            <a:br>
              <a:rPr lang="sv-SE" sz="1800" dirty="0">
                <a:solidFill>
                  <a:schemeClr val="tx1"/>
                </a:solidFill>
              </a:rPr>
            </a:br>
            <a:br>
              <a:rPr lang="sv-SE" sz="1800" dirty="0">
                <a:solidFill>
                  <a:schemeClr val="tx1"/>
                </a:solidFill>
              </a:rPr>
            </a:br>
            <a:r>
              <a:rPr lang="sv-SE" sz="1800" dirty="0">
                <a:solidFill>
                  <a:schemeClr val="tx1"/>
                </a:solidFill>
              </a:rPr>
              <a:t>en sorts digitalt arkiv</a:t>
            </a:r>
            <a:br>
              <a:rPr lang="sv-SE" sz="1800" dirty="0">
                <a:solidFill>
                  <a:schemeClr val="tx1"/>
                </a:solidFill>
              </a:rPr>
            </a:br>
            <a:br>
              <a:rPr lang="sv-SE" sz="1800" dirty="0">
                <a:solidFill>
                  <a:schemeClr val="tx1"/>
                </a:solidFill>
              </a:rPr>
            </a:br>
            <a:r>
              <a:rPr lang="sv-SE" sz="1800" dirty="0">
                <a:solidFill>
                  <a:schemeClr val="tx1"/>
                </a:solidFill>
              </a:rPr>
              <a:t>d</a:t>
            </a:r>
            <a:r>
              <a:rPr lang="sv-SE" sz="1800" b="0" i="0" dirty="0">
                <a:solidFill>
                  <a:schemeClr val="tx1"/>
                </a:solidFill>
                <a:effectLst/>
              </a:rPr>
              <a:t>ata som är samlade, ordnade, sökbara och separerade från programmen som använder dem</a:t>
            </a:r>
            <a:endParaRPr lang="sv-SE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sv-SE" dirty="0" err="1"/>
              <a:t>Members</a:t>
            </a:r>
            <a:endParaRPr lang="sv-SE" dirty="0"/>
          </a:p>
        </p:txBody>
      </p:sp>
      <p:graphicFrame>
        <p:nvGraphicFramePr>
          <p:cNvPr id="13" name="Tabell 13">
            <a:extLst>
              <a:ext uri="{FF2B5EF4-FFF2-40B4-BE49-F238E27FC236}">
                <a16:creationId xmlns:a16="http://schemas.microsoft.com/office/drawing/2014/main" id="{914D6EE3-4782-45C1-A75C-003483879C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5456654"/>
              </p:ext>
            </p:extLst>
          </p:nvPr>
        </p:nvGraphicFramePr>
        <p:xfrm>
          <a:off x="550863" y="2112963"/>
          <a:ext cx="11090275" cy="246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18055">
                  <a:extLst>
                    <a:ext uri="{9D8B030D-6E8A-4147-A177-3AD203B41FA5}">
                      <a16:colId xmlns:a16="http://schemas.microsoft.com/office/drawing/2014/main" val="562691606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3970149589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1552287268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3637583548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1751413396"/>
                    </a:ext>
                  </a:extLst>
                </a:gridCol>
              </a:tblGrid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sv-SE" dirty="0"/>
                        <a:t>ID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 dirty="0" err="1"/>
                        <a:t>FirstName</a:t>
                      </a:r>
                      <a:endParaRPr lang="sv-SE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 dirty="0" err="1"/>
                        <a:t>LastName</a:t>
                      </a:r>
                      <a:endParaRPr lang="sv-SE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 dirty="0"/>
                        <a:t>Age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 dirty="0"/>
                        <a:t>Pet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00213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Henry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Tudor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Hund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61153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Kristina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Lugn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Katt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1579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Lars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Lustig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Guldfisk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691047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Ada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 dirty="0" err="1">
                          <a:solidFill>
                            <a:schemeClr val="tx1"/>
                          </a:solidFill>
                        </a:rPr>
                        <a:t>Lovelace</a:t>
                      </a:r>
                      <a:endParaRPr lang="sv-S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Kolja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1269701"/>
                  </a:ext>
                </a:extLst>
              </a:tr>
            </a:tbl>
          </a:graphicData>
        </a:graphic>
      </p:graphicFrame>
      <p:pic>
        <p:nvPicPr>
          <p:cNvPr id="6" name="Bild 5" descr="Nyckel med hel fyllning">
            <a:extLst>
              <a:ext uri="{FF2B5EF4-FFF2-40B4-BE49-F238E27FC236}">
                <a16:creationId xmlns:a16="http://schemas.microsoft.com/office/drawing/2014/main" id="{FE78167A-7AC5-A0E6-D9A6-41554AB83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0815" y="2112963"/>
            <a:ext cx="517583" cy="51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441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ihandsfigur: Figur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  <p:sp>
          <p:nvSpPr>
            <p:cNvPr id="27" name="Ellips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</p:grpSp>
      <p:sp>
        <p:nvSpPr>
          <p:cNvPr id="7" name="Rubrik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/>
          </a:bodyPr>
          <a:lstStyle/>
          <a:p>
            <a:r>
              <a:rPr lang="sv-SE" dirty="0"/>
              <a:t>Databasmodell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sv-SE" smtClean="0"/>
              <a:pPr rtl="0"/>
              <a:t>5</a:t>
            </a:fld>
            <a:endParaRPr lang="sv-SE"/>
          </a:p>
        </p:txBody>
      </p:sp>
      <p:sp>
        <p:nvSpPr>
          <p:cNvPr id="22" name="Frihandsfigur: Figur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  <p:pic>
        <p:nvPicPr>
          <p:cNvPr id="8" name="Platshållare för innehåll 7" descr="En bild som visar text, diagram, nummer, Parallell">
            <a:extLst>
              <a:ext uri="{FF2B5EF4-FFF2-40B4-BE49-F238E27FC236}">
                <a16:creationId xmlns:a16="http://schemas.microsoft.com/office/drawing/2014/main" id="{0E22CA9F-FA49-16DB-BB9C-D418B91415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26101" y="496745"/>
            <a:ext cx="5039581" cy="5986242"/>
          </a:xfrm>
        </p:spPr>
      </p:pic>
    </p:spTree>
    <p:extLst>
      <p:ext uri="{BB962C8B-B14F-4D97-AF65-F5344CB8AC3E}">
        <p14:creationId xmlns:p14="http://schemas.microsoft.com/office/powerpoint/2010/main" val="1016829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ihandsfigur: Figur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  <p:sp>
          <p:nvSpPr>
            <p:cNvPr id="27" name="Ellips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</p:grpSp>
      <p:sp>
        <p:nvSpPr>
          <p:cNvPr id="7" name="Rubrik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/>
          </a:bodyPr>
          <a:lstStyle/>
          <a:p>
            <a:r>
              <a:rPr lang="sv-SE" dirty="0"/>
              <a:t>Databasmodell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sv-SE" smtClean="0"/>
              <a:pPr rtl="0"/>
              <a:t>6</a:t>
            </a:fld>
            <a:endParaRPr lang="sv-SE"/>
          </a:p>
        </p:txBody>
      </p:sp>
      <p:sp>
        <p:nvSpPr>
          <p:cNvPr id="22" name="Frihandsfigur: Figur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  <p:pic>
        <p:nvPicPr>
          <p:cNvPr id="8" name="Platshållare för innehåll 7">
            <a:extLst>
              <a:ext uri="{FF2B5EF4-FFF2-40B4-BE49-F238E27FC236}">
                <a16:creationId xmlns:a16="http://schemas.microsoft.com/office/drawing/2014/main" id="{0E22CA9F-FA49-16DB-BB9C-D418B91415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649960" y="1603261"/>
            <a:ext cx="7651630" cy="4705464"/>
          </a:xfrm>
        </p:spPr>
      </p:pic>
    </p:spTree>
    <p:extLst>
      <p:ext uri="{BB962C8B-B14F-4D97-AF65-F5344CB8AC3E}">
        <p14:creationId xmlns:p14="http://schemas.microsoft.com/office/powerpoint/2010/main" val="3721016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ihandsfigur: Figur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  <p:sp>
          <p:nvSpPr>
            <p:cNvPr id="27" name="Ellips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</p:grpSp>
      <p:sp>
        <p:nvSpPr>
          <p:cNvPr id="7" name="Rubrik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/>
          </a:bodyPr>
          <a:lstStyle/>
          <a:p>
            <a:r>
              <a:rPr lang="sv-SE" dirty="0"/>
              <a:t>Databaser i </a:t>
            </a:r>
            <a:r>
              <a:rPr lang="sv-SE" dirty="0" err="1"/>
              <a:t>Python</a:t>
            </a:r>
            <a:endParaRPr lang="sv-SE" dirty="0"/>
          </a:p>
        </p:txBody>
      </p:sp>
      <p:sp>
        <p:nvSpPr>
          <p:cNvPr id="10" name="Platshållare för innehåll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/>
          <a:lstStyle/>
          <a:p>
            <a:pPr marL="457200" lvl="1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Vi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använder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SQLite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som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är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en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del av Pythons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standardbibliotek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  <a:br>
              <a:rPr lang="en-US" b="0" i="0" dirty="0">
                <a:solidFill>
                  <a:schemeClr val="tx1"/>
                </a:solidFill>
                <a:effectLst/>
                <a:latin typeface="Söhne"/>
              </a:rPr>
            </a:br>
            <a:br>
              <a:rPr lang="en-US" b="0" i="0" dirty="0">
                <a:solidFill>
                  <a:schemeClr val="tx1"/>
                </a:solidFill>
                <a:effectLst/>
                <a:latin typeface="Söhne"/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Vill du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använda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någon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annan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typ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av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databas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så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måste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du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installera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deras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respective Python-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bibliotek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  <a:endParaRPr lang="sv-SE" b="0" i="0" dirty="0">
              <a:solidFill>
                <a:schemeClr val="tx1"/>
              </a:solidFill>
              <a:effectLst/>
              <a:latin typeface="Söhne"/>
            </a:endParaRP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sv-SE" smtClean="0"/>
              <a:pPr rtl="0"/>
              <a:t>7</a:t>
            </a:fld>
            <a:endParaRPr lang="sv-SE"/>
          </a:p>
        </p:txBody>
      </p:sp>
      <p:sp>
        <p:nvSpPr>
          <p:cNvPr id="22" name="Frihandsfigur: Figur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59901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322AE-EC80-C604-FA2E-BA35F604D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 24">
            <a:extLst>
              <a:ext uri="{FF2B5EF4-FFF2-40B4-BE49-F238E27FC236}">
                <a16:creationId xmlns:a16="http://schemas.microsoft.com/office/drawing/2014/main" id="{E38B2B49-73D3-D953-853B-50656318B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ihandsfigur: Figur 25">
              <a:extLst>
                <a:ext uri="{FF2B5EF4-FFF2-40B4-BE49-F238E27FC236}">
                  <a16:creationId xmlns:a16="http://schemas.microsoft.com/office/drawing/2014/main" id="{E561BB8E-7B1F-F2FB-9B80-79F44C2C775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  <p:sp>
          <p:nvSpPr>
            <p:cNvPr id="27" name="Ellips 26">
              <a:extLst>
                <a:ext uri="{FF2B5EF4-FFF2-40B4-BE49-F238E27FC236}">
                  <a16:creationId xmlns:a16="http://schemas.microsoft.com/office/drawing/2014/main" id="{06E46204-27B7-6DB8-F130-579321B6F94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</p:grpSp>
      <p:sp>
        <p:nvSpPr>
          <p:cNvPr id="7" name="Rubrik 6">
            <a:extLst>
              <a:ext uri="{FF2B5EF4-FFF2-40B4-BE49-F238E27FC236}">
                <a16:creationId xmlns:a16="http://schemas.microsoft.com/office/drawing/2014/main" id="{9F352E00-A3C4-C49E-178E-E442E0CCF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/>
          </a:bodyPr>
          <a:lstStyle/>
          <a:p>
            <a:r>
              <a:rPr lang="sv-SE" dirty="0"/>
              <a:t>Datatyper i </a:t>
            </a:r>
            <a:r>
              <a:rPr lang="sv-SE" dirty="0" err="1"/>
              <a:t>SQLite</a:t>
            </a:r>
            <a:endParaRPr lang="sv-SE" dirty="0"/>
          </a:p>
        </p:txBody>
      </p:sp>
      <p:sp>
        <p:nvSpPr>
          <p:cNvPr id="10" name="Platshållare för innehåll 9">
            <a:extLst>
              <a:ext uri="{FF2B5EF4-FFF2-40B4-BE49-F238E27FC236}">
                <a16:creationId xmlns:a16="http://schemas.microsoft.com/office/drawing/2014/main" id="{58890E3A-DE20-B350-D481-A13C5E078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Data Types in SQLite - W3schools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  <a:endParaRPr lang="sv-SE" b="0" i="0" dirty="0">
              <a:solidFill>
                <a:schemeClr val="tx1"/>
              </a:solidFill>
              <a:effectLst/>
              <a:latin typeface="Söhne"/>
            </a:endParaRP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A43E2E6-11E1-F6D6-0A2F-409E92ED5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sv-SE" smtClean="0"/>
              <a:pPr rtl="0"/>
              <a:t>8</a:t>
            </a:fld>
            <a:endParaRPr lang="sv-SE"/>
          </a:p>
        </p:txBody>
      </p:sp>
      <p:sp>
        <p:nvSpPr>
          <p:cNvPr id="22" name="Frihandsfigur: Figur 21">
            <a:extLst>
              <a:ext uri="{FF2B5EF4-FFF2-40B4-BE49-F238E27FC236}">
                <a16:creationId xmlns:a16="http://schemas.microsoft.com/office/drawing/2014/main" id="{3F80F304-DBCA-DC67-B292-E7B769E7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47237174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889.tgt.Office_50301376_TF33713516_Win32_OJ112196127" id="{A2FFD31B-4B2B-4384-939D-F8FA4B513D54}" vid="{6C2AF2AF-CD66-43DE-B51E-5ECC4D8DEB6C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{F9AF2F83-1BBA-4AFC-800E-47838E4CEA4C}tf33713516_win32</Template>
  <TotalTime>1182</TotalTime>
  <Words>157</Words>
  <Application>Microsoft Office PowerPoint</Application>
  <PresentationFormat>Bredbild</PresentationFormat>
  <Paragraphs>56</Paragraphs>
  <Slides>8</Slides>
  <Notes>6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14" baseType="lpstr">
      <vt:lpstr>Arial</vt:lpstr>
      <vt:lpstr>Calibri</vt:lpstr>
      <vt:lpstr>Gill Sans MT</vt:lpstr>
      <vt:lpstr>Söhne</vt:lpstr>
      <vt:lpstr>Walbaum Display</vt:lpstr>
      <vt:lpstr>3DFloatVTI</vt:lpstr>
      <vt:lpstr>Databaser</vt:lpstr>
      <vt:lpstr>Data</vt:lpstr>
      <vt:lpstr>Vad är en databas?</vt:lpstr>
      <vt:lpstr>Members</vt:lpstr>
      <vt:lpstr>Databasmodell</vt:lpstr>
      <vt:lpstr>Databasmodell</vt:lpstr>
      <vt:lpstr>Databaser i Python</vt:lpstr>
      <vt:lpstr>Datatyper i SQLite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Databaser</dc:title>
  <dc:creator>Alexandra Björnham</dc:creator>
  <cp:lastModifiedBy>Alexandra Björnham</cp:lastModifiedBy>
  <cp:revision>18</cp:revision>
  <dcterms:created xsi:type="dcterms:W3CDTF">2024-02-04T18:02:50Z</dcterms:created>
  <dcterms:modified xsi:type="dcterms:W3CDTF">2024-02-09T09:31:57Z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