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7" r:id="rId5"/>
    <p:sldId id="306" r:id="rId6"/>
    <p:sldId id="308" r:id="rId7"/>
    <p:sldId id="314" r:id="rId8"/>
    <p:sldId id="315" r:id="rId9"/>
    <p:sldId id="310" r:id="rId10"/>
    <p:sldId id="316" r:id="rId11"/>
    <p:sldId id="317" r:id="rId12"/>
    <p:sldId id="318" r:id="rId13"/>
    <p:sldId id="319" r:id="rId14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Björnham" userId="09fb604d-9c8a-4ac5-ba40-5f9eb696fc4a" providerId="ADAL" clId="{D79EF241-7D57-428C-9294-FE9285205F07}"/>
    <pc:docChg chg="undo custSel addSld delSld modSld sldOrd">
      <pc:chgData name="Alexandra Björnham" userId="09fb604d-9c8a-4ac5-ba40-5f9eb696fc4a" providerId="ADAL" clId="{D79EF241-7D57-428C-9294-FE9285205F07}" dt="2024-02-20T11:10:04.368" v="364"/>
      <pc:docMkLst>
        <pc:docMk/>
      </pc:docMkLst>
      <pc:sldChg chg="del">
        <pc:chgData name="Alexandra Björnham" userId="09fb604d-9c8a-4ac5-ba40-5f9eb696fc4a" providerId="ADAL" clId="{D79EF241-7D57-428C-9294-FE9285205F07}" dt="2024-02-20T10:38:37.910" v="15" actId="47"/>
        <pc:sldMkLst>
          <pc:docMk/>
          <pc:sldMk cId="783914445" sldId="294"/>
        </pc:sldMkLst>
      </pc:sldChg>
      <pc:sldChg chg="del">
        <pc:chgData name="Alexandra Björnham" userId="09fb604d-9c8a-4ac5-ba40-5f9eb696fc4a" providerId="ADAL" clId="{D79EF241-7D57-428C-9294-FE9285205F07}" dt="2024-02-20T10:38:39.557" v="16" actId="47"/>
        <pc:sldMkLst>
          <pc:docMk/>
          <pc:sldMk cId="277827655" sldId="295"/>
        </pc:sldMkLst>
      </pc:sldChg>
      <pc:sldChg chg="del">
        <pc:chgData name="Alexandra Björnham" userId="09fb604d-9c8a-4ac5-ba40-5f9eb696fc4a" providerId="ADAL" clId="{D79EF241-7D57-428C-9294-FE9285205F07}" dt="2024-02-20T10:47:38.841" v="88" actId="47"/>
        <pc:sldMkLst>
          <pc:docMk/>
          <pc:sldMk cId="3159288639" sldId="303"/>
        </pc:sldMkLst>
      </pc:sldChg>
      <pc:sldChg chg="del">
        <pc:chgData name="Alexandra Björnham" userId="09fb604d-9c8a-4ac5-ba40-5f9eb696fc4a" providerId="ADAL" clId="{D79EF241-7D57-428C-9294-FE9285205F07}" dt="2024-02-20T10:47:38.841" v="88" actId="47"/>
        <pc:sldMkLst>
          <pc:docMk/>
          <pc:sldMk cId="3124766000" sldId="304"/>
        </pc:sldMkLst>
      </pc:sldChg>
      <pc:sldChg chg="del">
        <pc:chgData name="Alexandra Björnham" userId="09fb604d-9c8a-4ac5-ba40-5f9eb696fc4a" providerId="ADAL" clId="{D79EF241-7D57-428C-9294-FE9285205F07}" dt="2024-02-20T10:47:38.841" v="88" actId="47"/>
        <pc:sldMkLst>
          <pc:docMk/>
          <pc:sldMk cId="1403455250" sldId="305"/>
        </pc:sldMkLst>
      </pc:sldChg>
      <pc:sldChg chg="modSp mod ord">
        <pc:chgData name="Alexandra Björnham" userId="09fb604d-9c8a-4ac5-ba40-5f9eb696fc4a" providerId="ADAL" clId="{D79EF241-7D57-428C-9294-FE9285205F07}" dt="2024-02-20T10:48:08.297" v="91"/>
        <pc:sldMkLst>
          <pc:docMk/>
          <pc:sldMk cId="1613598062" sldId="307"/>
        </pc:sldMkLst>
        <pc:spChg chg="mod">
          <ac:chgData name="Alexandra Björnham" userId="09fb604d-9c8a-4ac5-ba40-5f9eb696fc4a" providerId="ADAL" clId="{D79EF241-7D57-428C-9294-FE9285205F07}" dt="2024-02-20T10:37:29.262" v="13" actId="20577"/>
          <ac:spMkLst>
            <pc:docMk/>
            <pc:sldMk cId="1613598062" sldId="307"/>
            <ac:spMk id="4" creationId="{65DE74E9-AA78-46C1-845A-0B72FA8AF35E}"/>
          </ac:spMkLst>
        </pc:spChg>
      </pc:sldChg>
      <pc:sldChg chg="modSp mod">
        <pc:chgData name="Alexandra Björnham" userId="09fb604d-9c8a-4ac5-ba40-5f9eb696fc4a" providerId="ADAL" clId="{D79EF241-7D57-428C-9294-FE9285205F07}" dt="2024-02-20T10:36:36.640" v="7" actId="20577"/>
        <pc:sldMkLst>
          <pc:docMk/>
          <pc:sldMk cId="365334912" sldId="308"/>
        </pc:sldMkLst>
        <pc:spChg chg="mod">
          <ac:chgData name="Alexandra Björnham" userId="09fb604d-9c8a-4ac5-ba40-5f9eb696fc4a" providerId="ADAL" clId="{D79EF241-7D57-428C-9294-FE9285205F07}" dt="2024-02-20T10:36:36.640" v="7" actId="20577"/>
          <ac:spMkLst>
            <pc:docMk/>
            <pc:sldMk cId="365334912" sldId="308"/>
            <ac:spMk id="4" creationId="{B0881FA9-F3B0-4912-B0E1-352094195C30}"/>
          </ac:spMkLst>
        </pc:spChg>
      </pc:sldChg>
      <pc:sldChg chg="del">
        <pc:chgData name="Alexandra Björnham" userId="09fb604d-9c8a-4ac5-ba40-5f9eb696fc4a" providerId="ADAL" clId="{D79EF241-7D57-428C-9294-FE9285205F07}" dt="2024-02-20T10:38:35.704" v="14" actId="47"/>
        <pc:sldMkLst>
          <pc:docMk/>
          <pc:sldMk cId="2227882511" sldId="309"/>
        </pc:sldMkLst>
      </pc:sldChg>
      <pc:sldChg chg="delSp mod">
        <pc:chgData name="Alexandra Björnham" userId="09fb604d-9c8a-4ac5-ba40-5f9eb696fc4a" providerId="ADAL" clId="{D79EF241-7D57-428C-9294-FE9285205F07}" dt="2024-02-20T10:47:54.234" v="89" actId="478"/>
        <pc:sldMkLst>
          <pc:docMk/>
          <pc:sldMk cId="3561473475" sldId="310"/>
        </pc:sldMkLst>
        <pc:spChg chg="del">
          <ac:chgData name="Alexandra Björnham" userId="09fb604d-9c8a-4ac5-ba40-5f9eb696fc4a" providerId="ADAL" clId="{D79EF241-7D57-428C-9294-FE9285205F07}" dt="2024-02-20T10:47:54.234" v="89" actId="478"/>
          <ac:spMkLst>
            <pc:docMk/>
            <pc:sldMk cId="3561473475" sldId="310"/>
            <ac:spMk id="9" creationId="{A2055D38-CE59-4FC4-85CE-CF9DA81D858C}"/>
          </ac:spMkLst>
        </pc:spChg>
      </pc:sldChg>
      <pc:sldChg chg="del">
        <pc:chgData name="Alexandra Björnham" userId="09fb604d-9c8a-4ac5-ba40-5f9eb696fc4a" providerId="ADAL" clId="{D79EF241-7D57-428C-9294-FE9285205F07}" dt="2024-02-20T10:47:38.841" v="88" actId="47"/>
        <pc:sldMkLst>
          <pc:docMk/>
          <pc:sldMk cId="3584772686" sldId="311"/>
        </pc:sldMkLst>
      </pc:sldChg>
      <pc:sldChg chg="del">
        <pc:chgData name="Alexandra Björnham" userId="09fb604d-9c8a-4ac5-ba40-5f9eb696fc4a" providerId="ADAL" clId="{D79EF241-7D57-428C-9294-FE9285205F07}" dt="2024-02-20T10:47:38.841" v="88" actId="47"/>
        <pc:sldMkLst>
          <pc:docMk/>
          <pc:sldMk cId="927313156" sldId="312"/>
        </pc:sldMkLst>
      </pc:sldChg>
      <pc:sldChg chg="del">
        <pc:chgData name="Alexandra Björnham" userId="09fb604d-9c8a-4ac5-ba40-5f9eb696fc4a" providerId="ADAL" clId="{D79EF241-7D57-428C-9294-FE9285205F07}" dt="2024-02-20T10:47:38.841" v="88" actId="47"/>
        <pc:sldMkLst>
          <pc:docMk/>
          <pc:sldMk cId="2270028676" sldId="313"/>
        </pc:sldMkLst>
      </pc:sldChg>
      <pc:sldChg chg="addSp delSp modSp add mod">
        <pc:chgData name="Alexandra Björnham" userId="09fb604d-9c8a-4ac5-ba40-5f9eb696fc4a" providerId="ADAL" clId="{D79EF241-7D57-428C-9294-FE9285205F07}" dt="2024-02-20T10:43:04.904" v="63" actId="20577"/>
        <pc:sldMkLst>
          <pc:docMk/>
          <pc:sldMk cId="193005631" sldId="314"/>
        </pc:sldMkLst>
        <pc:spChg chg="del mod">
          <ac:chgData name="Alexandra Björnham" userId="09fb604d-9c8a-4ac5-ba40-5f9eb696fc4a" providerId="ADAL" clId="{D79EF241-7D57-428C-9294-FE9285205F07}" dt="2024-02-20T10:40:30.289" v="41" actId="478"/>
          <ac:spMkLst>
            <pc:docMk/>
            <pc:sldMk cId="193005631" sldId="314"/>
            <ac:spMk id="3" creationId="{4DAD9E0B-9721-2BF6-D09C-BCD55C2994EE}"/>
          </ac:spMkLst>
        </pc:spChg>
        <pc:spChg chg="add del mod">
          <ac:chgData name="Alexandra Björnham" userId="09fb604d-9c8a-4ac5-ba40-5f9eb696fc4a" providerId="ADAL" clId="{D79EF241-7D57-428C-9294-FE9285205F07}" dt="2024-02-20T10:43:04.904" v="63" actId="20577"/>
          <ac:spMkLst>
            <pc:docMk/>
            <pc:sldMk cId="193005631" sldId="314"/>
            <ac:spMk id="4" creationId="{87372DD8-E1E3-581A-D401-C385640B13EF}"/>
          </ac:spMkLst>
        </pc:spChg>
        <pc:spChg chg="add del mod">
          <ac:chgData name="Alexandra Björnham" userId="09fb604d-9c8a-4ac5-ba40-5f9eb696fc4a" providerId="ADAL" clId="{D79EF241-7D57-428C-9294-FE9285205F07}" dt="2024-02-20T10:39:10.727" v="19" actId="478"/>
          <ac:spMkLst>
            <pc:docMk/>
            <pc:sldMk cId="193005631" sldId="314"/>
            <ac:spMk id="5" creationId="{EDF79247-9C2C-D3FE-6F1D-2F16453A20EE}"/>
          </ac:spMkLst>
        </pc:spChg>
        <pc:spChg chg="add del mod">
          <ac:chgData name="Alexandra Björnham" userId="09fb604d-9c8a-4ac5-ba40-5f9eb696fc4a" providerId="ADAL" clId="{D79EF241-7D57-428C-9294-FE9285205F07}" dt="2024-02-20T10:40:32.858" v="42" actId="478"/>
          <ac:spMkLst>
            <pc:docMk/>
            <pc:sldMk cId="193005631" sldId="314"/>
            <ac:spMk id="7" creationId="{E71E5AF6-33EE-D02E-DE8E-1155D5A0153C}"/>
          </ac:spMkLst>
        </pc:spChg>
        <pc:spChg chg="add del mod">
          <ac:chgData name="Alexandra Björnham" userId="09fb604d-9c8a-4ac5-ba40-5f9eb696fc4a" providerId="ADAL" clId="{D79EF241-7D57-428C-9294-FE9285205F07}" dt="2024-02-20T10:41:19.126" v="53" actId="478"/>
          <ac:spMkLst>
            <pc:docMk/>
            <pc:sldMk cId="193005631" sldId="314"/>
            <ac:spMk id="10" creationId="{FF191FAA-F9EE-D486-B5EA-7176510A0D64}"/>
          </ac:spMkLst>
        </pc:spChg>
        <pc:spChg chg="add del">
          <ac:chgData name="Alexandra Björnham" userId="09fb604d-9c8a-4ac5-ba40-5f9eb696fc4a" providerId="ADAL" clId="{D79EF241-7D57-428C-9294-FE9285205F07}" dt="2024-02-20T10:41:19.126" v="53" actId="478"/>
          <ac:spMkLst>
            <pc:docMk/>
            <pc:sldMk cId="193005631" sldId="314"/>
            <ac:spMk id="11" creationId="{3A311CFF-2058-7C63-F94B-580BE6F24825}"/>
          </ac:spMkLst>
        </pc:spChg>
        <pc:picChg chg="del">
          <ac:chgData name="Alexandra Björnham" userId="09fb604d-9c8a-4ac5-ba40-5f9eb696fc4a" providerId="ADAL" clId="{D79EF241-7D57-428C-9294-FE9285205F07}" dt="2024-02-20T10:39:08.344" v="18" actId="478"/>
          <ac:picMkLst>
            <pc:docMk/>
            <pc:sldMk cId="193005631" sldId="314"/>
            <ac:picMk id="8" creationId="{C4F1AB2F-B3FE-F1C5-C403-0F1F56C038EF}"/>
          </ac:picMkLst>
        </pc:picChg>
      </pc:sldChg>
      <pc:sldChg chg="modSp add mod ord">
        <pc:chgData name="Alexandra Björnham" userId="09fb604d-9c8a-4ac5-ba40-5f9eb696fc4a" providerId="ADAL" clId="{D79EF241-7D57-428C-9294-FE9285205F07}" dt="2024-02-20T10:47:26.818" v="87" actId="20577"/>
        <pc:sldMkLst>
          <pc:docMk/>
          <pc:sldMk cId="2274469923" sldId="315"/>
        </pc:sldMkLst>
        <pc:spChg chg="mod">
          <ac:chgData name="Alexandra Björnham" userId="09fb604d-9c8a-4ac5-ba40-5f9eb696fc4a" providerId="ADAL" clId="{D79EF241-7D57-428C-9294-FE9285205F07}" dt="2024-02-20T10:44:25.187" v="73" actId="20577"/>
          <ac:spMkLst>
            <pc:docMk/>
            <pc:sldMk cId="2274469923" sldId="315"/>
            <ac:spMk id="3" creationId="{E459C06D-B891-5A96-56D5-AB02302B39B2}"/>
          </ac:spMkLst>
        </pc:spChg>
        <pc:spChg chg="mod">
          <ac:chgData name="Alexandra Björnham" userId="09fb604d-9c8a-4ac5-ba40-5f9eb696fc4a" providerId="ADAL" clId="{D79EF241-7D57-428C-9294-FE9285205F07}" dt="2024-02-20T10:47:26.818" v="87" actId="20577"/>
          <ac:spMkLst>
            <pc:docMk/>
            <pc:sldMk cId="2274469923" sldId="315"/>
            <ac:spMk id="4" creationId="{1D475DB2-49E6-3555-62EF-803CFA9CA3AC}"/>
          </ac:spMkLst>
        </pc:spChg>
      </pc:sldChg>
      <pc:sldChg chg="modSp add mod ord">
        <pc:chgData name="Alexandra Björnham" userId="09fb604d-9c8a-4ac5-ba40-5f9eb696fc4a" providerId="ADAL" clId="{D79EF241-7D57-428C-9294-FE9285205F07}" dt="2024-02-20T11:02:17.084" v="115" actId="20577"/>
        <pc:sldMkLst>
          <pc:docMk/>
          <pc:sldMk cId="1840513607" sldId="316"/>
        </pc:sldMkLst>
        <pc:spChg chg="mod">
          <ac:chgData name="Alexandra Björnham" userId="09fb604d-9c8a-4ac5-ba40-5f9eb696fc4a" providerId="ADAL" clId="{D79EF241-7D57-428C-9294-FE9285205F07}" dt="2024-02-20T11:00:10.017" v="101" actId="20577"/>
          <ac:spMkLst>
            <pc:docMk/>
            <pc:sldMk cId="1840513607" sldId="316"/>
            <ac:spMk id="3" creationId="{011D9FC7-E9FC-8615-1A4D-91292A1E9E67}"/>
          </ac:spMkLst>
        </pc:spChg>
        <pc:spChg chg="mod">
          <ac:chgData name="Alexandra Björnham" userId="09fb604d-9c8a-4ac5-ba40-5f9eb696fc4a" providerId="ADAL" clId="{D79EF241-7D57-428C-9294-FE9285205F07}" dt="2024-02-20T11:02:17.084" v="115" actId="20577"/>
          <ac:spMkLst>
            <pc:docMk/>
            <pc:sldMk cId="1840513607" sldId="316"/>
            <ac:spMk id="4" creationId="{D26121C1-B002-9C2F-2A7C-0043666204A7}"/>
          </ac:spMkLst>
        </pc:spChg>
      </pc:sldChg>
      <pc:sldChg chg="modSp add mod">
        <pc:chgData name="Alexandra Björnham" userId="09fb604d-9c8a-4ac5-ba40-5f9eb696fc4a" providerId="ADAL" clId="{D79EF241-7D57-428C-9294-FE9285205F07}" dt="2024-02-20T11:04:01.627" v="154" actId="20577"/>
        <pc:sldMkLst>
          <pc:docMk/>
          <pc:sldMk cId="4045277596" sldId="317"/>
        </pc:sldMkLst>
        <pc:spChg chg="mod">
          <ac:chgData name="Alexandra Björnham" userId="09fb604d-9c8a-4ac5-ba40-5f9eb696fc4a" providerId="ADAL" clId="{D79EF241-7D57-428C-9294-FE9285205F07}" dt="2024-02-20T11:04:01.627" v="154" actId="20577"/>
          <ac:spMkLst>
            <pc:docMk/>
            <pc:sldMk cId="4045277596" sldId="317"/>
            <ac:spMk id="4" creationId="{EAC7C523-1D24-B5AC-D0AF-000B37F056C0}"/>
          </ac:spMkLst>
        </pc:spChg>
      </pc:sldChg>
      <pc:sldChg chg="modSp add mod">
        <pc:chgData name="Alexandra Björnham" userId="09fb604d-9c8a-4ac5-ba40-5f9eb696fc4a" providerId="ADAL" clId="{D79EF241-7D57-428C-9294-FE9285205F07}" dt="2024-02-20T11:08:26.802" v="331" actId="20577"/>
        <pc:sldMkLst>
          <pc:docMk/>
          <pc:sldMk cId="1103770123" sldId="318"/>
        </pc:sldMkLst>
        <pc:spChg chg="mod">
          <ac:chgData name="Alexandra Björnham" userId="09fb604d-9c8a-4ac5-ba40-5f9eb696fc4a" providerId="ADAL" clId="{D79EF241-7D57-428C-9294-FE9285205F07}" dt="2024-02-20T11:08:26.802" v="331" actId="20577"/>
          <ac:spMkLst>
            <pc:docMk/>
            <pc:sldMk cId="1103770123" sldId="318"/>
            <ac:spMk id="3" creationId="{94572339-7079-59CC-156D-0646A7AC0646}"/>
          </ac:spMkLst>
        </pc:spChg>
        <pc:spChg chg="mod">
          <ac:chgData name="Alexandra Björnham" userId="09fb604d-9c8a-4ac5-ba40-5f9eb696fc4a" providerId="ADAL" clId="{D79EF241-7D57-428C-9294-FE9285205F07}" dt="2024-02-20T11:08:21.006" v="329" actId="20577"/>
          <ac:spMkLst>
            <pc:docMk/>
            <pc:sldMk cId="1103770123" sldId="318"/>
            <ac:spMk id="4" creationId="{760E8D07-93D1-7D6D-2F5F-2C9B7AF543DF}"/>
          </ac:spMkLst>
        </pc:spChg>
      </pc:sldChg>
      <pc:sldChg chg="new del">
        <pc:chgData name="Alexandra Björnham" userId="09fb604d-9c8a-4ac5-ba40-5f9eb696fc4a" providerId="ADAL" clId="{D79EF241-7D57-428C-9294-FE9285205F07}" dt="2024-02-20T11:04:51.969" v="156" actId="680"/>
        <pc:sldMkLst>
          <pc:docMk/>
          <pc:sldMk cId="2644871125" sldId="318"/>
        </pc:sldMkLst>
      </pc:sldChg>
      <pc:sldChg chg="modSp add mod">
        <pc:chgData name="Alexandra Björnham" userId="09fb604d-9c8a-4ac5-ba40-5f9eb696fc4a" providerId="ADAL" clId="{D79EF241-7D57-428C-9294-FE9285205F07}" dt="2024-02-20T11:10:04.368" v="364"/>
        <pc:sldMkLst>
          <pc:docMk/>
          <pc:sldMk cId="2461626861" sldId="319"/>
        </pc:sldMkLst>
        <pc:spChg chg="mod">
          <ac:chgData name="Alexandra Björnham" userId="09fb604d-9c8a-4ac5-ba40-5f9eb696fc4a" providerId="ADAL" clId="{D79EF241-7D57-428C-9294-FE9285205F07}" dt="2024-02-20T11:09:26.968" v="363" actId="27636"/>
          <ac:spMkLst>
            <pc:docMk/>
            <pc:sldMk cId="2461626861" sldId="319"/>
            <ac:spMk id="3" creationId="{A3B0642F-A127-98D5-6369-4FD86D90B897}"/>
          </ac:spMkLst>
        </pc:spChg>
        <pc:spChg chg="mod">
          <ac:chgData name="Alexandra Björnham" userId="09fb604d-9c8a-4ac5-ba40-5f9eb696fc4a" providerId="ADAL" clId="{D79EF241-7D57-428C-9294-FE9285205F07}" dt="2024-02-20T11:10:04.368" v="364"/>
          <ac:spMkLst>
            <pc:docMk/>
            <pc:sldMk cId="2461626861" sldId="319"/>
            <ac:spMk id="4" creationId="{9439F981-6848-DFAD-7D55-0343783292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F2EAC233-1DC0-4D2B-AD1B-EFDE2243DE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FDA2B7D-AD56-4DF6-B771-6B01090D60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E2DA-B3EF-4949-99D3-538A23DD4EDC}" type="datetime1">
              <a:rPr lang="sv-SE" smtClean="0"/>
              <a:t>2024-02-20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A466A42-F5C6-4018-BB99-0CA183F492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95752FD-80AC-4E92-A0D3-AB60B622C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C32D-9EFF-4F6E-BD6C-693ADEF7659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251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78E25-D7A9-42B1-BE0A-50F6AF8C03FE}" type="datetime1">
              <a:rPr lang="sv-SE" noProof="0" smtClean="0"/>
              <a:t>2024-02-20</a:t>
            </a:fld>
            <a:endParaRPr lang="sv-SE" noProof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355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3AFE7-DFC9-429C-9402-C145E252D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F262B4D9-7DE5-4866-9840-1DCB73588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44A8272E-5718-9A28-5A52-1C5926D88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4F349BF-5A44-0C28-362A-B50758C71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424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95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039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08B56-339E-D64A-D4FD-388BDB409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72373E5F-1E77-2468-B82D-98F2CE90C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38DB09E5-F882-3195-535C-26CE8E992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6FC04C2-6D28-25CE-7E56-76ED1FEBA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565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51DFA-7009-9F05-5EB8-F62E1FFEE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62BDD432-59D2-471A-3087-3544DC7C1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9DDDDD5B-F9FD-1A45-F14A-D49FDDAA4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1DE4533-5D87-0D88-5BE1-DB401BF5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033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4415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6011B-D53C-AB9A-82AB-4C778F540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8C31B25A-BBF0-B400-7E1E-7EB40487C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7B4CFDF9-542A-3944-1CBB-7FD3975A8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4C2A8DF-2E8B-4BE7-5506-F15308A48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1550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E7748-A1A7-98D3-016A-4395D9C4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7C21FD90-6ADA-6E4A-DD15-5897C5F33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FFCADEA2-33BC-9BD0-37C1-EE4B93432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EF66F51-BD65-6EDB-4A6F-C2ADA0F0D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754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C8AEE-CFEE-0D1C-C47D-D848655C5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E6E497A4-5A32-15DB-9CB6-5EBB3B738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C7FF328E-88B5-CDD3-F560-1037107CF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39F90E6-2660-6BE4-4C0A-1D9D19EC5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587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om du vill redigera mall för underrubrikformat</a:t>
            </a:r>
          </a:p>
        </p:txBody>
      </p:sp>
      <p:cxnSp>
        <p:nvCxnSpPr>
          <p:cNvPr id="11" name="Rak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cxnSp>
        <p:nvCxnSpPr>
          <p:cNvPr id="10" name="Rak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</p:txBody>
      </p:sp>
      <p:cxnSp>
        <p:nvCxnSpPr>
          <p:cNvPr id="10" name="Rak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5" name="Platshållare för text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7" name="Platshållare för innehåll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sv-SE" noProof="0"/>
              <a:t>Rubrik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om du vill redigera mall för underrubrikformat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sv-SE" noProof="0"/>
              <a:t>Presentationens rubrik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sv-SE" noProof="0" smtClean="0"/>
              <a:pPr rtl="0"/>
              <a:t>‹#›</a:t>
            </a:fld>
            <a:endParaRPr lang="sv-SE" noProof="0"/>
          </a:p>
        </p:txBody>
      </p:sp>
      <p:cxnSp>
        <p:nvCxnSpPr>
          <p:cNvPr id="7" name="Rak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ulär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10" name="Platshållare för bild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11" name="Platshållare för bild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ast rub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tshållare för bild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32" name="Platshållare för bild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31" name="Platshållare för bild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30" name="Platshållare för bild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20XX-09-03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Presentationens rubrik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cxnSp>
        <p:nvCxnSpPr>
          <p:cNvPr id="14" name="Rak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atshållare för text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20XX-09-03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Presentationens rubrik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noProof="0" smtClean="0"/>
              <a:t>‹#›</a:t>
            </a:fld>
            <a:endParaRPr lang="sv-SE" noProof="0"/>
          </a:p>
        </p:txBody>
      </p:sp>
      <p:cxnSp>
        <p:nvCxnSpPr>
          <p:cNvPr id="6" name="Rak koppling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20XX-09-03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Presentationens rubrik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noProof="0" smtClean="0"/>
              <a:t>‹#›</a:t>
            </a:fld>
            <a:endParaRPr lang="sv-SE" noProof="0"/>
          </a:p>
        </p:txBody>
      </p:sp>
      <p:cxnSp>
        <p:nvCxnSpPr>
          <p:cNvPr id="5" name="Rak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rtl="0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 dirty="0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20XX-09-03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Presentationens rubrik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noProof="0" smtClean="0"/>
              <a:t>‹#›</a:t>
            </a:fld>
            <a:endParaRPr lang="sv-SE" noProof="0"/>
          </a:p>
        </p:txBody>
      </p:sp>
      <p:cxnSp>
        <p:nvCxnSpPr>
          <p:cNvPr id="8" name="Rak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2 för bild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 noProof="0"/>
              <a:t>20XX-09-03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Presentationens rubrik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noProof="0" smtClean="0"/>
              <a:t>‹#›</a:t>
            </a:fld>
            <a:endParaRPr lang="sv-SE" noProof="0"/>
          </a:p>
        </p:txBody>
      </p:sp>
      <p:cxnSp>
        <p:nvCxnSpPr>
          <p:cNvPr id="8" name="Rak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 2 bild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 dirty="0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om du vill redigera mall för underrubrikformat</a:t>
            </a:r>
          </a:p>
        </p:txBody>
      </p:sp>
      <p:cxnSp>
        <p:nvCxnSpPr>
          <p:cNvPr id="9" name="Rak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ast rub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tshållare för bild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Rubrik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20XX-09-03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Presentationens rubrik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sv-SE" noProof="0" smtClean="0"/>
              <a:pPr rtl="0"/>
              <a:t>‹#›</a:t>
            </a:fld>
            <a:endParaRPr lang="sv-SE" noProof="0"/>
          </a:p>
        </p:txBody>
      </p:sp>
      <p:cxnSp>
        <p:nvCxnSpPr>
          <p:cNvPr id="14" name="Rak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atshållare för text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 rtl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sv-SE" noProof="0"/>
              <a:t>20XX-09-03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sv-SE" noProof="0"/>
              <a:t>Presentationens rubrik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sv-SE" noProof="0" smtClean="0"/>
              <a:pPr rtl="0"/>
              <a:t>‹#›</a:t>
            </a:fld>
            <a:endParaRPr lang="sv-SE" noProof="0"/>
          </a:p>
        </p:txBody>
      </p:sp>
      <p:cxnSp>
        <p:nvCxnSpPr>
          <p:cNvPr id="9" name="Rak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vsnittsrub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om du vill redigera mall för underrubrikformat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5 för bildnummer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noProof="0" smtClean="0"/>
              <a:t>‹#›</a:t>
            </a:fld>
            <a:endParaRPr lang="sv-SE" noProof="0"/>
          </a:p>
        </p:txBody>
      </p:sp>
      <p:cxnSp>
        <p:nvCxnSpPr>
          <p:cNvPr id="7" name="Rak koppling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om du vill redigera mall för underrubrikformat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sv-SE" noProof="0"/>
              <a:t>Presentationens rubrik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sv-SE" noProof="0" smtClean="0"/>
              <a:pPr rtl="0"/>
              <a:t>‹#›</a:t>
            </a:fld>
            <a:endParaRPr lang="sv-SE" noProof="0"/>
          </a:p>
        </p:txBody>
      </p:sp>
      <p:cxnSp>
        <p:nvCxnSpPr>
          <p:cNvPr id="7" name="Rak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ulär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Rubrik och innehål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Rubrik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 rtl="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20XX-09-03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Presentationens rubrik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cxnSp>
        <p:nvCxnSpPr>
          <p:cNvPr id="8" name="Rak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v-SE" noProof="0" dirty="0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sv-SE" noProof="0"/>
              <a:t>20XX-09-03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sv-SE" noProof="0"/>
              <a:t>Presentationens rubrik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870" y="585216"/>
            <a:ext cx="6094938" cy="2276856"/>
          </a:xfrm>
        </p:spPr>
        <p:txBody>
          <a:bodyPr rtlCol="0"/>
          <a:lstStyle/>
          <a:p>
            <a:pPr rtl="0"/>
            <a:r>
              <a:rPr lang="sv-SE" dirty="0">
                <a:latin typeface="+mn-lt"/>
              </a:rPr>
              <a:t>idag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sv-SE" dirty="0"/>
              <a:t>GUI – vad är ett GUI?</a:t>
            </a:r>
          </a:p>
          <a:p>
            <a:pPr algn="r" rtl="0"/>
            <a:r>
              <a:rPr lang="sv-SE" sz="1800" dirty="0" err="1">
                <a:solidFill>
                  <a:schemeClr val="bg1"/>
                </a:solidFill>
              </a:rPr>
              <a:t>Tkinter</a:t>
            </a:r>
            <a:endParaRPr lang="sv-SE" sz="1800" dirty="0">
              <a:solidFill>
                <a:schemeClr val="bg1"/>
              </a:solidFill>
            </a:endParaRPr>
          </a:p>
          <a:p>
            <a:pPr algn="r" rtl="0"/>
            <a:r>
              <a:rPr lang="sv-SE" dirty="0"/>
              <a:t>Windows</a:t>
            </a:r>
            <a:endParaRPr lang="sv-SE" sz="1800" dirty="0">
              <a:solidFill>
                <a:schemeClr val="bg1"/>
              </a:solidFill>
            </a:endParaRPr>
          </a:p>
          <a:p>
            <a:pPr algn="r" rtl="0"/>
            <a:r>
              <a:rPr lang="sv-SE" sz="1800" dirty="0" err="1">
                <a:solidFill>
                  <a:schemeClr val="bg1"/>
                </a:solidFill>
              </a:rPr>
              <a:t>Widgets</a:t>
            </a:r>
            <a:endParaRPr lang="sv-SE" sz="1800" dirty="0">
              <a:solidFill>
                <a:schemeClr val="bg1"/>
              </a:solidFill>
            </a:endParaRPr>
          </a:p>
          <a:p>
            <a:r>
              <a:rPr lang="sv-SE" dirty="0" err="1"/>
              <a:t>Frames</a:t>
            </a:r>
            <a:r>
              <a:rPr lang="sv-SE" dirty="0"/>
              <a:t> and </a:t>
            </a:r>
            <a:r>
              <a:rPr lang="sv-SE" dirty="0" err="1"/>
              <a:t>grids</a:t>
            </a:r>
            <a:endParaRPr lang="sv-SE" dirty="0"/>
          </a:p>
          <a:p>
            <a:br>
              <a:rPr lang="sv-SE" dirty="0"/>
            </a:br>
            <a:br>
              <a:rPr lang="sv-SE" dirty="0"/>
            </a:br>
            <a:r>
              <a:rPr lang="sv-SE" sz="1800" dirty="0">
                <a:solidFill>
                  <a:schemeClr val="bg1"/>
                </a:solidFill>
              </a:rPr>
              <a:t>Genomgång Sten, sax och påse</a:t>
            </a:r>
          </a:p>
          <a:p>
            <a:pPr algn="r" rtl="0"/>
            <a:endParaRPr lang="sv-SE" sz="1800" dirty="0">
              <a:solidFill>
                <a:schemeClr val="bg1"/>
              </a:solidFill>
            </a:endParaRPr>
          </a:p>
        </p:txBody>
      </p:sp>
      <p:pic>
        <p:nvPicPr>
          <p:cNvPr id="6" name="Platshållare för bild 5" descr="berg vid solnedgång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3D6DE-FB8C-B0F8-7B03-9C81ED40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A3B0642F-A127-98D5-6369-4FD86D90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sv-SE" sz="5400" dirty="0"/>
              <a:t>Events och </a:t>
            </a:r>
            <a:r>
              <a:rPr lang="sv-SE" sz="5400" dirty="0" err="1"/>
              <a:t>bindings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439F981-6848-DFAD-7D55-03437832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/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sv-SE" b="0" i="0">
                <a:solidFill>
                  <a:srgbClr val="0D0D0D"/>
                </a:solidFill>
                <a:effectLst/>
                <a:latin typeface="Söhne"/>
              </a:rPr>
              <a:t> tillåter utvecklare att binda funktioner till händelser som knapptryckningar eller tangenttryckningar, vilket möjliggör interaktivitet i GUI-applikationer.</a:t>
            </a:r>
            <a:endParaRPr lang="sv-SE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8" name="Platshållare för bild 7" descr="berg under natthimmel strax före gryning">
            <a:extLst>
              <a:ext uri="{FF2B5EF4-FFF2-40B4-BE49-F238E27FC236}">
                <a16:creationId xmlns:a16="http://schemas.microsoft.com/office/drawing/2014/main" id="{5F5DDF29-1725-A162-AC88-A12FF2099B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5887B530-86FB-3644-141F-4A9B448A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16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v-SE" sz="5400" spc="400" dirty="0">
                <a:solidFill>
                  <a:schemeClr val="bg1"/>
                </a:solidFill>
              </a:rPr>
              <a:t>Visuella element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sz="5400" dirty="0"/>
              <a:t>GUI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Grafiska användargränssnitt (GUI =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graphic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user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interface) är visuella representationer av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appar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som tillåter användare att interagera med program genom grafiska element som fönster, knappar och menyer.</a:t>
            </a:r>
          </a:p>
          <a:p>
            <a:pPr rtl="0"/>
            <a:endParaRPr lang="sv-SE" dirty="0">
              <a:solidFill>
                <a:srgbClr val="0D0D0D"/>
              </a:solidFill>
              <a:latin typeface="Söhne"/>
            </a:endParaRPr>
          </a:p>
          <a:p>
            <a:pPr rtl="0"/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GUIs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förbättrar användarupplevelsen, vilket gör programvaran mer intuitiv och tillgänglig</a:t>
            </a:r>
            <a:endParaRPr lang="sv-SE" dirty="0"/>
          </a:p>
        </p:txBody>
      </p:sp>
      <p:pic>
        <p:nvPicPr>
          <p:cNvPr id="8" name="Platshållare för bild 7" descr="berg under natthimmel strax före gryning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38828-9147-E005-3A2A-46E4B0B7B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7372DD8-E1E3-581A-D401-C385640B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975360"/>
            <a:ext cx="10213848" cy="5476241"/>
          </a:xfrm>
        </p:spPr>
        <p:txBody>
          <a:bodyPr numCol="2" rtlCol="0"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är det inbyggda GUI-biblioteket </a:t>
            </a: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i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och är enkelt att komma igång med. Det är idealiskt för enkla GUI-applikationer och prototyper.</a:t>
            </a:r>
          </a:p>
          <a:p>
            <a:pPr algn="l">
              <a:buFont typeface="+mj-lt"/>
              <a:buAutoNum type="arabicPeriod"/>
            </a:pP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PyQt</a:t>
            </a:r>
            <a:r>
              <a:rPr lang="sv-SE" b="1" i="0" dirty="0">
                <a:solidFill>
                  <a:srgbClr val="0D0D0D"/>
                </a:solidFill>
                <a:effectLst/>
                <a:latin typeface="Söhne"/>
              </a:rPr>
              <a:t> och </a:t>
            </a: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PySide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PyQt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och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PySide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är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-bindningar för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Qt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-biblioteket, som är ett </a:t>
            </a: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kraftfullt, korsplattformskompatibelt ramverk </a:t>
            </a: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för GUI-utveckling. De erbjuder ett större utbud </a:t>
            </a: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av funktioner och har en mer modern känsla </a:t>
            </a: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jämfört med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wxPython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wxPython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är en annan populär </a:t>
            </a: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GUI-bibliotek för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, som ger tillgång till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wxWidgets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-ramverket. Det är kraftfullt och korsplattformskompatibelt, med stöd för en </a:t>
            </a: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mängd olika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och händelser.</a:t>
            </a:r>
          </a:p>
          <a:p>
            <a:pPr algn="l">
              <a:buFont typeface="+mj-lt"/>
              <a:buAutoNum type="arabicPeriod"/>
            </a:pP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Kivy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Kivy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är ett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-ramverk för att skapa multitouch-applikationer. Det är idealiskt för att utveckla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appar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som körs på olika plattformar, inklusive mobila enheter.</a:t>
            </a:r>
          </a:p>
          <a:p>
            <a:pPr algn="l">
              <a:buFont typeface="+mj-lt"/>
              <a:buAutoNum type="arabicPeriod"/>
            </a:pPr>
            <a:r>
              <a:rPr lang="sv-SE" b="1" i="0" dirty="0">
                <a:solidFill>
                  <a:srgbClr val="0D0D0D"/>
                </a:solidFill>
                <a:effectLst/>
                <a:latin typeface="Söhne"/>
              </a:rPr>
              <a:t>GTK+ och </a:t>
            </a: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PyGTK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GTK+ är ett populärt GUI-ramverk som används för att utveckla GNOME-applikationer.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PyGTK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är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-bindningar för GTK+.</a:t>
            </a:r>
          </a:p>
          <a:p>
            <a:pPr algn="l">
              <a:buFont typeface="+mj-lt"/>
              <a:buAutoNum type="arabicPeriod"/>
            </a:pP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PySimpleGUI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PySimpleGUI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är ett enkelt, lättviktigt GUI-bibliotek som förenklar skapandet av grafiska användargränssnitt i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. Det fokuserar på att vara lätt att använda och snabbt att komma igång med.</a:t>
            </a:r>
          </a:p>
          <a:p>
            <a:pPr algn="l">
              <a:buFont typeface="+mj-lt"/>
              <a:buAutoNum type="arabicPeriod"/>
            </a:pP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Enaml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Enaml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är ett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deklarativt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GUI-bibliotek för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som använder sig av syntax som liknar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för att skapa GUI-applikationer. Det erbjuder enkelhet och flexibilitet för att skapa komplexa användargränssnitt.</a:t>
            </a:r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3A311CFF-2058-7C63-F94B-580BE6F2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00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54EEF-05AD-533F-9A1C-5B0EB730D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E459C06D-B891-5A96-56D5-AB02302B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870" y="585216"/>
            <a:ext cx="6094938" cy="2276856"/>
          </a:xfrm>
        </p:spPr>
        <p:txBody>
          <a:bodyPr rtlCol="0"/>
          <a:lstStyle/>
          <a:p>
            <a:pPr rtl="0"/>
            <a:r>
              <a:rPr lang="sv-SE" dirty="0" err="1">
                <a:latin typeface="+mn-lt"/>
              </a:rPr>
              <a:t>Tkinter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D475DB2-49E6-3555-62EF-803CFA9CA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sv-SE" dirty="0" err="1"/>
              <a:t>Tkinter</a:t>
            </a:r>
            <a:r>
              <a:rPr lang="sv-SE" dirty="0"/>
              <a:t> är </a:t>
            </a:r>
            <a:r>
              <a:rPr lang="sv-SE" dirty="0" err="1"/>
              <a:t>Pythons</a:t>
            </a:r>
            <a:r>
              <a:rPr lang="sv-SE" dirty="0"/>
              <a:t> standard-GUI (Grafiska användargränssnitt) verktygslåda.</a:t>
            </a:r>
          </a:p>
          <a:p>
            <a:pPr algn="r" rtl="0"/>
            <a:br>
              <a:rPr lang="sv-SE" dirty="0"/>
            </a:br>
            <a:r>
              <a:rPr lang="sv-SE" dirty="0"/>
              <a:t>Fördelar:</a:t>
            </a:r>
          </a:p>
          <a:p>
            <a:pPr algn="r" rtl="0"/>
            <a:r>
              <a:rPr lang="sv-SE" dirty="0"/>
              <a:t>Inbyggt i </a:t>
            </a:r>
            <a:r>
              <a:rPr lang="sv-SE" dirty="0" err="1"/>
              <a:t>Python</a:t>
            </a:r>
            <a:endParaRPr lang="sv-SE" dirty="0"/>
          </a:p>
          <a:p>
            <a:pPr algn="r" rtl="0"/>
            <a:r>
              <a:rPr lang="sv-SE" dirty="0"/>
              <a:t>Enkelt och lätt att använda</a:t>
            </a:r>
          </a:p>
          <a:p>
            <a:pPr algn="r" rtl="0"/>
            <a:r>
              <a:rPr lang="sv-SE" dirty="0"/>
              <a:t>Korsplattformskompatibelt</a:t>
            </a:r>
            <a:endParaRPr lang="sv-SE" sz="1800" dirty="0">
              <a:solidFill>
                <a:schemeClr val="bg1"/>
              </a:solidFill>
            </a:endParaRPr>
          </a:p>
        </p:txBody>
      </p:sp>
      <p:pic>
        <p:nvPicPr>
          <p:cNvPr id="6" name="Platshållare för bild 5" descr="berg vid solnedgång">
            <a:extLst>
              <a:ext uri="{FF2B5EF4-FFF2-40B4-BE49-F238E27FC236}">
                <a16:creationId xmlns:a16="http://schemas.microsoft.com/office/drawing/2014/main" id="{0A64DDAF-862A-7262-0511-9FE132732C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140A688-6982-1265-F16E-192A36AA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446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v-SE" sz="3600" dirty="0"/>
              <a:t>Sättet att komma igång är att sluta prata och börja göra.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v-SE" sz="1800"/>
              <a:t>Walt Disney</a:t>
            </a:r>
          </a:p>
        </p:txBody>
      </p:sp>
      <p:pic>
        <p:nvPicPr>
          <p:cNvPr id="8" name="Platshållare för bild 7" descr="berg vid solnedgång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/>
      </p:pic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92D36-CC67-70B1-C371-77C8BCD1C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011D9FC7-E9FC-8615-1A4D-91292A1E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sz="5400" dirty="0" err="1"/>
              <a:t>Widgets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26121C1-B002-9C2F-2A7C-00436662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/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Ett grafiskt element eller kontroll som låter användare interagera med applikationen.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är byggstenarna i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GUI:er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och kan inkludera objekt som knappar, etiketter, textfält, kryssrutor, radioknappar, reglage, menyer och mer.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8" name="Platshållare för bild 7" descr="berg under natthimmel strax före gryning">
            <a:extLst>
              <a:ext uri="{FF2B5EF4-FFF2-40B4-BE49-F238E27FC236}">
                <a16:creationId xmlns:a16="http://schemas.microsoft.com/office/drawing/2014/main" id="{3700D438-4F84-E6A7-F542-4893F6CFAE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D8855095-E3EB-064E-1B0F-49884CD8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051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2C3E3-0CE1-7588-DEAC-D43A47A78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2C4F23AD-3E2B-E28D-686D-97C98FB9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sz="5400" dirty="0" err="1"/>
              <a:t>Widgets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AC7C523-1D24-B5AC-D0AF-000B37F0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>
              <a:buFont typeface="+mj-lt"/>
              <a:buAutoNum type="arabicPeriod"/>
            </a:pPr>
            <a:r>
              <a:rPr lang="sv-SE" b="1" i="0" dirty="0">
                <a:solidFill>
                  <a:srgbClr val="0D0D0D"/>
                </a:solidFill>
                <a:effectLst/>
                <a:latin typeface="Söhne"/>
              </a:rPr>
              <a:t> Input-</a:t>
            </a: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Dessa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låter användare mata in data eller göra val, såsom textinmatningsfält, kryssrutor, radioknappar och rullgardinsmenyer.</a:t>
            </a:r>
          </a:p>
          <a:p>
            <a:pPr algn="l">
              <a:buFont typeface="+mj-lt"/>
              <a:buAutoNum type="arabicPeriod"/>
            </a:pPr>
            <a:r>
              <a:rPr lang="sv-SE" b="1" i="0" dirty="0">
                <a:solidFill>
                  <a:srgbClr val="0D0D0D"/>
                </a:solidFill>
                <a:effectLst/>
                <a:latin typeface="Söhne"/>
              </a:rPr>
              <a:t> Output-</a:t>
            </a: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Dessa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visar information för användaren, såsom etiketter,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textområden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och bilder.</a:t>
            </a:r>
          </a:p>
          <a:p>
            <a:pPr algn="l">
              <a:buFont typeface="+mj-lt"/>
              <a:buAutoNum type="arabicPeriod"/>
            </a:pPr>
            <a:r>
              <a:rPr lang="sv-SE" b="1" i="0" dirty="0">
                <a:solidFill>
                  <a:srgbClr val="0D0D0D"/>
                </a:solidFill>
                <a:effectLst/>
                <a:latin typeface="Söhne"/>
              </a:rPr>
              <a:t> Action-</a:t>
            </a: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Dessa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triggar handlingar eller händelser när de interageras med, exempelvis knappar och reglage.</a:t>
            </a:r>
          </a:p>
        </p:txBody>
      </p:sp>
      <p:pic>
        <p:nvPicPr>
          <p:cNvPr id="8" name="Platshållare för bild 7" descr="berg under natthimmel strax före gryning">
            <a:extLst>
              <a:ext uri="{FF2B5EF4-FFF2-40B4-BE49-F238E27FC236}">
                <a16:creationId xmlns:a16="http://schemas.microsoft.com/office/drawing/2014/main" id="{7F471A79-DADF-6460-41F5-021C7CB2C4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63890452-7496-977D-7DC9-003D0FE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527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9C9AD-68F8-C8FC-C045-7D5795419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94572339-7079-59CC-156D-0646A7AC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sv-SE" sz="5400" dirty="0" err="1"/>
              <a:t>Geometry</a:t>
            </a:r>
            <a:r>
              <a:rPr lang="sv-SE" sz="5400" dirty="0"/>
              <a:t> managers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60E8D07-93D1-7D6D-2F5F-2C9B7AF54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/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använder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geometr</a:t>
            </a:r>
            <a:r>
              <a:rPr lang="sv-SE" dirty="0" err="1">
                <a:solidFill>
                  <a:srgbClr val="0D0D0D"/>
                </a:solidFill>
                <a:latin typeface="Söhne"/>
              </a:rPr>
              <a:t>y</a:t>
            </a:r>
            <a:r>
              <a:rPr lang="sv-SE" dirty="0">
                <a:solidFill>
                  <a:srgbClr val="0D0D0D"/>
                </a:solidFill>
                <a:latin typeface="Söhne"/>
              </a:rPr>
              <a:t> 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managers för att arrangera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inom programfönstret. Vanliga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geometry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managers inkluderar pack(),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grid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() och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place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().</a:t>
            </a: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Pack – placerar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i annan container</a:t>
            </a:r>
          </a:p>
          <a:p>
            <a:pPr algn="l"/>
            <a:r>
              <a:rPr lang="sv-SE" dirty="0">
                <a:solidFill>
                  <a:srgbClr val="0D0D0D"/>
                </a:solidFill>
                <a:latin typeface="Söhne"/>
              </a:rPr>
              <a:t>Grid – placerar i rader och kolumner</a:t>
            </a:r>
          </a:p>
          <a:p>
            <a:pPr algn="l"/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Place – placerar efter x- och y-värde</a:t>
            </a: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sv-SE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8" name="Platshållare för bild 7" descr="berg under natthimmel strax före gryning">
            <a:extLst>
              <a:ext uri="{FF2B5EF4-FFF2-40B4-BE49-F238E27FC236}">
                <a16:creationId xmlns:a16="http://schemas.microsoft.com/office/drawing/2014/main" id="{2F4D1382-7F1D-B43A-366C-B083FD1D7B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DD96DA8D-D294-7BDC-4903-01A74E0A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377012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4_TF89338750_Win32" id="{505132C2-BA58-4BDD-9D24-6EF74BDED6C7}" vid="{96C223BE-11B1-4459-AD8A-3BDBC0442EE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{9A5ABB52-DE0A-4429-B01F-AFB573020CE3}tf89338750_win32</Template>
  <TotalTime>39</TotalTime>
  <Words>518</Words>
  <Application>Microsoft Office PowerPoint</Application>
  <PresentationFormat>Bredbild</PresentationFormat>
  <Paragraphs>58</Paragraphs>
  <Slides>10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Univers</vt:lpstr>
      <vt:lpstr>GradientUnivers</vt:lpstr>
      <vt:lpstr>idag</vt:lpstr>
      <vt:lpstr>Visuella element</vt:lpstr>
      <vt:lpstr>GUI</vt:lpstr>
      <vt:lpstr>PowerPoint-presentation</vt:lpstr>
      <vt:lpstr>Tkinter</vt:lpstr>
      <vt:lpstr>Sättet att komma igång är att sluta prata och börja göra.</vt:lpstr>
      <vt:lpstr>Widgets</vt:lpstr>
      <vt:lpstr>Widgets</vt:lpstr>
      <vt:lpstr>Geometry managers</vt:lpstr>
      <vt:lpstr>Events och bindings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Visuella element</dc:title>
  <dc:creator>Alexandra Björnham</dc:creator>
  <cp:lastModifiedBy>Alexandra Björnham</cp:lastModifiedBy>
  <cp:revision>1</cp:revision>
  <dcterms:created xsi:type="dcterms:W3CDTF">2024-02-20T10:30:09Z</dcterms:created>
  <dcterms:modified xsi:type="dcterms:W3CDTF">2024-02-20T11:10:09Z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