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59" r:id="rId6"/>
    <p:sldId id="261" r:id="rId7"/>
    <p:sldId id="269" r:id="rId8"/>
    <p:sldId id="260" r:id="rId9"/>
    <p:sldId id="286" r:id="rId10"/>
    <p:sldId id="258" r:id="rId11"/>
    <p:sldId id="280" r:id="rId12"/>
  </p:sldIdLst>
  <p:sldSz cx="12192000" cy="6858000"/>
  <p:notesSz cx="6858000" cy="9144000"/>
  <p:defaultTextStyle>
    <a:defPPr rtl="0">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431"/>
    <a:srgbClr val="21468C"/>
    <a:srgbClr val="142F5C"/>
    <a:srgbClr val="149F2F"/>
    <a:srgbClr val="D14C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99127F-9FAC-4F2E-A18D-02080CC66FC1}" v="88" dt="2024-03-04T10:27:54.751"/>
  </p1510:revLst>
</p1510:revInfo>
</file>

<file path=ppt/tableStyles.xml><?xml version="1.0" encoding="utf-8"?>
<a:tblStyleLst xmlns:a="http://schemas.openxmlformats.org/drawingml/2006/main" def="{D113A9D2-9D6B-4929-AA2D-F23B5EE8CBE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5" autoAdjust="0"/>
  </p:normalViewPr>
  <p:slideViewPr>
    <p:cSldViewPr snapToGrid="0" showGuides="1">
      <p:cViewPr>
        <p:scale>
          <a:sx n="63" d="100"/>
          <a:sy n="63" d="100"/>
        </p:scale>
        <p:origin x="76" y="5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88" d="100"/>
          <a:sy n="88" d="100"/>
        </p:scale>
        <p:origin x="381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a Björnham" userId="09fb604d-9c8a-4ac5-ba40-5f9eb696fc4a" providerId="ADAL" clId="{FF99127F-9FAC-4F2E-A18D-02080CC66FC1}"/>
    <pc:docChg chg="undo custSel addSld delSld modSld sldOrd">
      <pc:chgData name="Alexandra Björnham" userId="09fb604d-9c8a-4ac5-ba40-5f9eb696fc4a" providerId="ADAL" clId="{FF99127F-9FAC-4F2E-A18D-02080CC66FC1}" dt="2024-03-04T10:36:04.752" v="336" actId="47"/>
      <pc:docMkLst>
        <pc:docMk/>
      </pc:docMkLst>
      <pc:sldChg chg="del">
        <pc:chgData name="Alexandra Björnham" userId="09fb604d-9c8a-4ac5-ba40-5f9eb696fc4a" providerId="ADAL" clId="{FF99127F-9FAC-4F2E-A18D-02080CC66FC1}" dt="2024-03-04T10:36:04.752" v="336" actId="47"/>
        <pc:sldMkLst>
          <pc:docMk/>
          <pc:sldMk cId="621616437" sldId="257"/>
        </pc:sldMkLst>
      </pc:sldChg>
      <pc:sldChg chg="delSp modSp mod ord setBg">
        <pc:chgData name="Alexandra Björnham" userId="09fb604d-9c8a-4ac5-ba40-5f9eb696fc4a" providerId="ADAL" clId="{FF99127F-9FAC-4F2E-A18D-02080CC66FC1}" dt="2024-03-04T10:28:06.644" v="199" actId="478"/>
        <pc:sldMkLst>
          <pc:docMk/>
          <pc:sldMk cId="2171260403" sldId="260"/>
        </pc:sldMkLst>
        <pc:spChg chg="mod">
          <ac:chgData name="Alexandra Björnham" userId="09fb604d-9c8a-4ac5-ba40-5f9eb696fc4a" providerId="ADAL" clId="{FF99127F-9FAC-4F2E-A18D-02080CC66FC1}" dt="2024-03-04T10:26:12.946" v="115" actId="1076"/>
          <ac:spMkLst>
            <pc:docMk/>
            <pc:sldMk cId="2171260403" sldId="260"/>
            <ac:spMk id="2" creationId="{E45C665F-537D-4B74-92F8-96ED80122ADC}"/>
          </ac:spMkLst>
        </pc:spChg>
        <pc:spChg chg="mod">
          <ac:chgData name="Alexandra Björnham" userId="09fb604d-9c8a-4ac5-ba40-5f9eb696fc4a" providerId="ADAL" clId="{FF99127F-9FAC-4F2E-A18D-02080CC66FC1}" dt="2024-03-04T10:26:16.107" v="116" actId="14100"/>
          <ac:spMkLst>
            <pc:docMk/>
            <pc:sldMk cId="2171260403" sldId="260"/>
            <ac:spMk id="3" creationId="{E0ACFCBA-E6B8-4ECB-B191-23EF3473943C}"/>
          </ac:spMkLst>
        </pc:spChg>
        <pc:spChg chg="del">
          <ac:chgData name="Alexandra Björnham" userId="09fb604d-9c8a-4ac5-ba40-5f9eb696fc4a" providerId="ADAL" clId="{FF99127F-9FAC-4F2E-A18D-02080CC66FC1}" dt="2024-03-04T10:28:06.644" v="199" actId="478"/>
          <ac:spMkLst>
            <pc:docMk/>
            <pc:sldMk cId="2171260403" sldId="260"/>
            <ac:spMk id="4" creationId="{EBDE8417-3B40-4421-8C0C-E812952C4D17}"/>
          </ac:spMkLst>
        </pc:spChg>
        <pc:spChg chg="del">
          <ac:chgData name="Alexandra Björnham" userId="09fb604d-9c8a-4ac5-ba40-5f9eb696fc4a" providerId="ADAL" clId="{FF99127F-9FAC-4F2E-A18D-02080CC66FC1}" dt="2024-03-04T10:28:03.968" v="198" actId="478"/>
          <ac:spMkLst>
            <pc:docMk/>
            <pc:sldMk cId="2171260403" sldId="260"/>
            <ac:spMk id="5" creationId="{AD9AD198-93C9-4EAB-8485-34EDEDDBA8A0}"/>
          </ac:spMkLst>
        </pc:spChg>
        <pc:picChg chg="del">
          <ac:chgData name="Alexandra Björnham" userId="09fb604d-9c8a-4ac5-ba40-5f9eb696fc4a" providerId="ADAL" clId="{FF99127F-9FAC-4F2E-A18D-02080CC66FC1}" dt="2024-03-04T10:23:22.199" v="85" actId="478"/>
          <ac:picMkLst>
            <pc:docMk/>
            <pc:sldMk cId="2171260403" sldId="260"/>
            <ac:picMk id="19" creationId="{6198B488-3622-7841-87BD-B58291C73D6E}"/>
          </ac:picMkLst>
        </pc:picChg>
      </pc:sldChg>
      <pc:sldChg chg="del">
        <pc:chgData name="Alexandra Björnham" userId="09fb604d-9c8a-4ac5-ba40-5f9eb696fc4a" providerId="ADAL" clId="{FF99127F-9FAC-4F2E-A18D-02080CC66FC1}" dt="2024-03-04T10:36:04.752" v="336" actId="47"/>
        <pc:sldMkLst>
          <pc:docMk/>
          <pc:sldMk cId="2905421952" sldId="262"/>
        </pc:sldMkLst>
      </pc:sldChg>
      <pc:sldChg chg="del">
        <pc:chgData name="Alexandra Björnham" userId="09fb604d-9c8a-4ac5-ba40-5f9eb696fc4a" providerId="ADAL" clId="{FF99127F-9FAC-4F2E-A18D-02080CC66FC1}" dt="2024-03-04T10:36:04.752" v="336" actId="47"/>
        <pc:sldMkLst>
          <pc:docMk/>
          <pc:sldMk cId="678545184" sldId="263"/>
        </pc:sldMkLst>
      </pc:sldChg>
      <pc:sldChg chg="del">
        <pc:chgData name="Alexandra Björnham" userId="09fb604d-9c8a-4ac5-ba40-5f9eb696fc4a" providerId="ADAL" clId="{FF99127F-9FAC-4F2E-A18D-02080CC66FC1}" dt="2024-03-04T10:36:04.752" v="336" actId="47"/>
        <pc:sldMkLst>
          <pc:docMk/>
          <pc:sldMk cId="2122539241" sldId="264"/>
        </pc:sldMkLst>
      </pc:sldChg>
      <pc:sldChg chg="del">
        <pc:chgData name="Alexandra Björnham" userId="09fb604d-9c8a-4ac5-ba40-5f9eb696fc4a" providerId="ADAL" clId="{FF99127F-9FAC-4F2E-A18D-02080CC66FC1}" dt="2024-03-04T10:36:04.752" v="336" actId="47"/>
        <pc:sldMkLst>
          <pc:docMk/>
          <pc:sldMk cId="2224347332" sldId="265"/>
        </pc:sldMkLst>
      </pc:sldChg>
      <pc:sldChg chg="del">
        <pc:chgData name="Alexandra Björnham" userId="09fb604d-9c8a-4ac5-ba40-5f9eb696fc4a" providerId="ADAL" clId="{FF99127F-9FAC-4F2E-A18D-02080CC66FC1}" dt="2024-03-04T10:36:04.752" v="336" actId="47"/>
        <pc:sldMkLst>
          <pc:docMk/>
          <pc:sldMk cId="4247313298" sldId="266"/>
        </pc:sldMkLst>
      </pc:sldChg>
      <pc:sldChg chg="del">
        <pc:chgData name="Alexandra Björnham" userId="09fb604d-9c8a-4ac5-ba40-5f9eb696fc4a" providerId="ADAL" clId="{FF99127F-9FAC-4F2E-A18D-02080CC66FC1}" dt="2024-03-04T10:36:04.752" v="336" actId="47"/>
        <pc:sldMkLst>
          <pc:docMk/>
          <pc:sldMk cId="661457060" sldId="267"/>
        </pc:sldMkLst>
      </pc:sldChg>
      <pc:sldChg chg="del">
        <pc:chgData name="Alexandra Björnham" userId="09fb604d-9c8a-4ac5-ba40-5f9eb696fc4a" providerId="ADAL" clId="{FF99127F-9FAC-4F2E-A18D-02080CC66FC1}" dt="2024-03-04T10:36:04.752" v="336" actId="47"/>
        <pc:sldMkLst>
          <pc:docMk/>
          <pc:sldMk cId="2589939560" sldId="268"/>
        </pc:sldMkLst>
      </pc:sldChg>
      <pc:sldChg chg="addSp delSp modSp mod ord">
        <pc:chgData name="Alexandra Björnham" userId="09fb604d-9c8a-4ac5-ba40-5f9eb696fc4a" providerId="ADAL" clId="{FF99127F-9FAC-4F2E-A18D-02080CC66FC1}" dt="2024-03-04T10:20:27.956" v="82" actId="478"/>
        <pc:sldMkLst>
          <pc:docMk/>
          <pc:sldMk cId="3314597674" sldId="269"/>
        </pc:sldMkLst>
        <pc:spChg chg="mod">
          <ac:chgData name="Alexandra Björnham" userId="09fb604d-9c8a-4ac5-ba40-5f9eb696fc4a" providerId="ADAL" clId="{FF99127F-9FAC-4F2E-A18D-02080CC66FC1}" dt="2024-03-04T10:18:06.603" v="26" actId="20577"/>
          <ac:spMkLst>
            <pc:docMk/>
            <pc:sldMk cId="3314597674" sldId="269"/>
            <ac:spMk id="2" creationId="{3A31D3C8-0B11-46D3-A9A6-E4828F8E9CD3}"/>
          </ac:spMkLst>
        </pc:spChg>
        <pc:spChg chg="del mod">
          <ac:chgData name="Alexandra Björnham" userId="09fb604d-9c8a-4ac5-ba40-5f9eb696fc4a" providerId="ADAL" clId="{FF99127F-9FAC-4F2E-A18D-02080CC66FC1}" dt="2024-03-04T10:20:24.940" v="81" actId="478"/>
          <ac:spMkLst>
            <pc:docMk/>
            <pc:sldMk cId="3314597674" sldId="269"/>
            <ac:spMk id="3" creationId="{4199F1C1-6A25-402F-A3AF-D7E84109DDA1}"/>
          </ac:spMkLst>
        </pc:spChg>
        <pc:spChg chg="del mod">
          <ac:chgData name="Alexandra Björnham" userId="09fb604d-9c8a-4ac5-ba40-5f9eb696fc4a" providerId="ADAL" clId="{FF99127F-9FAC-4F2E-A18D-02080CC66FC1}" dt="2024-03-04T10:20:27.956" v="82" actId="478"/>
          <ac:spMkLst>
            <pc:docMk/>
            <pc:sldMk cId="3314597674" sldId="269"/>
            <ac:spMk id="4" creationId="{4E07CA6F-243E-4E42-969D-A8F1F1171BD8}"/>
          </ac:spMkLst>
        </pc:spChg>
        <pc:spChg chg="mod">
          <ac:chgData name="Alexandra Björnham" userId="09fb604d-9c8a-4ac5-ba40-5f9eb696fc4a" providerId="ADAL" clId="{FF99127F-9FAC-4F2E-A18D-02080CC66FC1}" dt="2024-03-04T10:18:34.542" v="41" actId="20577"/>
          <ac:spMkLst>
            <pc:docMk/>
            <pc:sldMk cId="3314597674" sldId="269"/>
            <ac:spMk id="7" creationId="{741A58E7-60BE-4B3A-B18C-923D5D056808}"/>
          </ac:spMkLst>
        </pc:spChg>
        <pc:spChg chg="del">
          <ac:chgData name="Alexandra Björnham" userId="09fb604d-9c8a-4ac5-ba40-5f9eb696fc4a" providerId="ADAL" clId="{FF99127F-9FAC-4F2E-A18D-02080CC66FC1}" dt="2024-03-04T10:18:55.412" v="44" actId="478"/>
          <ac:spMkLst>
            <pc:docMk/>
            <pc:sldMk cId="3314597674" sldId="269"/>
            <ac:spMk id="8" creationId="{81D4F0D9-9654-4ED2-836E-CA8D1AE8F8C1}"/>
          </ac:spMkLst>
        </pc:spChg>
        <pc:spChg chg="del">
          <ac:chgData name="Alexandra Björnham" userId="09fb604d-9c8a-4ac5-ba40-5f9eb696fc4a" providerId="ADAL" clId="{FF99127F-9FAC-4F2E-A18D-02080CC66FC1}" dt="2024-03-04T10:18:10.317" v="27" actId="478"/>
          <ac:spMkLst>
            <pc:docMk/>
            <pc:sldMk cId="3314597674" sldId="269"/>
            <ac:spMk id="9" creationId="{3EA76C16-1F6B-4E12-9881-637E86C7972F}"/>
          </ac:spMkLst>
        </pc:spChg>
        <pc:spChg chg="mod">
          <ac:chgData name="Alexandra Björnham" userId="09fb604d-9c8a-4ac5-ba40-5f9eb696fc4a" providerId="ADAL" clId="{FF99127F-9FAC-4F2E-A18D-02080CC66FC1}" dt="2024-03-04T10:18:46.006" v="43" actId="27636"/>
          <ac:spMkLst>
            <pc:docMk/>
            <pc:sldMk cId="3314597674" sldId="269"/>
            <ac:spMk id="10" creationId="{B23659FC-458C-45A2-A96C-6E8341756F5B}"/>
          </ac:spMkLst>
        </pc:spChg>
        <pc:spChg chg="add del mod">
          <ac:chgData name="Alexandra Björnham" userId="09fb604d-9c8a-4ac5-ba40-5f9eb696fc4a" providerId="ADAL" clId="{FF99127F-9FAC-4F2E-A18D-02080CC66FC1}" dt="2024-03-04T10:18:13.754" v="28" actId="478"/>
          <ac:spMkLst>
            <pc:docMk/>
            <pc:sldMk cId="3314597674" sldId="269"/>
            <ac:spMk id="11" creationId="{29A169A1-00E0-E331-6C2B-032191DEC5CE}"/>
          </ac:spMkLst>
        </pc:spChg>
        <pc:spChg chg="add del mod">
          <ac:chgData name="Alexandra Björnham" userId="09fb604d-9c8a-4ac5-ba40-5f9eb696fc4a" providerId="ADAL" clId="{FF99127F-9FAC-4F2E-A18D-02080CC66FC1}" dt="2024-03-04T10:18:17.147" v="30" actId="478"/>
          <ac:spMkLst>
            <pc:docMk/>
            <pc:sldMk cId="3314597674" sldId="269"/>
            <ac:spMk id="13" creationId="{94734A7A-3563-9628-AB7F-9281394D02FB}"/>
          </ac:spMkLst>
        </pc:spChg>
        <pc:spChg chg="add del mod">
          <ac:chgData name="Alexandra Björnham" userId="09fb604d-9c8a-4ac5-ba40-5f9eb696fc4a" providerId="ADAL" clId="{FF99127F-9FAC-4F2E-A18D-02080CC66FC1}" dt="2024-03-04T10:18:59.438" v="45" actId="478"/>
          <ac:spMkLst>
            <pc:docMk/>
            <pc:sldMk cId="3314597674" sldId="269"/>
            <ac:spMk id="15" creationId="{90CABEA2-AD47-C5E7-7BBD-14911F2F7BB4}"/>
          </ac:spMkLst>
        </pc:spChg>
        <pc:spChg chg="add del mod">
          <ac:chgData name="Alexandra Björnham" userId="09fb604d-9c8a-4ac5-ba40-5f9eb696fc4a" providerId="ADAL" clId="{FF99127F-9FAC-4F2E-A18D-02080CC66FC1}" dt="2024-03-04T10:19:28.025" v="68" actId="478"/>
          <ac:spMkLst>
            <pc:docMk/>
            <pc:sldMk cId="3314597674" sldId="269"/>
            <ac:spMk id="17" creationId="{EE07B77C-8ACB-6813-B81A-7ED26D1A4823}"/>
          </ac:spMkLst>
        </pc:spChg>
        <pc:spChg chg="add del mod">
          <ac:chgData name="Alexandra Björnham" userId="09fb604d-9c8a-4ac5-ba40-5f9eb696fc4a" providerId="ADAL" clId="{FF99127F-9FAC-4F2E-A18D-02080CC66FC1}" dt="2024-03-04T10:19:38.412" v="71" actId="478"/>
          <ac:spMkLst>
            <pc:docMk/>
            <pc:sldMk cId="3314597674" sldId="269"/>
            <ac:spMk id="19" creationId="{427EEF4F-023B-27A8-30BA-5DFC4EBBCDC9}"/>
          </ac:spMkLst>
        </pc:spChg>
        <pc:spChg chg="mod">
          <ac:chgData name="Alexandra Björnham" userId="09fb604d-9c8a-4ac5-ba40-5f9eb696fc4a" providerId="ADAL" clId="{FF99127F-9FAC-4F2E-A18D-02080CC66FC1}" dt="2024-03-04T10:19:20.050" v="66" actId="20577"/>
          <ac:spMkLst>
            <pc:docMk/>
            <pc:sldMk cId="3314597674" sldId="269"/>
            <ac:spMk id="20" creationId="{B83D38BE-3603-45E0-B07A-7AC51ABCA2FE}"/>
          </ac:spMkLst>
        </pc:spChg>
        <pc:spChg chg="del mod">
          <ac:chgData name="Alexandra Björnham" userId="09fb604d-9c8a-4ac5-ba40-5f9eb696fc4a" providerId="ADAL" clId="{FF99127F-9FAC-4F2E-A18D-02080CC66FC1}" dt="2024-03-04T10:19:32.283" v="70" actId="478"/>
          <ac:spMkLst>
            <pc:docMk/>
            <pc:sldMk cId="3314597674" sldId="269"/>
            <ac:spMk id="21" creationId="{878C2831-BDCF-4BCE-9B4F-91637C854EB8}"/>
          </ac:spMkLst>
        </pc:spChg>
        <pc:spChg chg="mod">
          <ac:chgData name="Alexandra Björnham" userId="09fb604d-9c8a-4ac5-ba40-5f9eb696fc4a" providerId="ADAL" clId="{FF99127F-9FAC-4F2E-A18D-02080CC66FC1}" dt="2024-03-04T10:20:15.235" v="78" actId="27636"/>
          <ac:spMkLst>
            <pc:docMk/>
            <pc:sldMk cId="3314597674" sldId="269"/>
            <ac:spMk id="22" creationId="{ECD0B61C-F4E1-40D7-BF93-62B96E902ACE}"/>
          </ac:spMkLst>
        </pc:spChg>
        <pc:spChg chg="mod">
          <ac:chgData name="Alexandra Björnham" userId="09fb604d-9c8a-4ac5-ba40-5f9eb696fc4a" providerId="ADAL" clId="{FF99127F-9FAC-4F2E-A18D-02080CC66FC1}" dt="2024-03-04T10:19:14.348" v="56" actId="20577"/>
          <ac:spMkLst>
            <pc:docMk/>
            <pc:sldMk cId="3314597674" sldId="269"/>
            <ac:spMk id="23" creationId="{BFC35997-9926-45C3-BDC9-CD5F738C432C}"/>
          </ac:spMkLst>
        </pc:spChg>
        <pc:spChg chg="del">
          <ac:chgData name="Alexandra Björnham" userId="09fb604d-9c8a-4ac5-ba40-5f9eb696fc4a" providerId="ADAL" clId="{FF99127F-9FAC-4F2E-A18D-02080CC66FC1}" dt="2024-03-04T10:19:24.403" v="67" actId="478"/>
          <ac:spMkLst>
            <pc:docMk/>
            <pc:sldMk cId="3314597674" sldId="269"/>
            <ac:spMk id="24" creationId="{9AA119B1-83DB-4399-BB6C-A76ECCD16896}"/>
          </ac:spMkLst>
        </pc:spChg>
        <pc:spChg chg="mod">
          <ac:chgData name="Alexandra Björnham" userId="09fb604d-9c8a-4ac5-ba40-5f9eb696fc4a" providerId="ADAL" clId="{FF99127F-9FAC-4F2E-A18D-02080CC66FC1}" dt="2024-03-04T10:19:57.169" v="76" actId="27636"/>
          <ac:spMkLst>
            <pc:docMk/>
            <pc:sldMk cId="3314597674" sldId="269"/>
            <ac:spMk id="25" creationId="{475FE0A6-52B1-4710-908D-26DDF077E6D8}"/>
          </ac:spMkLst>
        </pc:spChg>
        <pc:picChg chg="del">
          <ac:chgData name="Alexandra Björnham" userId="09fb604d-9c8a-4ac5-ba40-5f9eb696fc4a" providerId="ADAL" clId="{FF99127F-9FAC-4F2E-A18D-02080CC66FC1}" dt="2024-03-04T10:18:15.635" v="29" actId="478"/>
          <ac:picMkLst>
            <pc:docMk/>
            <pc:sldMk cId="3314597674" sldId="269"/>
            <ac:picMk id="27" creationId="{FC20732F-60A2-4795-9CDC-FED7C482D830}"/>
          </ac:picMkLst>
        </pc:picChg>
      </pc:sldChg>
      <pc:sldChg chg="del">
        <pc:chgData name="Alexandra Björnham" userId="09fb604d-9c8a-4ac5-ba40-5f9eb696fc4a" providerId="ADAL" clId="{FF99127F-9FAC-4F2E-A18D-02080CC66FC1}" dt="2024-03-04T10:36:04.752" v="336" actId="47"/>
        <pc:sldMkLst>
          <pc:docMk/>
          <pc:sldMk cId="3561918096" sldId="270"/>
        </pc:sldMkLst>
      </pc:sldChg>
      <pc:sldChg chg="del">
        <pc:chgData name="Alexandra Björnham" userId="09fb604d-9c8a-4ac5-ba40-5f9eb696fc4a" providerId="ADAL" clId="{FF99127F-9FAC-4F2E-A18D-02080CC66FC1}" dt="2024-03-04T10:36:04.752" v="336" actId="47"/>
        <pc:sldMkLst>
          <pc:docMk/>
          <pc:sldMk cId="3532002671" sldId="271"/>
        </pc:sldMkLst>
      </pc:sldChg>
      <pc:sldChg chg="del">
        <pc:chgData name="Alexandra Björnham" userId="09fb604d-9c8a-4ac5-ba40-5f9eb696fc4a" providerId="ADAL" clId="{FF99127F-9FAC-4F2E-A18D-02080CC66FC1}" dt="2024-03-04T10:36:04.752" v="336" actId="47"/>
        <pc:sldMkLst>
          <pc:docMk/>
          <pc:sldMk cId="3870222886" sldId="272"/>
        </pc:sldMkLst>
      </pc:sldChg>
      <pc:sldChg chg="del">
        <pc:chgData name="Alexandra Björnham" userId="09fb604d-9c8a-4ac5-ba40-5f9eb696fc4a" providerId="ADAL" clId="{FF99127F-9FAC-4F2E-A18D-02080CC66FC1}" dt="2024-03-04T10:36:04.752" v="336" actId="47"/>
        <pc:sldMkLst>
          <pc:docMk/>
          <pc:sldMk cId="498491376" sldId="273"/>
        </pc:sldMkLst>
      </pc:sldChg>
      <pc:sldChg chg="del">
        <pc:chgData name="Alexandra Björnham" userId="09fb604d-9c8a-4ac5-ba40-5f9eb696fc4a" providerId="ADAL" clId="{FF99127F-9FAC-4F2E-A18D-02080CC66FC1}" dt="2024-03-04T10:36:04.752" v="336" actId="47"/>
        <pc:sldMkLst>
          <pc:docMk/>
          <pc:sldMk cId="2886949460" sldId="274"/>
        </pc:sldMkLst>
      </pc:sldChg>
      <pc:sldChg chg="del">
        <pc:chgData name="Alexandra Björnham" userId="09fb604d-9c8a-4ac5-ba40-5f9eb696fc4a" providerId="ADAL" clId="{FF99127F-9FAC-4F2E-A18D-02080CC66FC1}" dt="2024-03-04T10:36:04.752" v="336" actId="47"/>
        <pc:sldMkLst>
          <pc:docMk/>
          <pc:sldMk cId="2558816297" sldId="275"/>
        </pc:sldMkLst>
      </pc:sldChg>
      <pc:sldChg chg="del">
        <pc:chgData name="Alexandra Björnham" userId="09fb604d-9c8a-4ac5-ba40-5f9eb696fc4a" providerId="ADAL" clId="{FF99127F-9FAC-4F2E-A18D-02080CC66FC1}" dt="2024-03-04T10:36:04.752" v="336" actId="47"/>
        <pc:sldMkLst>
          <pc:docMk/>
          <pc:sldMk cId="671898697" sldId="276"/>
        </pc:sldMkLst>
      </pc:sldChg>
      <pc:sldChg chg="del">
        <pc:chgData name="Alexandra Björnham" userId="09fb604d-9c8a-4ac5-ba40-5f9eb696fc4a" providerId="ADAL" clId="{FF99127F-9FAC-4F2E-A18D-02080CC66FC1}" dt="2024-03-04T10:36:04.752" v="336" actId="47"/>
        <pc:sldMkLst>
          <pc:docMk/>
          <pc:sldMk cId="1748073012" sldId="277"/>
        </pc:sldMkLst>
      </pc:sldChg>
      <pc:sldChg chg="del">
        <pc:chgData name="Alexandra Björnham" userId="09fb604d-9c8a-4ac5-ba40-5f9eb696fc4a" providerId="ADAL" clId="{FF99127F-9FAC-4F2E-A18D-02080CC66FC1}" dt="2024-03-04T10:36:04.752" v="336" actId="47"/>
        <pc:sldMkLst>
          <pc:docMk/>
          <pc:sldMk cId="1581363495" sldId="278"/>
        </pc:sldMkLst>
      </pc:sldChg>
      <pc:sldChg chg="del">
        <pc:chgData name="Alexandra Björnham" userId="09fb604d-9c8a-4ac5-ba40-5f9eb696fc4a" providerId="ADAL" clId="{FF99127F-9FAC-4F2E-A18D-02080CC66FC1}" dt="2024-03-04T10:36:04.752" v="336" actId="47"/>
        <pc:sldMkLst>
          <pc:docMk/>
          <pc:sldMk cId="3794011719" sldId="279"/>
        </pc:sldMkLst>
      </pc:sldChg>
      <pc:sldChg chg="addSp delSp modSp mod ord">
        <pc:chgData name="Alexandra Björnham" userId="09fb604d-9c8a-4ac5-ba40-5f9eb696fc4a" providerId="ADAL" clId="{FF99127F-9FAC-4F2E-A18D-02080CC66FC1}" dt="2024-03-04T10:35:38.686" v="335" actId="20577"/>
        <pc:sldMkLst>
          <pc:docMk/>
          <pc:sldMk cId="1314285471" sldId="280"/>
        </pc:sldMkLst>
        <pc:spChg chg="mod">
          <ac:chgData name="Alexandra Björnham" userId="09fb604d-9c8a-4ac5-ba40-5f9eb696fc4a" providerId="ADAL" clId="{FF99127F-9FAC-4F2E-A18D-02080CC66FC1}" dt="2024-03-04T10:31:58.080" v="249" actId="20577"/>
          <ac:spMkLst>
            <pc:docMk/>
            <pc:sldMk cId="1314285471" sldId="280"/>
            <ac:spMk id="2" creationId="{969F86D1-39A5-4214-B125-AE717E4FA52C}"/>
          </ac:spMkLst>
        </pc:spChg>
        <pc:spChg chg="mod">
          <ac:chgData name="Alexandra Björnham" userId="09fb604d-9c8a-4ac5-ba40-5f9eb696fc4a" providerId="ADAL" clId="{FF99127F-9FAC-4F2E-A18D-02080CC66FC1}" dt="2024-03-04T10:35:38.686" v="335" actId="20577"/>
          <ac:spMkLst>
            <pc:docMk/>
            <pc:sldMk cId="1314285471" sldId="280"/>
            <ac:spMk id="7" creationId="{D7E8CBB5-EC29-4B35-9929-9EB7EED0A6D8}"/>
          </ac:spMkLst>
        </pc:spChg>
        <pc:spChg chg="del">
          <ac:chgData name="Alexandra Björnham" userId="09fb604d-9c8a-4ac5-ba40-5f9eb696fc4a" providerId="ADAL" clId="{FF99127F-9FAC-4F2E-A18D-02080CC66FC1}" dt="2024-03-04T10:30:40.632" v="204" actId="478"/>
          <ac:spMkLst>
            <pc:docMk/>
            <pc:sldMk cId="1314285471" sldId="280"/>
            <ac:spMk id="8" creationId="{FB505348-33FF-450E-B617-D2518E90DCFD}"/>
          </ac:spMkLst>
        </pc:spChg>
        <pc:spChg chg="del">
          <ac:chgData name="Alexandra Björnham" userId="09fb604d-9c8a-4ac5-ba40-5f9eb696fc4a" providerId="ADAL" clId="{FF99127F-9FAC-4F2E-A18D-02080CC66FC1}" dt="2024-03-04T10:31:14.536" v="210" actId="478"/>
          <ac:spMkLst>
            <pc:docMk/>
            <pc:sldMk cId="1314285471" sldId="280"/>
            <ac:spMk id="9" creationId="{A06659D7-1BE6-4408-9772-3C6BC2789165}"/>
          </ac:spMkLst>
        </pc:spChg>
        <pc:spChg chg="add del mod">
          <ac:chgData name="Alexandra Björnham" userId="09fb604d-9c8a-4ac5-ba40-5f9eb696fc4a" providerId="ADAL" clId="{FF99127F-9FAC-4F2E-A18D-02080CC66FC1}" dt="2024-03-04T10:30:42.528" v="205" actId="478"/>
          <ac:spMkLst>
            <pc:docMk/>
            <pc:sldMk cId="1314285471" sldId="280"/>
            <ac:spMk id="10" creationId="{8BC416BF-1BC7-EC5F-CF98-21D189903985}"/>
          </ac:spMkLst>
        </pc:spChg>
        <pc:spChg chg="add del mod">
          <ac:chgData name="Alexandra Björnham" userId="09fb604d-9c8a-4ac5-ba40-5f9eb696fc4a" providerId="ADAL" clId="{FF99127F-9FAC-4F2E-A18D-02080CC66FC1}" dt="2024-03-04T10:31:16.697" v="211" actId="478"/>
          <ac:spMkLst>
            <pc:docMk/>
            <pc:sldMk cId="1314285471" sldId="280"/>
            <ac:spMk id="13" creationId="{4163805E-A5B6-1609-F46A-37B64316046F}"/>
          </ac:spMkLst>
        </pc:spChg>
        <pc:spChg chg="add del mod">
          <ac:chgData name="Alexandra Björnham" userId="09fb604d-9c8a-4ac5-ba40-5f9eb696fc4a" providerId="ADAL" clId="{FF99127F-9FAC-4F2E-A18D-02080CC66FC1}" dt="2024-03-04T10:31:25.498" v="215" actId="478"/>
          <ac:spMkLst>
            <pc:docMk/>
            <pc:sldMk cId="1314285471" sldId="280"/>
            <ac:spMk id="15" creationId="{D2A9E54C-5158-41C0-5A56-4EF570ED0D9E}"/>
          </ac:spMkLst>
        </pc:spChg>
        <pc:picChg chg="del">
          <ac:chgData name="Alexandra Björnham" userId="09fb604d-9c8a-4ac5-ba40-5f9eb696fc4a" providerId="ADAL" clId="{FF99127F-9FAC-4F2E-A18D-02080CC66FC1}" dt="2024-03-04T10:31:23.960" v="214" actId="478"/>
          <ac:picMkLst>
            <pc:docMk/>
            <pc:sldMk cId="1314285471" sldId="280"/>
            <ac:picMk id="11" creationId="{5CC28203-0B09-4AAC-88BD-6EFAF3EE4DBB}"/>
          </ac:picMkLst>
        </pc:picChg>
      </pc:sldChg>
      <pc:sldChg chg="del">
        <pc:chgData name="Alexandra Björnham" userId="09fb604d-9c8a-4ac5-ba40-5f9eb696fc4a" providerId="ADAL" clId="{FF99127F-9FAC-4F2E-A18D-02080CC66FC1}" dt="2024-03-04T10:36:04.752" v="336" actId="47"/>
        <pc:sldMkLst>
          <pc:docMk/>
          <pc:sldMk cId="1539575940" sldId="281"/>
        </pc:sldMkLst>
      </pc:sldChg>
      <pc:sldChg chg="del">
        <pc:chgData name="Alexandra Björnham" userId="09fb604d-9c8a-4ac5-ba40-5f9eb696fc4a" providerId="ADAL" clId="{FF99127F-9FAC-4F2E-A18D-02080CC66FC1}" dt="2024-03-04T10:36:04.752" v="336" actId="47"/>
        <pc:sldMkLst>
          <pc:docMk/>
          <pc:sldMk cId="59582380" sldId="285"/>
        </pc:sldMkLst>
      </pc:sldChg>
      <pc:sldChg chg="addSp modSp add mod">
        <pc:chgData name="Alexandra Björnham" userId="09fb604d-9c8a-4ac5-ba40-5f9eb696fc4a" providerId="ADAL" clId="{FF99127F-9FAC-4F2E-A18D-02080CC66FC1}" dt="2024-03-04T10:26:03.053" v="114" actId="27636"/>
        <pc:sldMkLst>
          <pc:docMk/>
          <pc:sldMk cId="3274203642" sldId="286"/>
        </pc:sldMkLst>
        <pc:spChg chg="mod">
          <ac:chgData name="Alexandra Björnham" userId="09fb604d-9c8a-4ac5-ba40-5f9eb696fc4a" providerId="ADAL" clId="{FF99127F-9FAC-4F2E-A18D-02080CC66FC1}" dt="2024-03-04T10:26:00.093" v="112" actId="1076"/>
          <ac:spMkLst>
            <pc:docMk/>
            <pc:sldMk cId="3274203642" sldId="286"/>
            <ac:spMk id="2" creationId="{8CA8E824-64AA-5EDD-3679-22BE2E8A8170}"/>
          </ac:spMkLst>
        </pc:spChg>
        <pc:spChg chg="mod">
          <ac:chgData name="Alexandra Björnham" userId="09fb604d-9c8a-4ac5-ba40-5f9eb696fc4a" providerId="ADAL" clId="{FF99127F-9FAC-4F2E-A18D-02080CC66FC1}" dt="2024-03-04T10:26:03.053" v="114" actId="27636"/>
          <ac:spMkLst>
            <pc:docMk/>
            <pc:sldMk cId="3274203642" sldId="286"/>
            <ac:spMk id="3" creationId="{0B1401C0-528F-EA7C-C899-5C5D2433E347}"/>
          </ac:spMkLst>
        </pc:spChg>
        <pc:spChg chg="add">
          <ac:chgData name="Alexandra Björnham" userId="09fb604d-9c8a-4ac5-ba40-5f9eb696fc4a" providerId="ADAL" clId="{FF99127F-9FAC-4F2E-A18D-02080CC66FC1}" dt="2024-03-04T10:25:39.599" v="108"/>
          <ac:spMkLst>
            <pc:docMk/>
            <pc:sldMk cId="3274203642" sldId="286"/>
            <ac:spMk id="7" creationId="{D05D73E9-DD0E-4DE7-CB55-3217BF59E21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a:extLst>
              <a:ext uri="{FF2B5EF4-FFF2-40B4-BE49-F238E27FC236}">
                <a16:creationId xmlns:a16="http://schemas.microsoft.com/office/drawing/2014/main" id="{B2C9D383-BBC4-486C-B949-4975C013CC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sv-SE" noProof="1"/>
          </a:p>
        </p:txBody>
      </p:sp>
      <p:sp>
        <p:nvSpPr>
          <p:cNvPr id="3" name="Platshållare för datum 2">
            <a:extLst>
              <a:ext uri="{FF2B5EF4-FFF2-40B4-BE49-F238E27FC236}">
                <a16:creationId xmlns:a16="http://schemas.microsoft.com/office/drawing/2014/main" id="{7139D43F-AF4D-4026-B59B-E30A214796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FD0761F-5153-4674-88DB-1364D919DEA8}" type="datetime1">
              <a:rPr lang="sv-SE" noProof="1" smtClean="0"/>
              <a:t>2024-03-04</a:t>
            </a:fld>
            <a:endParaRPr lang="sv-SE" noProof="1"/>
          </a:p>
        </p:txBody>
      </p:sp>
      <p:sp>
        <p:nvSpPr>
          <p:cNvPr id="4" name="Platshållare för sidfot 3">
            <a:extLst>
              <a:ext uri="{FF2B5EF4-FFF2-40B4-BE49-F238E27FC236}">
                <a16:creationId xmlns:a16="http://schemas.microsoft.com/office/drawing/2014/main" id="{104AF834-AEA0-4B1E-B634-D786ABAA3B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sv-SE" noProof="1"/>
          </a:p>
        </p:txBody>
      </p:sp>
      <p:sp>
        <p:nvSpPr>
          <p:cNvPr id="5" name="Platshållare för bildnummer 4">
            <a:extLst>
              <a:ext uri="{FF2B5EF4-FFF2-40B4-BE49-F238E27FC236}">
                <a16:creationId xmlns:a16="http://schemas.microsoft.com/office/drawing/2014/main" id="{3505535A-EEFA-4377-8BEC-AE3B154A76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D432166-D667-4383-B839-F1433620BE4D}" type="slidenum">
              <a:rPr lang="sv-SE" noProof="1" smtClean="0"/>
              <a:t>‹#›</a:t>
            </a:fld>
            <a:endParaRPr lang="sv-SE" noProof="1"/>
          </a:p>
        </p:txBody>
      </p:sp>
    </p:spTree>
    <p:extLst>
      <p:ext uri="{BB962C8B-B14F-4D97-AF65-F5344CB8AC3E}">
        <p14:creationId xmlns:p14="http://schemas.microsoft.com/office/powerpoint/2010/main" val="4928152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sv-SE" noProof="1"/>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2BE54DF-C00D-4A73-B9FE-558D68DFCE13}" type="datetime1">
              <a:rPr lang="sv-SE" noProof="1" smtClean="0"/>
              <a:t>2024-03-04</a:t>
            </a:fld>
            <a:endParaRPr lang="sv-SE" noProof="1"/>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sv-SE" noProof="1"/>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sv-SE" noProof="1"/>
              <a:t>Redigera format för bakgrundstext</a:t>
            </a:r>
          </a:p>
          <a:p>
            <a:pPr lvl="1" rtl="0"/>
            <a:r>
              <a:rPr lang="sv-SE" noProof="1"/>
              <a:t>Nivå två</a:t>
            </a:r>
          </a:p>
          <a:p>
            <a:pPr lvl="2" rtl="0"/>
            <a:r>
              <a:rPr lang="sv-SE" noProof="1"/>
              <a:t>Nivå tre</a:t>
            </a:r>
          </a:p>
          <a:p>
            <a:pPr lvl="3" rtl="0"/>
            <a:r>
              <a:rPr lang="sv-SE" noProof="1"/>
              <a:t>Nivå fyra</a:t>
            </a:r>
          </a:p>
          <a:p>
            <a:pPr lvl="4" rtl="0"/>
            <a:r>
              <a:rPr lang="sv-SE" noProof="1"/>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sv-SE" noProof="1"/>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34B48B0-85B2-40C4-A05A-571C99C8AB57}" type="slidenum">
              <a:rPr lang="sv-SE" noProof="1" dirty="0" smtClean="0"/>
              <a:t>‹#›</a:t>
            </a:fld>
            <a:endParaRPr lang="sv-SE" noProof="1"/>
          </a:p>
        </p:txBody>
      </p:sp>
    </p:spTree>
    <p:extLst>
      <p:ext uri="{BB962C8B-B14F-4D97-AF65-F5344CB8AC3E}">
        <p14:creationId xmlns:p14="http://schemas.microsoft.com/office/powerpoint/2010/main" val="39632103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endParaRPr lang="sv-SE" noProof="1"/>
          </a:p>
        </p:txBody>
      </p:sp>
      <p:sp>
        <p:nvSpPr>
          <p:cNvPr id="4" name="Platshållare för bildnummer 3"/>
          <p:cNvSpPr>
            <a:spLocks noGrp="1"/>
          </p:cNvSpPr>
          <p:nvPr>
            <p:ph type="sldNum" sz="quarter" idx="5"/>
          </p:nvPr>
        </p:nvSpPr>
        <p:spPr/>
        <p:txBody>
          <a:bodyPr rtlCol="0"/>
          <a:lstStyle/>
          <a:p>
            <a:pPr rtl="0"/>
            <a:fld id="{A34B48B0-85B2-40C4-A05A-571C99C8AB57}" type="slidenum">
              <a:rPr lang="sv-SE" noProof="1" smtClean="0"/>
              <a:t>1</a:t>
            </a:fld>
            <a:endParaRPr lang="sv-SE" noProof="1"/>
          </a:p>
        </p:txBody>
      </p:sp>
    </p:spTree>
    <p:extLst>
      <p:ext uri="{BB962C8B-B14F-4D97-AF65-F5344CB8AC3E}">
        <p14:creationId xmlns:p14="http://schemas.microsoft.com/office/powerpoint/2010/main" val="2518843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endParaRPr lang="sv-SE" noProof="1"/>
          </a:p>
        </p:txBody>
      </p:sp>
      <p:sp>
        <p:nvSpPr>
          <p:cNvPr id="4" name="Platshållare för bildnummer 3"/>
          <p:cNvSpPr>
            <a:spLocks noGrp="1"/>
          </p:cNvSpPr>
          <p:nvPr>
            <p:ph type="sldNum" sz="quarter" idx="5"/>
          </p:nvPr>
        </p:nvSpPr>
        <p:spPr/>
        <p:txBody>
          <a:bodyPr rtlCol="0"/>
          <a:lstStyle/>
          <a:p>
            <a:pPr rtl="0"/>
            <a:fld id="{A34B48B0-85B2-40C4-A05A-571C99C8AB57}" type="slidenum">
              <a:rPr lang="sv-SE" noProof="1" smtClean="0"/>
              <a:t>2</a:t>
            </a:fld>
            <a:endParaRPr lang="sv-SE" noProof="1"/>
          </a:p>
        </p:txBody>
      </p:sp>
    </p:spTree>
    <p:extLst>
      <p:ext uri="{BB962C8B-B14F-4D97-AF65-F5344CB8AC3E}">
        <p14:creationId xmlns:p14="http://schemas.microsoft.com/office/powerpoint/2010/main" val="225572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endParaRPr lang="sv-SE" noProof="1"/>
          </a:p>
        </p:txBody>
      </p:sp>
      <p:sp>
        <p:nvSpPr>
          <p:cNvPr id="4" name="Platshållare för bildnummer 3"/>
          <p:cNvSpPr>
            <a:spLocks noGrp="1"/>
          </p:cNvSpPr>
          <p:nvPr>
            <p:ph type="sldNum" sz="quarter" idx="5"/>
          </p:nvPr>
        </p:nvSpPr>
        <p:spPr/>
        <p:txBody>
          <a:bodyPr rtlCol="0"/>
          <a:lstStyle/>
          <a:p>
            <a:pPr rtl="0"/>
            <a:fld id="{A34B48B0-85B2-40C4-A05A-571C99C8AB57}" type="slidenum">
              <a:rPr lang="sv-SE" noProof="1" smtClean="0"/>
              <a:t>3</a:t>
            </a:fld>
            <a:endParaRPr lang="sv-SE" noProof="1"/>
          </a:p>
        </p:txBody>
      </p:sp>
    </p:spTree>
    <p:extLst>
      <p:ext uri="{BB962C8B-B14F-4D97-AF65-F5344CB8AC3E}">
        <p14:creationId xmlns:p14="http://schemas.microsoft.com/office/powerpoint/2010/main" val="1810060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endParaRPr lang="sv-SE" noProof="1"/>
          </a:p>
        </p:txBody>
      </p:sp>
      <p:sp>
        <p:nvSpPr>
          <p:cNvPr id="4" name="Platshållare för bildnummer 3"/>
          <p:cNvSpPr>
            <a:spLocks noGrp="1"/>
          </p:cNvSpPr>
          <p:nvPr>
            <p:ph type="sldNum" sz="quarter" idx="5"/>
          </p:nvPr>
        </p:nvSpPr>
        <p:spPr/>
        <p:txBody>
          <a:bodyPr rtlCol="0"/>
          <a:lstStyle/>
          <a:p>
            <a:pPr rtl="0"/>
            <a:fld id="{A34B48B0-85B2-40C4-A05A-571C99C8AB57}" type="slidenum">
              <a:rPr lang="sv-SE" noProof="1" smtClean="0"/>
              <a:t>4</a:t>
            </a:fld>
            <a:endParaRPr lang="sv-SE" noProof="1"/>
          </a:p>
        </p:txBody>
      </p:sp>
    </p:spTree>
    <p:extLst>
      <p:ext uri="{BB962C8B-B14F-4D97-AF65-F5344CB8AC3E}">
        <p14:creationId xmlns:p14="http://schemas.microsoft.com/office/powerpoint/2010/main" val="444756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endParaRPr lang="sv-SE" noProof="1"/>
          </a:p>
        </p:txBody>
      </p:sp>
      <p:sp>
        <p:nvSpPr>
          <p:cNvPr id="4" name="Platshållare för bildnummer 3"/>
          <p:cNvSpPr>
            <a:spLocks noGrp="1"/>
          </p:cNvSpPr>
          <p:nvPr>
            <p:ph type="sldNum" sz="quarter" idx="5"/>
          </p:nvPr>
        </p:nvSpPr>
        <p:spPr/>
        <p:txBody>
          <a:bodyPr rtlCol="0"/>
          <a:lstStyle/>
          <a:p>
            <a:pPr rtl="0"/>
            <a:fld id="{A34B48B0-85B2-40C4-A05A-571C99C8AB57}" type="slidenum">
              <a:rPr lang="sv-SE" noProof="1" smtClean="0"/>
              <a:t>5</a:t>
            </a:fld>
            <a:endParaRPr lang="sv-SE" noProof="1"/>
          </a:p>
        </p:txBody>
      </p:sp>
    </p:spTree>
    <p:extLst>
      <p:ext uri="{BB962C8B-B14F-4D97-AF65-F5344CB8AC3E}">
        <p14:creationId xmlns:p14="http://schemas.microsoft.com/office/powerpoint/2010/main" val="2873651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3F9EA-D9EC-77B2-8CFD-3184E7E3A8B2}"/>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5388D7C7-50D9-2FA8-1E0F-AEDE5B303410}"/>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3C0F4932-E28B-C37B-E312-E6E0A7CBCE8F}"/>
              </a:ext>
            </a:extLst>
          </p:cNvPr>
          <p:cNvSpPr>
            <a:spLocks noGrp="1"/>
          </p:cNvSpPr>
          <p:nvPr>
            <p:ph type="body" idx="1"/>
          </p:nvPr>
        </p:nvSpPr>
        <p:spPr/>
        <p:txBody>
          <a:bodyPr rtlCol="0"/>
          <a:lstStyle/>
          <a:p>
            <a:pPr rtl="0"/>
            <a:endParaRPr lang="sv-SE" noProof="1"/>
          </a:p>
        </p:txBody>
      </p:sp>
      <p:sp>
        <p:nvSpPr>
          <p:cNvPr id="4" name="Platshållare för bildnummer 3">
            <a:extLst>
              <a:ext uri="{FF2B5EF4-FFF2-40B4-BE49-F238E27FC236}">
                <a16:creationId xmlns:a16="http://schemas.microsoft.com/office/drawing/2014/main" id="{00DBB4B5-221D-E3F0-2E7B-80C44B2ABAE2}"/>
              </a:ext>
            </a:extLst>
          </p:cNvPr>
          <p:cNvSpPr>
            <a:spLocks noGrp="1"/>
          </p:cNvSpPr>
          <p:nvPr>
            <p:ph type="sldNum" sz="quarter" idx="5"/>
          </p:nvPr>
        </p:nvSpPr>
        <p:spPr/>
        <p:txBody>
          <a:bodyPr rtlCol="0"/>
          <a:lstStyle/>
          <a:p>
            <a:pPr rtl="0"/>
            <a:fld id="{A34B48B0-85B2-40C4-A05A-571C99C8AB57}" type="slidenum">
              <a:rPr lang="sv-SE" noProof="1" smtClean="0"/>
              <a:t>6</a:t>
            </a:fld>
            <a:endParaRPr lang="sv-SE" noProof="1"/>
          </a:p>
        </p:txBody>
      </p:sp>
    </p:spTree>
    <p:extLst>
      <p:ext uri="{BB962C8B-B14F-4D97-AF65-F5344CB8AC3E}">
        <p14:creationId xmlns:p14="http://schemas.microsoft.com/office/powerpoint/2010/main" val="2532413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endParaRPr lang="sv-SE" noProof="1"/>
          </a:p>
        </p:txBody>
      </p:sp>
      <p:sp>
        <p:nvSpPr>
          <p:cNvPr id="4" name="Platshållare för bildnummer 3"/>
          <p:cNvSpPr>
            <a:spLocks noGrp="1"/>
          </p:cNvSpPr>
          <p:nvPr>
            <p:ph type="sldNum" sz="quarter" idx="5"/>
          </p:nvPr>
        </p:nvSpPr>
        <p:spPr/>
        <p:txBody>
          <a:bodyPr rtlCol="0"/>
          <a:lstStyle/>
          <a:p>
            <a:pPr rtl="0"/>
            <a:fld id="{A34B48B0-85B2-40C4-A05A-571C99C8AB57}" type="slidenum">
              <a:rPr lang="sv-SE" noProof="1" smtClean="0"/>
              <a:t>7</a:t>
            </a:fld>
            <a:endParaRPr lang="sv-SE" noProof="1"/>
          </a:p>
        </p:txBody>
      </p:sp>
    </p:spTree>
    <p:extLst>
      <p:ext uri="{BB962C8B-B14F-4D97-AF65-F5344CB8AC3E}">
        <p14:creationId xmlns:p14="http://schemas.microsoft.com/office/powerpoint/2010/main" val="2508915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rtlCol="0"/>
          <a:lstStyle/>
          <a:p>
            <a:pPr rtl="0"/>
            <a:endParaRPr lang="sv-SE" noProof="1"/>
          </a:p>
        </p:txBody>
      </p:sp>
      <p:sp>
        <p:nvSpPr>
          <p:cNvPr id="4" name="Platshållare för bildnummer 3"/>
          <p:cNvSpPr>
            <a:spLocks noGrp="1"/>
          </p:cNvSpPr>
          <p:nvPr>
            <p:ph type="sldNum" sz="quarter" idx="5"/>
          </p:nvPr>
        </p:nvSpPr>
        <p:spPr/>
        <p:txBody>
          <a:bodyPr rtlCol="0"/>
          <a:lstStyle/>
          <a:p>
            <a:pPr rtl="0"/>
            <a:fld id="{A34B48B0-85B2-40C4-A05A-571C99C8AB57}" type="slidenum">
              <a:rPr lang="sv-SE" noProof="1" smtClean="0"/>
              <a:t>8</a:t>
            </a:fld>
            <a:endParaRPr lang="sv-SE" noProof="1"/>
          </a:p>
        </p:txBody>
      </p:sp>
    </p:spTree>
    <p:extLst>
      <p:ext uri="{BB962C8B-B14F-4D97-AF65-F5344CB8AC3E}">
        <p14:creationId xmlns:p14="http://schemas.microsoft.com/office/powerpoint/2010/main" val="816333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ubrikbild med logotyp">
    <p:spTree>
      <p:nvGrpSpPr>
        <p:cNvPr id="1" name=""/>
        <p:cNvGrpSpPr/>
        <p:nvPr/>
      </p:nvGrpSpPr>
      <p:grpSpPr>
        <a:xfrm>
          <a:off x="0" y="0"/>
          <a:ext cx="0" cy="0"/>
          <a:chOff x="0" y="0"/>
          <a:chExt cx="0" cy="0"/>
        </a:xfrm>
      </p:grpSpPr>
      <p:sp>
        <p:nvSpPr>
          <p:cNvPr id="7" name="Rektangulär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8" name="Rektangulär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rtlCol="0" anchor="b">
            <a:normAutofit/>
          </a:bodyPr>
          <a:lstStyle>
            <a:lvl1pPr algn="ctr">
              <a:lnSpc>
                <a:spcPct val="85000"/>
              </a:lnSpc>
              <a:defRPr sz="5500" b="1">
                <a:solidFill>
                  <a:schemeClr val="bg1"/>
                </a:solidFill>
              </a:defRPr>
            </a:lvl1pPr>
          </a:lstStyle>
          <a:p>
            <a:pPr rtl="0"/>
            <a:r>
              <a:rPr lang="sv-SE" noProof="1"/>
              <a:t>Presentationens rubrik</a:t>
            </a:r>
          </a:p>
        </p:txBody>
      </p:sp>
      <p:sp>
        <p:nvSpPr>
          <p:cNvPr id="3" name="Underrubrik 2">
            <a:extLst>
              <a:ext uri="{FF2B5EF4-FFF2-40B4-BE49-F238E27FC236}">
                <a16:creationId xmlns:a16="http://schemas.microsoft.com/office/drawing/2014/main" id="{0862A2A7-5821-4BAA-A45B-8AFDF4E0FBAD}"/>
              </a:ext>
            </a:extLst>
          </p:cNvPr>
          <p:cNvSpPr>
            <a:spLocks noGrp="1"/>
          </p:cNvSpPr>
          <p:nvPr>
            <p:ph type="subTitle" idx="1" hasCustomPrompt="1"/>
          </p:nvPr>
        </p:nvSpPr>
        <p:spPr>
          <a:xfrm>
            <a:off x="3581400" y="4653445"/>
            <a:ext cx="5027613" cy="827197"/>
          </a:xfrm>
        </p:spPr>
        <p:txBody>
          <a:bodyPr rtlCol="0">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sv-SE" noProof="1"/>
              <a:t>Klicka om du vill redigera mall för underrubrikformat</a:t>
            </a:r>
          </a:p>
        </p:txBody>
      </p:sp>
      <p:sp>
        <p:nvSpPr>
          <p:cNvPr id="12" name="Platshållare för bild 11">
            <a:extLst>
              <a:ext uri="{FF2B5EF4-FFF2-40B4-BE49-F238E27FC236}">
                <a16:creationId xmlns:a16="http://schemas.microsoft.com/office/drawing/2014/main" id="{D828D1A9-3D67-4106-B288-BC23A7CC5AF6}"/>
              </a:ext>
            </a:extLst>
          </p:cNvPr>
          <p:cNvSpPr>
            <a:spLocks noGrp="1"/>
          </p:cNvSpPr>
          <p:nvPr>
            <p:ph type="pic" sz="quarter" idx="13" hasCustomPrompt="1"/>
          </p:nvPr>
        </p:nvSpPr>
        <p:spPr>
          <a:xfrm>
            <a:off x="4902708" y="1721890"/>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Tree>
    <p:extLst>
      <p:ext uri="{BB962C8B-B14F-4D97-AF65-F5344CB8AC3E}">
        <p14:creationId xmlns:p14="http://schemas.microsoft.com/office/powerpoint/2010/main" val="137627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vå innehållskostnadsjämförelser">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2" name="Rektangulär 21">
            <a:extLst>
              <a:ext uri="{FF2B5EF4-FFF2-40B4-BE49-F238E27FC236}">
                <a16:creationId xmlns:a16="http://schemas.microsoft.com/office/drawing/2014/main" id="{23980BA4-A23A-4C88-B574-5C1C7E0F1D99}"/>
              </a:ext>
            </a:extLst>
          </p:cNvPr>
          <p:cNvSpPr/>
          <p:nvPr userDrawn="1"/>
        </p:nvSpPr>
        <p:spPr>
          <a:xfrm>
            <a:off x="-1587"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6" name="Rektangulär 5">
            <a:extLst>
              <a:ext uri="{FF2B5EF4-FFF2-40B4-BE49-F238E27FC236}">
                <a16:creationId xmlns:a16="http://schemas.microsoft.com/office/drawing/2014/main" id="{DD60033C-E502-4C97-87DB-99F01B55681B}"/>
              </a:ext>
            </a:extLst>
          </p:cNvPr>
          <p:cNvSpPr/>
          <p:nvPr userDrawn="1"/>
        </p:nvSpPr>
        <p:spPr>
          <a:xfrm>
            <a:off x="0" y="3703320"/>
            <a:ext cx="12192000" cy="315468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44B0B20C-63A0-49A1-A09F-99F86387E48E}"/>
              </a:ext>
            </a:extLst>
          </p:cNvPr>
          <p:cNvSpPr>
            <a:spLocks noGrp="1"/>
          </p:cNvSpPr>
          <p:nvPr>
            <p:ph type="title" hasCustomPrompt="1"/>
          </p:nvPr>
        </p:nvSpPr>
        <p:spPr>
          <a:xfrm>
            <a:off x="838200" y="805472"/>
            <a:ext cx="6802464" cy="552848"/>
          </a:xfrm>
        </p:spPr>
        <p:txBody>
          <a:bodyPr lIns="0" tIns="0" rIns="0" bIns="0" rtlCol="0" anchor="b" anchorCtr="0"/>
          <a:lstStyle/>
          <a:p>
            <a:pPr rtl="0"/>
            <a:r>
              <a:rPr lang="sv-SE" noProof="1"/>
              <a:t>Klicka här för att ändra format</a:t>
            </a:r>
          </a:p>
        </p:txBody>
      </p:sp>
      <p:sp>
        <p:nvSpPr>
          <p:cNvPr id="3" name="Platshållare för datum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ACE36224-DEE7-4FFC-AB6C-28C904C7A079}" type="datetime1">
              <a:rPr lang="sv-SE" noProof="1" dirty="0" smtClean="0"/>
              <a:t>2024-03-04</a:t>
            </a:fld>
            <a:endParaRPr lang="sv-SE" noProof="1"/>
          </a:p>
        </p:txBody>
      </p:sp>
      <p:sp>
        <p:nvSpPr>
          <p:cNvPr id="4" name="Platshållare för sidfot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sv-SE" noProof="1"/>
              <a:t>LÄGG TILL EN SIDFOT</a:t>
            </a:r>
          </a:p>
        </p:txBody>
      </p:sp>
      <p:sp>
        <p:nvSpPr>
          <p:cNvPr id="5" name="Platshållare för bildnumm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15" name="Platshållare för text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718924" y="4094681"/>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16" name="Platshållare för text 11">
            <a:extLst>
              <a:ext uri="{FF2B5EF4-FFF2-40B4-BE49-F238E27FC236}">
                <a16:creationId xmlns:a16="http://schemas.microsoft.com/office/drawing/2014/main" id="{CC501F77-56D4-49F2-9772-EE01ACF5274B}"/>
              </a:ext>
            </a:extLst>
          </p:cNvPr>
          <p:cNvSpPr>
            <a:spLocks noGrp="1"/>
          </p:cNvSpPr>
          <p:nvPr>
            <p:ph type="body" sz="quarter" idx="42" hasCustomPrompt="1"/>
          </p:nvPr>
        </p:nvSpPr>
        <p:spPr>
          <a:xfrm>
            <a:off x="1718924" y="4527898"/>
            <a:ext cx="3666744" cy="1374438"/>
          </a:xfrm>
        </p:spPr>
        <p:txBody>
          <a:bodyPr lIns="36000" tIns="0" rIns="0" bIns="0" rtlCol="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17" name="Platshållare för text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6498182" y="4094681"/>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18" name="Platshållare för text 11">
            <a:extLst>
              <a:ext uri="{FF2B5EF4-FFF2-40B4-BE49-F238E27FC236}">
                <a16:creationId xmlns:a16="http://schemas.microsoft.com/office/drawing/2014/main" id="{13613D75-4050-4984-9168-DAD425D6D6AC}"/>
              </a:ext>
            </a:extLst>
          </p:cNvPr>
          <p:cNvSpPr>
            <a:spLocks noGrp="1"/>
          </p:cNvSpPr>
          <p:nvPr>
            <p:ph type="body" sz="quarter" idx="46" hasCustomPrompt="1"/>
          </p:nvPr>
        </p:nvSpPr>
        <p:spPr>
          <a:xfrm>
            <a:off x="6498182" y="4527898"/>
            <a:ext cx="3666744" cy="1374438"/>
          </a:xfrm>
        </p:spPr>
        <p:txBody>
          <a:bodyPr lIns="36000" tIns="0" rIns="0" bIns="0" rtlCol="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19" name="Platshållare för text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392449"/>
            <a:ext cx="10515600" cy="915721"/>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20" name="Platshållare för text 2">
            <a:extLst>
              <a:ext uri="{FF2B5EF4-FFF2-40B4-BE49-F238E27FC236}">
                <a16:creationId xmlns:a16="http://schemas.microsoft.com/office/drawing/2014/main" id="{9E693E7E-08CF-4C07-BFC7-C34D6269EFD9}"/>
              </a:ext>
            </a:extLst>
          </p:cNvPr>
          <p:cNvSpPr>
            <a:spLocks noGrp="1"/>
          </p:cNvSpPr>
          <p:nvPr>
            <p:ph type="body" idx="48" hasCustomPrompt="1"/>
          </p:nvPr>
        </p:nvSpPr>
        <p:spPr>
          <a:xfrm>
            <a:off x="1555148" y="2707188"/>
            <a:ext cx="3666744" cy="850147"/>
          </a:xfrm>
        </p:spPr>
        <p:txBody>
          <a:bodyPr lIns="0" tIns="0" rIns="0" bIns="0" rtlCol="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12,345 SEK</a:t>
            </a:r>
          </a:p>
        </p:txBody>
      </p:sp>
      <p:sp>
        <p:nvSpPr>
          <p:cNvPr id="21" name="Platshållare för text 2">
            <a:extLst>
              <a:ext uri="{FF2B5EF4-FFF2-40B4-BE49-F238E27FC236}">
                <a16:creationId xmlns:a16="http://schemas.microsoft.com/office/drawing/2014/main" id="{9D213FF3-2ADF-437D-9C3A-5C5821DBAF4E}"/>
              </a:ext>
            </a:extLst>
          </p:cNvPr>
          <p:cNvSpPr>
            <a:spLocks noGrp="1"/>
          </p:cNvSpPr>
          <p:nvPr>
            <p:ph type="body" idx="49" hasCustomPrompt="1"/>
          </p:nvPr>
        </p:nvSpPr>
        <p:spPr>
          <a:xfrm>
            <a:off x="6334406" y="2707188"/>
            <a:ext cx="3666744" cy="850147"/>
          </a:xfrm>
        </p:spPr>
        <p:txBody>
          <a:bodyPr lIns="0" tIns="0" rIns="0" bIns="0" rtlCol="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6,789 SEK</a:t>
            </a:r>
          </a:p>
        </p:txBody>
      </p:sp>
      <p:sp>
        <p:nvSpPr>
          <p:cNvPr id="23" name="Platshållare för bild 11">
            <a:extLst>
              <a:ext uri="{FF2B5EF4-FFF2-40B4-BE49-F238E27FC236}">
                <a16:creationId xmlns:a16="http://schemas.microsoft.com/office/drawing/2014/main" id="{E7019E9C-AA4E-4592-97BE-BF366FFA1A72}"/>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Tree>
    <p:extLst>
      <p:ext uri="{BB962C8B-B14F-4D97-AF65-F5344CB8AC3E}">
        <p14:creationId xmlns:p14="http://schemas.microsoft.com/office/powerpoint/2010/main" val="152050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rklar- och innehållslayout">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5" name="Rektangulär 24">
            <a:extLst>
              <a:ext uri="{FF2B5EF4-FFF2-40B4-BE49-F238E27FC236}">
                <a16:creationId xmlns:a16="http://schemas.microsoft.com/office/drawing/2014/main" id="{938F4135-A9EE-4D29-A8AB-5DEB57ABC181}"/>
              </a:ext>
            </a:extLst>
          </p:cNvPr>
          <p:cNvSpPr/>
          <p:nvPr userDrawn="1"/>
        </p:nvSpPr>
        <p:spPr>
          <a:xfrm>
            <a:off x="-1587"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6" name="Rektangulär 5">
            <a:extLst>
              <a:ext uri="{FF2B5EF4-FFF2-40B4-BE49-F238E27FC236}">
                <a16:creationId xmlns:a16="http://schemas.microsoft.com/office/drawing/2014/main" id="{DD60033C-E502-4C97-87DB-99F01B55681B}"/>
              </a:ext>
            </a:extLst>
          </p:cNvPr>
          <p:cNvSpPr/>
          <p:nvPr userDrawn="1"/>
        </p:nvSpPr>
        <p:spPr>
          <a:xfrm>
            <a:off x="0" y="3690968"/>
            <a:ext cx="12192000" cy="3167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44B0B20C-63A0-49A1-A09F-99F86387E48E}"/>
              </a:ext>
            </a:extLst>
          </p:cNvPr>
          <p:cNvSpPr>
            <a:spLocks noGrp="1"/>
          </p:cNvSpPr>
          <p:nvPr>
            <p:ph type="title" hasCustomPrompt="1"/>
          </p:nvPr>
        </p:nvSpPr>
        <p:spPr>
          <a:xfrm>
            <a:off x="838200" y="805472"/>
            <a:ext cx="7081434" cy="552848"/>
          </a:xfrm>
        </p:spPr>
        <p:txBody>
          <a:bodyPr lIns="0" tIns="0" rIns="0" bIns="0" rtlCol="0" anchor="b" anchorCtr="0"/>
          <a:lstStyle/>
          <a:p>
            <a:pPr rtl="0"/>
            <a:r>
              <a:rPr lang="sv-SE" noProof="1"/>
              <a:t>Klicka här för att ändra format</a:t>
            </a:r>
          </a:p>
        </p:txBody>
      </p:sp>
      <p:sp>
        <p:nvSpPr>
          <p:cNvPr id="3" name="Platshållare för datum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ED3956A8-BBE7-451C-84ED-9AE20989550F}" type="datetime1">
              <a:rPr lang="sv-SE" noProof="1" dirty="0" smtClean="0"/>
              <a:t>2024-03-04</a:t>
            </a:fld>
            <a:endParaRPr lang="sv-SE" noProof="1"/>
          </a:p>
        </p:txBody>
      </p:sp>
      <p:sp>
        <p:nvSpPr>
          <p:cNvPr id="4" name="Platshållare för sidfot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sv-SE" noProof="1"/>
              <a:t>LÄGG TILL EN SIDFOT</a:t>
            </a:r>
          </a:p>
        </p:txBody>
      </p:sp>
      <p:sp>
        <p:nvSpPr>
          <p:cNvPr id="5" name="Platshållare för bildnumm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15" name="Platshållare för text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587236" y="4798586"/>
            <a:ext cx="2577284" cy="334918"/>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16" name="Platshållare för text 11">
            <a:extLst>
              <a:ext uri="{FF2B5EF4-FFF2-40B4-BE49-F238E27FC236}">
                <a16:creationId xmlns:a16="http://schemas.microsoft.com/office/drawing/2014/main" id="{CC501F77-56D4-49F2-9772-EE01ACF5274B}"/>
              </a:ext>
            </a:extLst>
          </p:cNvPr>
          <p:cNvSpPr>
            <a:spLocks noGrp="1"/>
          </p:cNvSpPr>
          <p:nvPr>
            <p:ph type="body" sz="quarter" idx="42" hasCustomPrompt="1"/>
          </p:nvPr>
        </p:nvSpPr>
        <p:spPr>
          <a:xfrm>
            <a:off x="1587236" y="5235475"/>
            <a:ext cx="2577284" cy="705923"/>
          </a:xfrm>
        </p:spPr>
        <p:txBody>
          <a:bodyPr lIns="36000" tIns="0" rIns="0" bIns="0" rtlCol="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19" name="Platshållare för text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392449"/>
            <a:ext cx="10515600" cy="915721"/>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8" name="Ellips 7">
            <a:extLst>
              <a:ext uri="{FF2B5EF4-FFF2-40B4-BE49-F238E27FC236}">
                <a16:creationId xmlns:a16="http://schemas.microsoft.com/office/drawing/2014/main" id="{AA62DB99-23AA-4B84-915B-58A12122905A}"/>
              </a:ext>
            </a:extLst>
          </p:cNvPr>
          <p:cNvSpPr/>
          <p:nvPr userDrawn="1"/>
        </p:nvSpPr>
        <p:spPr>
          <a:xfrm>
            <a:off x="1969178" y="2806082"/>
            <a:ext cx="1847088" cy="1847088"/>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31" name="Ellips 30">
            <a:extLst>
              <a:ext uri="{FF2B5EF4-FFF2-40B4-BE49-F238E27FC236}">
                <a16:creationId xmlns:a16="http://schemas.microsoft.com/office/drawing/2014/main" id="{87C4674D-D19C-4346-8AB3-EEC70C5BA12B}"/>
              </a:ext>
            </a:extLst>
          </p:cNvPr>
          <p:cNvSpPr/>
          <p:nvPr userDrawn="1"/>
        </p:nvSpPr>
        <p:spPr>
          <a:xfrm>
            <a:off x="4730062" y="2358026"/>
            <a:ext cx="2295144" cy="229514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32" name="Ellips 31">
            <a:extLst>
              <a:ext uri="{FF2B5EF4-FFF2-40B4-BE49-F238E27FC236}">
                <a16:creationId xmlns:a16="http://schemas.microsoft.com/office/drawing/2014/main" id="{232287E6-00FD-4CA9-879A-D113874BCAF3}"/>
              </a:ext>
            </a:extLst>
          </p:cNvPr>
          <p:cNvSpPr/>
          <p:nvPr userDrawn="1"/>
        </p:nvSpPr>
        <p:spPr>
          <a:xfrm>
            <a:off x="7613594" y="2037986"/>
            <a:ext cx="2615184" cy="261518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33" name="Platshållare för text 2">
            <a:extLst>
              <a:ext uri="{FF2B5EF4-FFF2-40B4-BE49-F238E27FC236}">
                <a16:creationId xmlns:a16="http://schemas.microsoft.com/office/drawing/2014/main" id="{24B6C5DB-65E0-4261-A490-0CEBD77B8A6C}"/>
              </a:ext>
            </a:extLst>
          </p:cNvPr>
          <p:cNvSpPr>
            <a:spLocks noGrp="1"/>
          </p:cNvSpPr>
          <p:nvPr>
            <p:ph type="body" idx="48" hasCustomPrompt="1"/>
          </p:nvPr>
        </p:nvSpPr>
        <p:spPr>
          <a:xfrm>
            <a:off x="2022734" y="3082272"/>
            <a:ext cx="1739976" cy="955575"/>
          </a:xfrm>
        </p:spPr>
        <p:txBody>
          <a:bodyPr lIns="0" tIns="0" rIns="0" bIns="0" rtlCol="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25 KR</a:t>
            </a:r>
          </a:p>
        </p:txBody>
      </p:sp>
      <p:sp>
        <p:nvSpPr>
          <p:cNvPr id="34" name="Platshållare för text 2">
            <a:extLst>
              <a:ext uri="{FF2B5EF4-FFF2-40B4-BE49-F238E27FC236}">
                <a16:creationId xmlns:a16="http://schemas.microsoft.com/office/drawing/2014/main" id="{86AFF07C-4D15-4A29-B939-C47256023C91}"/>
              </a:ext>
            </a:extLst>
          </p:cNvPr>
          <p:cNvSpPr>
            <a:spLocks noGrp="1"/>
          </p:cNvSpPr>
          <p:nvPr>
            <p:ph type="body" idx="49" hasCustomPrompt="1"/>
          </p:nvPr>
        </p:nvSpPr>
        <p:spPr>
          <a:xfrm>
            <a:off x="2022734" y="4075184"/>
            <a:ext cx="1739976" cy="280931"/>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Miljard</a:t>
            </a:r>
          </a:p>
        </p:txBody>
      </p:sp>
      <p:sp>
        <p:nvSpPr>
          <p:cNvPr id="35" name="Platshållare för text 2">
            <a:extLst>
              <a:ext uri="{FF2B5EF4-FFF2-40B4-BE49-F238E27FC236}">
                <a16:creationId xmlns:a16="http://schemas.microsoft.com/office/drawing/2014/main" id="{2C71864B-9476-4445-B961-A4480119AB3B}"/>
              </a:ext>
            </a:extLst>
          </p:cNvPr>
          <p:cNvSpPr>
            <a:spLocks noGrp="1"/>
          </p:cNvSpPr>
          <p:nvPr>
            <p:ph type="body" idx="50" hasCustomPrompt="1"/>
          </p:nvPr>
        </p:nvSpPr>
        <p:spPr>
          <a:xfrm>
            <a:off x="5007646" y="2886747"/>
            <a:ext cx="1739976" cy="955575"/>
          </a:xfrm>
        </p:spPr>
        <p:txBody>
          <a:bodyPr lIns="0" tIns="0" rIns="0" bIns="0" rtlCol="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50 KR</a:t>
            </a:r>
          </a:p>
        </p:txBody>
      </p:sp>
      <p:sp>
        <p:nvSpPr>
          <p:cNvPr id="36" name="Platshållare för text 2">
            <a:extLst>
              <a:ext uri="{FF2B5EF4-FFF2-40B4-BE49-F238E27FC236}">
                <a16:creationId xmlns:a16="http://schemas.microsoft.com/office/drawing/2014/main" id="{B2AAA459-A7E1-451E-BABB-0C87139B389F}"/>
              </a:ext>
            </a:extLst>
          </p:cNvPr>
          <p:cNvSpPr>
            <a:spLocks noGrp="1"/>
          </p:cNvSpPr>
          <p:nvPr>
            <p:ph type="body" idx="51" hasCustomPrompt="1"/>
          </p:nvPr>
        </p:nvSpPr>
        <p:spPr>
          <a:xfrm>
            <a:off x="5007646" y="3879659"/>
            <a:ext cx="1739976" cy="280931"/>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Miljard</a:t>
            </a:r>
          </a:p>
        </p:txBody>
      </p:sp>
      <p:sp>
        <p:nvSpPr>
          <p:cNvPr id="37" name="Platshållare för text 2">
            <a:extLst>
              <a:ext uri="{FF2B5EF4-FFF2-40B4-BE49-F238E27FC236}">
                <a16:creationId xmlns:a16="http://schemas.microsoft.com/office/drawing/2014/main" id="{DF679BEC-0CFD-449F-B3E0-BB712F00052B}"/>
              </a:ext>
            </a:extLst>
          </p:cNvPr>
          <p:cNvSpPr>
            <a:spLocks noGrp="1"/>
          </p:cNvSpPr>
          <p:nvPr>
            <p:ph type="body" idx="52" hasCustomPrompt="1"/>
          </p:nvPr>
        </p:nvSpPr>
        <p:spPr>
          <a:xfrm>
            <a:off x="7761966" y="2723457"/>
            <a:ext cx="2295144" cy="955575"/>
          </a:xfrm>
        </p:spPr>
        <p:txBody>
          <a:bodyPr lIns="0" tIns="0" rIns="0" bIns="0" rtlCol="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100 KR</a:t>
            </a:r>
          </a:p>
        </p:txBody>
      </p:sp>
      <p:sp>
        <p:nvSpPr>
          <p:cNvPr id="38" name="Platshållare för text 2">
            <a:extLst>
              <a:ext uri="{FF2B5EF4-FFF2-40B4-BE49-F238E27FC236}">
                <a16:creationId xmlns:a16="http://schemas.microsoft.com/office/drawing/2014/main" id="{65220FFF-D7A7-4DFC-97E2-8D717A6B97FF}"/>
              </a:ext>
            </a:extLst>
          </p:cNvPr>
          <p:cNvSpPr>
            <a:spLocks noGrp="1"/>
          </p:cNvSpPr>
          <p:nvPr>
            <p:ph type="body" idx="53" hasCustomPrompt="1"/>
          </p:nvPr>
        </p:nvSpPr>
        <p:spPr>
          <a:xfrm>
            <a:off x="8038166" y="3716369"/>
            <a:ext cx="1739976" cy="280931"/>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Miljard</a:t>
            </a:r>
          </a:p>
        </p:txBody>
      </p:sp>
      <p:sp>
        <p:nvSpPr>
          <p:cNvPr id="39" name="Platshållare för text 2">
            <a:extLst>
              <a:ext uri="{FF2B5EF4-FFF2-40B4-BE49-F238E27FC236}">
                <a16:creationId xmlns:a16="http://schemas.microsoft.com/office/drawing/2014/main" id="{33C0B4F4-FAB3-45B3-A57B-B8A00F765A8C}"/>
              </a:ext>
            </a:extLst>
          </p:cNvPr>
          <p:cNvSpPr>
            <a:spLocks noGrp="1"/>
          </p:cNvSpPr>
          <p:nvPr>
            <p:ph type="body" idx="54" hasCustomPrompt="1"/>
          </p:nvPr>
        </p:nvSpPr>
        <p:spPr>
          <a:xfrm>
            <a:off x="4587884" y="4798586"/>
            <a:ext cx="2577284" cy="334918"/>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40" name="Platshållare för text 11">
            <a:extLst>
              <a:ext uri="{FF2B5EF4-FFF2-40B4-BE49-F238E27FC236}">
                <a16:creationId xmlns:a16="http://schemas.microsoft.com/office/drawing/2014/main" id="{2710ED40-A455-4EEF-AAD2-1479EE311ABC}"/>
              </a:ext>
            </a:extLst>
          </p:cNvPr>
          <p:cNvSpPr>
            <a:spLocks noGrp="1"/>
          </p:cNvSpPr>
          <p:nvPr>
            <p:ph type="body" sz="quarter" idx="55" hasCustomPrompt="1"/>
          </p:nvPr>
        </p:nvSpPr>
        <p:spPr>
          <a:xfrm>
            <a:off x="4587884" y="5240927"/>
            <a:ext cx="2577284" cy="705923"/>
          </a:xfrm>
        </p:spPr>
        <p:txBody>
          <a:bodyPr lIns="36000" tIns="0" rIns="0" bIns="0" rtlCol="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45" name="Platshållare för text 2">
            <a:extLst>
              <a:ext uri="{FF2B5EF4-FFF2-40B4-BE49-F238E27FC236}">
                <a16:creationId xmlns:a16="http://schemas.microsoft.com/office/drawing/2014/main" id="{A9FC0BF2-FC28-43C1-864A-CAB49C8381A2}"/>
              </a:ext>
            </a:extLst>
          </p:cNvPr>
          <p:cNvSpPr>
            <a:spLocks noGrp="1"/>
          </p:cNvSpPr>
          <p:nvPr>
            <p:ph type="body" idx="56" hasCustomPrompt="1"/>
          </p:nvPr>
        </p:nvSpPr>
        <p:spPr>
          <a:xfrm>
            <a:off x="7654886" y="4798586"/>
            <a:ext cx="2577284" cy="334918"/>
          </a:xfrm>
        </p:spPr>
        <p:txBody>
          <a:bodyPr lIns="0" tIns="0" rIns="0" bIns="0" rtlCol="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46" name="Platshållare för text 11">
            <a:extLst>
              <a:ext uri="{FF2B5EF4-FFF2-40B4-BE49-F238E27FC236}">
                <a16:creationId xmlns:a16="http://schemas.microsoft.com/office/drawing/2014/main" id="{F4793ACF-6372-4346-9E08-F9E4D2584763}"/>
              </a:ext>
            </a:extLst>
          </p:cNvPr>
          <p:cNvSpPr>
            <a:spLocks noGrp="1"/>
          </p:cNvSpPr>
          <p:nvPr>
            <p:ph type="body" sz="quarter" idx="57" hasCustomPrompt="1"/>
          </p:nvPr>
        </p:nvSpPr>
        <p:spPr>
          <a:xfrm>
            <a:off x="7654886" y="5231802"/>
            <a:ext cx="2577284" cy="705923"/>
          </a:xfrm>
        </p:spPr>
        <p:txBody>
          <a:bodyPr lIns="36000" tIns="0" rIns="0" bIns="0" rtlCol="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26" name="Platshållare för bild 11">
            <a:extLst>
              <a:ext uri="{FF2B5EF4-FFF2-40B4-BE49-F238E27FC236}">
                <a16:creationId xmlns:a16="http://schemas.microsoft.com/office/drawing/2014/main" id="{F3FD923B-7063-49D8-8286-0F8424648970}"/>
              </a:ext>
            </a:extLst>
          </p:cNvPr>
          <p:cNvSpPr>
            <a:spLocks noGrp="1"/>
          </p:cNvSpPr>
          <p:nvPr>
            <p:ph type="pic" sz="quarter" idx="58"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Tree>
    <p:extLst>
      <p:ext uri="{BB962C8B-B14F-4D97-AF65-F5344CB8AC3E}">
        <p14:creationId xmlns:p14="http://schemas.microsoft.com/office/powerpoint/2010/main" val="24707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vå innehåll- och beskrivningslayouter">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14" name="Rektangulär 13">
            <a:extLst>
              <a:ext uri="{FF2B5EF4-FFF2-40B4-BE49-F238E27FC236}">
                <a16:creationId xmlns:a16="http://schemas.microsoft.com/office/drawing/2014/main" id="{72DA9D50-F092-4CE4-833F-A116EB21A237}"/>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6" name="Rektangulär 5">
            <a:extLst>
              <a:ext uri="{FF2B5EF4-FFF2-40B4-BE49-F238E27FC236}">
                <a16:creationId xmlns:a16="http://schemas.microsoft.com/office/drawing/2014/main" id="{DD60033C-E502-4C97-87DB-99F01B55681B}"/>
              </a:ext>
            </a:extLst>
          </p:cNvPr>
          <p:cNvSpPr/>
          <p:nvPr userDrawn="1"/>
        </p:nvSpPr>
        <p:spPr>
          <a:xfrm>
            <a:off x="0" y="2990088"/>
            <a:ext cx="12192000" cy="38679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44B0B20C-63A0-49A1-A09F-99F86387E48E}"/>
              </a:ext>
            </a:extLst>
          </p:cNvPr>
          <p:cNvSpPr>
            <a:spLocks noGrp="1"/>
          </p:cNvSpPr>
          <p:nvPr>
            <p:ph type="title" hasCustomPrompt="1"/>
          </p:nvPr>
        </p:nvSpPr>
        <p:spPr>
          <a:xfrm>
            <a:off x="838199" y="805472"/>
            <a:ext cx="6862011" cy="552848"/>
          </a:xfrm>
        </p:spPr>
        <p:txBody>
          <a:bodyPr lIns="0" tIns="0" rIns="0" bIns="0" rtlCol="0" anchor="b" anchorCtr="0"/>
          <a:lstStyle/>
          <a:p>
            <a:pPr rtl="0"/>
            <a:r>
              <a:rPr lang="sv-SE" noProof="1"/>
              <a:t>Klicka här för att ändra format</a:t>
            </a:r>
          </a:p>
        </p:txBody>
      </p:sp>
      <p:sp>
        <p:nvSpPr>
          <p:cNvPr id="3" name="Platshållare för datum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B52DD95D-6013-454F-8D45-8A5D5DB7E922}" type="datetime1">
              <a:rPr lang="sv-SE" noProof="1" dirty="0" smtClean="0"/>
              <a:t>2024-03-04</a:t>
            </a:fld>
            <a:endParaRPr lang="sv-SE" noProof="1"/>
          </a:p>
        </p:txBody>
      </p:sp>
      <p:sp>
        <p:nvSpPr>
          <p:cNvPr id="4" name="Platshållare för sidfot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sv-SE" noProof="1"/>
              <a:t>LÄGG TILL EN SIDFOT</a:t>
            </a:r>
          </a:p>
        </p:txBody>
      </p:sp>
      <p:sp>
        <p:nvSpPr>
          <p:cNvPr id="5" name="Platshållare för bildnumm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15" name="Platshållare för text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3340707"/>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16" name="Platshållare för text 11">
            <a:extLst>
              <a:ext uri="{FF2B5EF4-FFF2-40B4-BE49-F238E27FC236}">
                <a16:creationId xmlns:a16="http://schemas.microsoft.com/office/drawing/2014/main" id="{CC501F77-56D4-49F2-9772-EE01ACF5274B}"/>
              </a:ext>
            </a:extLst>
          </p:cNvPr>
          <p:cNvSpPr>
            <a:spLocks noGrp="1"/>
          </p:cNvSpPr>
          <p:nvPr>
            <p:ph type="body" sz="quarter" idx="42" hasCustomPrompt="1"/>
          </p:nvPr>
        </p:nvSpPr>
        <p:spPr>
          <a:xfrm>
            <a:off x="836612" y="3773923"/>
            <a:ext cx="5259387" cy="2087752"/>
          </a:xfrm>
        </p:spPr>
        <p:txBody>
          <a:bodyPr lIns="0" tIns="0" rIns="0" bIns="0" rtlCol="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19" name="Platshållare för text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392449"/>
            <a:ext cx="10515600" cy="93542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25" name="Platshållare för text 2">
            <a:extLst>
              <a:ext uri="{FF2B5EF4-FFF2-40B4-BE49-F238E27FC236}">
                <a16:creationId xmlns:a16="http://schemas.microsoft.com/office/drawing/2014/main" id="{E3E44B3E-B67E-47BB-9B17-495800CC539C}"/>
              </a:ext>
            </a:extLst>
          </p:cNvPr>
          <p:cNvSpPr>
            <a:spLocks noGrp="1"/>
          </p:cNvSpPr>
          <p:nvPr>
            <p:ph type="body" idx="48" hasCustomPrompt="1"/>
          </p:nvPr>
        </p:nvSpPr>
        <p:spPr>
          <a:xfrm>
            <a:off x="6682936" y="3353508"/>
            <a:ext cx="3666744"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26" name="Platshållare för text 11">
            <a:extLst>
              <a:ext uri="{FF2B5EF4-FFF2-40B4-BE49-F238E27FC236}">
                <a16:creationId xmlns:a16="http://schemas.microsoft.com/office/drawing/2014/main" id="{3E6654E2-1600-436C-996F-AB13D779B069}"/>
              </a:ext>
            </a:extLst>
          </p:cNvPr>
          <p:cNvSpPr>
            <a:spLocks noGrp="1"/>
          </p:cNvSpPr>
          <p:nvPr>
            <p:ph type="body" sz="quarter" idx="49" hasCustomPrompt="1"/>
          </p:nvPr>
        </p:nvSpPr>
        <p:spPr>
          <a:xfrm>
            <a:off x="6466097" y="3786724"/>
            <a:ext cx="5068178" cy="2087752"/>
          </a:xfrm>
        </p:spPr>
        <p:txBody>
          <a:bodyPr lIns="0" tIns="0" rIns="0" bIns="0" rtlCol="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17" name="Platshållare för bild 11">
            <a:extLst>
              <a:ext uri="{FF2B5EF4-FFF2-40B4-BE49-F238E27FC236}">
                <a16:creationId xmlns:a16="http://schemas.microsoft.com/office/drawing/2014/main" id="{11B1F208-6C15-4A3F-B7B4-388A18DC2B14}"/>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Tree>
    <p:extLst>
      <p:ext uri="{BB962C8B-B14F-4D97-AF65-F5344CB8AC3E}">
        <p14:creationId xmlns:p14="http://schemas.microsoft.com/office/powerpoint/2010/main" val="2002558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yout för konkurrentinnehåll">
    <p:bg>
      <p:bgPr>
        <a:blipFill>
          <a:blip r:embed="rId2"/>
          <a:stretch>
            <a:fillRect/>
          </a:stretch>
        </a:blipFill>
        <a:effectLst/>
      </p:bgPr>
    </p:bg>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33" name="Rektangulär 32">
            <a:extLst>
              <a:ext uri="{FF2B5EF4-FFF2-40B4-BE49-F238E27FC236}">
                <a16:creationId xmlns:a16="http://schemas.microsoft.com/office/drawing/2014/main" id="{CCE7ADE7-21F0-4422-AD3C-0A7865E4FAB1}"/>
              </a:ext>
            </a:extLst>
          </p:cNvPr>
          <p:cNvSpPr/>
          <p:nvPr userDrawn="1"/>
        </p:nvSpPr>
        <p:spPr>
          <a:xfrm>
            <a:off x="0"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32" name="Rektangulär 31">
            <a:extLst>
              <a:ext uri="{FF2B5EF4-FFF2-40B4-BE49-F238E27FC236}">
                <a16:creationId xmlns:a16="http://schemas.microsoft.com/office/drawing/2014/main" id="{06F00F53-9697-4331-BE9F-B94FA62B0402}"/>
              </a:ext>
            </a:extLst>
          </p:cNvPr>
          <p:cNvSpPr/>
          <p:nvPr userDrawn="1"/>
        </p:nvSpPr>
        <p:spPr>
          <a:xfrm>
            <a:off x="0" y="1528174"/>
            <a:ext cx="12192000" cy="532982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44B0B20C-63A0-49A1-A09F-99F86387E48E}"/>
              </a:ext>
            </a:extLst>
          </p:cNvPr>
          <p:cNvSpPr>
            <a:spLocks noGrp="1"/>
          </p:cNvSpPr>
          <p:nvPr>
            <p:ph type="title" hasCustomPrompt="1"/>
          </p:nvPr>
        </p:nvSpPr>
        <p:spPr>
          <a:xfrm>
            <a:off x="838199" y="805472"/>
            <a:ext cx="7430939" cy="552848"/>
          </a:xfrm>
        </p:spPr>
        <p:txBody>
          <a:bodyPr lIns="0" tIns="0" rIns="0" bIns="0" rtlCol="0" anchor="b" anchorCtr="0"/>
          <a:lstStyle/>
          <a:p>
            <a:pPr rtl="0"/>
            <a:r>
              <a:rPr lang="sv-SE" noProof="1"/>
              <a:t>Klicka här för att ändra format</a:t>
            </a:r>
          </a:p>
        </p:txBody>
      </p:sp>
      <p:sp>
        <p:nvSpPr>
          <p:cNvPr id="3" name="Platshållare för datum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B273BF9C-B227-41FA-8568-1B759CC93287}" type="datetime1">
              <a:rPr lang="sv-SE" noProof="1" dirty="0" smtClean="0"/>
              <a:t>2024-03-04</a:t>
            </a:fld>
            <a:endParaRPr lang="sv-SE" noProof="1"/>
          </a:p>
        </p:txBody>
      </p:sp>
      <p:sp>
        <p:nvSpPr>
          <p:cNvPr id="4" name="Platshållare för sidfot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sv-SE" noProof="1"/>
              <a:t>LÄGG TILL EN SIDFOT</a:t>
            </a:r>
          </a:p>
        </p:txBody>
      </p:sp>
      <p:sp>
        <p:nvSpPr>
          <p:cNvPr id="5" name="Platshållare för bildnumm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7" name="Platshållare för bild 11">
            <a:extLst>
              <a:ext uri="{FF2B5EF4-FFF2-40B4-BE49-F238E27FC236}">
                <a16:creationId xmlns:a16="http://schemas.microsoft.com/office/drawing/2014/main" id="{E705CC21-80AA-488E-B95D-0E00300A05CF}"/>
              </a:ext>
            </a:extLst>
          </p:cNvPr>
          <p:cNvSpPr>
            <a:spLocks noGrp="1"/>
          </p:cNvSpPr>
          <p:nvPr>
            <p:ph type="pic" sz="quarter" idx="13" hasCustomPrompt="1"/>
          </p:nvPr>
        </p:nvSpPr>
        <p:spPr>
          <a:xfrm>
            <a:off x="8965413" y="1975905"/>
            <a:ext cx="2386584" cy="484632"/>
          </a:xfrm>
          <a:prstGeom prst="roundRect">
            <a:avLst/>
          </a:prstGeom>
          <a:noFill/>
          <a:ln>
            <a:noFill/>
          </a:ln>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
        <p:nvSpPr>
          <p:cNvPr id="14" name="Platshållare för bild 11" descr="Kvadrat med konkurrenters logotyper">
            <a:extLst>
              <a:ext uri="{FF2B5EF4-FFF2-40B4-BE49-F238E27FC236}">
                <a16:creationId xmlns:a16="http://schemas.microsoft.com/office/drawing/2014/main" id="{B02B30B1-85C9-4BFB-89EF-F61F699F9CB9}"/>
              </a:ext>
            </a:extLst>
          </p:cNvPr>
          <p:cNvSpPr>
            <a:spLocks noGrp="1"/>
          </p:cNvSpPr>
          <p:nvPr>
            <p:ph type="pic" sz="quarter" idx="39" hasCustomPrompt="1"/>
          </p:nvPr>
        </p:nvSpPr>
        <p:spPr>
          <a:xfrm>
            <a:off x="3479892" y="2503607"/>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sv-SE" noProof="1"/>
              <a:t>Konkurrent 2</a:t>
            </a:r>
          </a:p>
          <a:p>
            <a:pPr rtl="0"/>
            <a:r>
              <a:rPr lang="sv-SE" noProof="1"/>
              <a:t>Logotyp</a:t>
            </a:r>
          </a:p>
        </p:txBody>
      </p:sp>
      <p:sp>
        <p:nvSpPr>
          <p:cNvPr id="17" name="Platshållare för bild 11" descr="Kvadrat med konkurrenters logotyper">
            <a:extLst>
              <a:ext uri="{FF2B5EF4-FFF2-40B4-BE49-F238E27FC236}">
                <a16:creationId xmlns:a16="http://schemas.microsoft.com/office/drawing/2014/main" id="{BB248D0D-569D-4CE5-B4A5-1CB766D4BC25}"/>
              </a:ext>
            </a:extLst>
          </p:cNvPr>
          <p:cNvSpPr>
            <a:spLocks noGrp="1"/>
          </p:cNvSpPr>
          <p:nvPr>
            <p:ph type="pic" sz="quarter" idx="40" hasCustomPrompt="1"/>
          </p:nvPr>
        </p:nvSpPr>
        <p:spPr>
          <a:xfrm>
            <a:off x="1341365" y="2069258"/>
            <a:ext cx="1655064"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sv-SE" noProof="1"/>
              <a:t>Konkurrent 1</a:t>
            </a:r>
          </a:p>
          <a:p>
            <a:pPr rtl="0"/>
            <a:r>
              <a:rPr lang="sv-SE" noProof="1"/>
              <a:t>Logotyp</a:t>
            </a:r>
          </a:p>
        </p:txBody>
      </p:sp>
      <p:sp>
        <p:nvSpPr>
          <p:cNvPr id="18" name="Platshållare för bild 11" descr="Kvadrat med konkurrenters logotyper">
            <a:extLst>
              <a:ext uri="{FF2B5EF4-FFF2-40B4-BE49-F238E27FC236}">
                <a16:creationId xmlns:a16="http://schemas.microsoft.com/office/drawing/2014/main" id="{63441834-C0B7-467E-BB8A-077BFB4CC64D}"/>
              </a:ext>
            </a:extLst>
          </p:cNvPr>
          <p:cNvSpPr>
            <a:spLocks noGrp="1"/>
          </p:cNvSpPr>
          <p:nvPr>
            <p:ph type="pic" sz="quarter" idx="41" hasCustomPrompt="1"/>
          </p:nvPr>
        </p:nvSpPr>
        <p:spPr>
          <a:xfrm>
            <a:off x="2209800" y="4684388"/>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sv-SE" noProof="1"/>
              <a:t>Konkurrent 3</a:t>
            </a:r>
          </a:p>
          <a:p>
            <a:pPr rtl="0"/>
            <a:r>
              <a:rPr lang="sv-SE" noProof="1"/>
              <a:t>Logotyp</a:t>
            </a:r>
          </a:p>
        </p:txBody>
      </p:sp>
      <p:sp>
        <p:nvSpPr>
          <p:cNvPr id="20" name="Platshållare för bild 11" descr="Kvadrat med konkurrenters logotyper">
            <a:extLst>
              <a:ext uri="{FF2B5EF4-FFF2-40B4-BE49-F238E27FC236}">
                <a16:creationId xmlns:a16="http://schemas.microsoft.com/office/drawing/2014/main" id="{4845EF5C-F9AE-4C81-B40A-0EF51B853911}"/>
              </a:ext>
            </a:extLst>
          </p:cNvPr>
          <p:cNvSpPr>
            <a:spLocks noGrp="1"/>
          </p:cNvSpPr>
          <p:nvPr>
            <p:ph type="pic" sz="quarter" idx="42" hasCustomPrompt="1"/>
          </p:nvPr>
        </p:nvSpPr>
        <p:spPr>
          <a:xfrm>
            <a:off x="6654710" y="2594867"/>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sv-SE" noProof="1"/>
              <a:t>Konkurrent 4</a:t>
            </a:r>
          </a:p>
          <a:p>
            <a:pPr rtl="0"/>
            <a:r>
              <a:rPr lang="sv-SE" noProof="1"/>
              <a:t>Logotyp</a:t>
            </a:r>
          </a:p>
        </p:txBody>
      </p:sp>
      <p:sp>
        <p:nvSpPr>
          <p:cNvPr id="21" name="Platshållare för bild 11" descr="Kvadrat med konkurrenters logotyper">
            <a:extLst>
              <a:ext uri="{FF2B5EF4-FFF2-40B4-BE49-F238E27FC236}">
                <a16:creationId xmlns:a16="http://schemas.microsoft.com/office/drawing/2014/main" id="{75396269-14C7-4297-BE40-EB61A04CF4C8}"/>
              </a:ext>
            </a:extLst>
          </p:cNvPr>
          <p:cNvSpPr>
            <a:spLocks noGrp="1"/>
          </p:cNvSpPr>
          <p:nvPr>
            <p:ph type="pic" sz="quarter" idx="43" hasCustomPrompt="1"/>
          </p:nvPr>
        </p:nvSpPr>
        <p:spPr>
          <a:xfrm>
            <a:off x="6455537" y="4853700"/>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sv-SE" noProof="1"/>
              <a:t>Konkurrent 5</a:t>
            </a:r>
          </a:p>
          <a:p>
            <a:pPr rtl="0"/>
            <a:r>
              <a:rPr lang="sv-SE" noProof="1"/>
              <a:t>Logotyp</a:t>
            </a:r>
          </a:p>
        </p:txBody>
      </p:sp>
      <p:sp>
        <p:nvSpPr>
          <p:cNvPr id="22" name="Platshållare för bild 11" descr="Kvadrat med konkurrenters logotyper">
            <a:extLst>
              <a:ext uri="{FF2B5EF4-FFF2-40B4-BE49-F238E27FC236}">
                <a16:creationId xmlns:a16="http://schemas.microsoft.com/office/drawing/2014/main" id="{A9EC32D0-3CC5-4D03-90E1-35DD544F353D}"/>
              </a:ext>
            </a:extLst>
          </p:cNvPr>
          <p:cNvSpPr>
            <a:spLocks noGrp="1"/>
          </p:cNvSpPr>
          <p:nvPr>
            <p:ph type="pic" sz="quarter" idx="44" hasCustomPrompt="1"/>
          </p:nvPr>
        </p:nvSpPr>
        <p:spPr>
          <a:xfrm>
            <a:off x="8965413" y="4121940"/>
            <a:ext cx="1772153" cy="777240"/>
          </a:xfrm>
          <a:prstGeom prst="roundRect">
            <a:avLst/>
          </a:prstGeom>
          <a:solidFill>
            <a:schemeClr val="accent3">
              <a:alpha val="50000"/>
            </a:schemeClr>
          </a:solidFill>
          <a:ln>
            <a:solidFill>
              <a:schemeClr val="tx2"/>
            </a:solidFill>
          </a:ln>
        </p:spPr>
        <p:txBody>
          <a:bodyPr rtlCol="0" anchor="ctr" anchorCtr="0">
            <a:noAutofit/>
          </a:bodyPr>
          <a:lstStyle>
            <a:lvl1pPr marL="0" indent="0" algn="ctr">
              <a:buNone/>
              <a:defRPr sz="1400" i="1">
                <a:solidFill>
                  <a:schemeClr val="bg1"/>
                </a:solidFill>
              </a:defRPr>
            </a:lvl1pPr>
          </a:lstStyle>
          <a:p>
            <a:pPr rtl="0"/>
            <a:r>
              <a:rPr lang="sv-SE" noProof="1"/>
              <a:t>Konkurrent 6</a:t>
            </a:r>
          </a:p>
          <a:p>
            <a:pPr rtl="0"/>
            <a:r>
              <a:rPr lang="sv-SE" noProof="1"/>
              <a:t>Logotyp</a:t>
            </a:r>
          </a:p>
        </p:txBody>
      </p:sp>
      <p:sp>
        <p:nvSpPr>
          <p:cNvPr id="23" name="Platshållare för text 7">
            <a:extLst>
              <a:ext uri="{FF2B5EF4-FFF2-40B4-BE49-F238E27FC236}">
                <a16:creationId xmlns:a16="http://schemas.microsoft.com/office/drawing/2014/main" id="{C9793465-C4F7-40FC-AEF8-5F868E36ECA3}"/>
              </a:ext>
            </a:extLst>
          </p:cNvPr>
          <p:cNvSpPr>
            <a:spLocks noGrp="1"/>
          </p:cNvSpPr>
          <p:nvPr>
            <p:ph type="body" sz="quarter" idx="46" hasCustomPrompt="1"/>
          </p:nvPr>
        </p:nvSpPr>
        <p:spPr>
          <a:xfrm>
            <a:off x="788628" y="3574970"/>
            <a:ext cx="2741612" cy="248888"/>
          </a:xfrm>
        </p:spPr>
        <p:txBody>
          <a:bodyPr rtlCol="0">
            <a:noAutofit/>
          </a:bodyPr>
          <a:lstStyle>
            <a:lvl1pPr marL="0" indent="0">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sv-SE" noProof="1"/>
              <a:t>Dyrare</a:t>
            </a:r>
          </a:p>
        </p:txBody>
      </p:sp>
      <p:sp>
        <p:nvSpPr>
          <p:cNvPr id="24" name="Platshållare för text 7">
            <a:extLst>
              <a:ext uri="{FF2B5EF4-FFF2-40B4-BE49-F238E27FC236}">
                <a16:creationId xmlns:a16="http://schemas.microsoft.com/office/drawing/2014/main" id="{9E34E738-15BA-4311-BA02-5FDA3723F49F}"/>
              </a:ext>
            </a:extLst>
          </p:cNvPr>
          <p:cNvSpPr>
            <a:spLocks noGrp="1"/>
          </p:cNvSpPr>
          <p:nvPr>
            <p:ph type="body" sz="quarter" idx="47" hasCustomPrompt="1"/>
          </p:nvPr>
        </p:nvSpPr>
        <p:spPr>
          <a:xfrm>
            <a:off x="8730592" y="3574970"/>
            <a:ext cx="2741612" cy="248888"/>
          </a:xfrm>
        </p:spPr>
        <p:txBody>
          <a:bodyPr rtlCol="0">
            <a:noAutofit/>
          </a:bodyPr>
          <a:lstStyle>
            <a:lvl1pPr marL="0" indent="0" algn="r">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sv-SE" noProof="1"/>
              <a:t>Billigare</a:t>
            </a:r>
          </a:p>
        </p:txBody>
      </p:sp>
      <p:sp>
        <p:nvSpPr>
          <p:cNvPr id="27" name="Platshållare för text 7">
            <a:extLst>
              <a:ext uri="{FF2B5EF4-FFF2-40B4-BE49-F238E27FC236}">
                <a16:creationId xmlns:a16="http://schemas.microsoft.com/office/drawing/2014/main" id="{43026573-79FA-414F-85CC-BB2AFC84C272}"/>
              </a:ext>
            </a:extLst>
          </p:cNvPr>
          <p:cNvSpPr>
            <a:spLocks noGrp="1"/>
          </p:cNvSpPr>
          <p:nvPr>
            <p:ph type="body" sz="quarter" idx="48" hasCustomPrompt="1"/>
          </p:nvPr>
        </p:nvSpPr>
        <p:spPr>
          <a:xfrm>
            <a:off x="4641450" y="6142762"/>
            <a:ext cx="2741612" cy="248888"/>
          </a:xfrm>
        </p:spPr>
        <p:txBody>
          <a:bodyPr rtlCol="0">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sv-SE" noProof="1"/>
              <a:t>Mindre enkelt</a:t>
            </a:r>
          </a:p>
        </p:txBody>
      </p:sp>
      <p:sp>
        <p:nvSpPr>
          <p:cNvPr id="28" name="Platshållare för text 7">
            <a:extLst>
              <a:ext uri="{FF2B5EF4-FFF2-40B4-BE49-F238E27FC236}">
                <a16:creationId xmlns:a16="http://schemas.microsoft.com/office/drawing/2014/main" id="{354AC58C-2EFE-42E3-B1C3-3A3F7161FC04}"/>
              </a:ext>
            </a:extLst>
          </p:cNvPr>
          <p:cNvSpPr>
            <a:spLocks noGrp="1"/>
          </p:cNvSpPr>
          <p:nvPr>
            <p:ph type="body" sz="quarter" idx="49" hasCustomPrompt="1"/>
          </p:nvPr>
        </p:nvSpPr>
        <p:spPr>
          <a:xfrm>
            <a:off x="4641450" y="1764281"/>
            <a:ext cx="2741612" cy="248888"/>
          </a:xfrm>
        </p:spPr>
        <p:txBody>
          <a:bodyPr rtlCol="0">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rtl="0"/>
            <a:r>
              <a:rPr lang="sv-SE" noProof="1"/>
              <a:t>Enklare</a:t>
            </a:r>
          </a:p>
        </p:txBody>
      </p:sp>
      <p:cxnSp>
        <p:nvCxnSpPr>
          <p:cNvPr id="9" name="Rak pilkopplingslinje 8">
            <a:extLst>
              <a:ext uri="{FF2B5EF4-FFF2-40B4-BE49-F238E27FC236}">
                <a16:creationId xmlns:a16="http://schemas.microsoft.com/office/drawing/2014/main" id="{E3842B13-E900-4B2B-AB93-A64B64227466}"/>
              </a:ext>
            </a:extLst>
          </p:cNvPr>
          <p:cNvCxnSpPr/>
          <p:nvPr userDrawn="1"/>
        </p:nvCxnSpPr>
        <p:spPr>
          <a:xfrm>
            <a:off x="872933" y="3548268"/>
            <a:ext cx="1047037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Rak kopplingspil 29">
            <a:extLst>
              <a:ext uri="{FF2B5EF4-FFF2-40B4-BE49-F238E27FC236}">
                <a16:creationId xmlns:a16="http://schemas.microsoft.com/office/drawing/2014/main" id="{EF45D1A3-05DF-4B1E-9C02-6D8A69BE2011}"/>
              </a:ext>
            </a:extLst>
          </p:cNvPr>
          <p:cNvCxnSpPr>
            <a:cxnSpLocks/>
          </p:cNvCxnSpPr>
          <p:nvPr userDrawn="1"/>
        </p:nvCxnSpPr>
        <p:spPr>
          <a:xfrm rot="16200000">
            <a:off x="4098036" y="4142692"/>
            <a:ext cx="399592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Platshållare för bild 11">
            <a:extLst>
              <a:ext uri="{FF2B5EF4-FFF2-40B4-BE49-F238E27FC236}">
                <a16:creationId xmlns:a16="http://schemas.microsoft.com/office/drawing/2014/main" id="{CC01BAE8-6C4C-4DBC-AFB4-6B3BCF8D0714}"/>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Tree>
    <p:extLst>
      <p:ext uri="{BB962C8B-B14F-4D97-AF65-F5344CB8AC3E}">
        <p14:creationId xmlns:p14="http://schemas.microsoft.com/office/powerpoint/2010/main" val="18828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e innehåll- och beskrivningslayouter">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9" name="Rektangulär 28">
            <a:extLst>
              <a:ext uri="{FF2B5EF4-FFF2-40B4-BE49-F238E27FC236}">
                <a16:creationId xmlns:a16="http://schemas.microsoft.com/office/drawing/2014/main" id="{AF48E4FA-B29A-4342-834B-094336E65A24}"/>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6" name="Rektangulär 5">
            <a:extLst>
              <a:ext uri="{FF2B5EF4-FFF2-40B4-BE49-F238E27FC236}">
                <a16:creationId xmlns:a16="http://schemas.microsoft.com/office/drawing/2014/main" id="{DD60033C-E502-4C97-87DB-99F01B55681B}"/>
              </a:ext>
            </a:extLst>
          </p:cNvPr>
          <p:cNvSpPr/>
          <p:nvPr userDrawn="1"/>
        </p:nvSpPr>
        <p:spPr>
          <a:xfrm>
            <a:off x="0" y="3044952"/>
            <a:ext cx="12192000" cy="381304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44B0B20C-63A0-49A1-A09F-99F86387E48E}"/>
              </a:ext>
            </a:extLst>
          </p:cNvPr>
          <p:cNvSpPr>
            <a:spLocks noGrp="1"/>
          </p:cNvSpPr>
          <p:nvPr>
            <p:ph type="title" hasCustomPrompt="1"/>
          </p:nvPr>
        </p:nvSpPr>
        <p:spPr>
          <a:xfrm>
            <a:off x="838199" y="949850"/>
            <a:ext cx="6862011" cy="552848"/>
          </a:xfrm>
        </p:spPr>
        <p:txBody>
          <a:bodyPr lIns="0" tIns="0" rIns="0" bIns="0" rtlCol="0" anchor="b" anchorCtr="0"/>
          <a:lstStyle/>
          <a:p>
            <a:pPr rtl="0"/>
            <a:r>
              <a:rPr lang="sv-SE" noProof="1"/>
              <a:t>Klicka här för att ändra format</a:t>
            </a:r>
          </a:p>
        </p:txBody>
      </p:sp>
      <p:sp>
        <p:nvSpPr>
          <p:cNvPr id="3" name="Platshållare för datum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2BAA9A2C-F97B-4040-9585-895702FC5CD3}" type="datetime1">
              <a:rPr lang="sv-SE" noProof="1" dirty="0" smtClean="0"/>
              <a:t>2024-03-04</a:t>
            </a:fld>
            <a:endParaRPr lang="sv-SE" noProof="1"/>
          </a:p>
        </p:txBody>
      </p:sp>
      <p:sp>
        <p:nvSpPr>
          <p:cNvPr id="4" name="Platshållare för sidfot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sv-SE" noProof="1"/>
              <a:t>LÄGG TILL EN SIDFOT</a:t>
            </a:r>
          </a:p>
        </p:txBody>
      </p:sp>
      <p:sp>
        <p:nvSpPr>
          <p:cNvPr id="5" name="Platshållare för bildnumm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15" name="Platshållare för text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2435210"/>
            <a:ext cx="2769902" cy="334918"/>
          </a:xfrm>
        </p:spPr>
        <p:txBody>
          <a:bodyPr lIns="0" tIns="0" rIns="0" bIns="0" rtlCol="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16" name="Platshållare för text 11">
            <a:extLst>
              <a:ext uri="{FF2B5EF4-FFF2-40B4-BE49-F238E27FC236}">
                <a16:creationId xmlns:a16="http://schemas.microsoft.com/office/drawing/2014/main" id="{CC501F77-56D4-49F2-9772-EE01ACF5274B}"/>
              </a:ext>
            </a:extLst>
          </p:cNvPr>
          <p:cNvSpPr>
            <a:spLocks noGrp="1"/>
          </p:cNvSpPr>
          <p:nvPr>
            <p:ph type="body" sz="quarter" idx="42" hasCustomPrompt="1"/>
          </p:nvPr>
        </p:nvSpPr>
        <p:spPr>
          <a:xfrm>
            <a:off x="1053452" y="2784018"/>
            <a:ext cx="2769902" cy="214088"/>
          </a:xfrm>
        </p:spPr>
        <p:txBody>
          <a:bodyPr lIns="0" tIns="0" rIns="0" bIns="0" rtlCol="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19" name="Platshållare för text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536828"/>
            <a:ext cx="10515600" cy="750626"/>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8" name="Rektangel: Rundade hörn 7">
            <a:extLst>
              <a:ext uri="{FF2B5EF4-FFF2-40B4-BE49-F238E27FC236}">
                <a16:creationId xmlns:a16="http://schemas.microsoft.com/office/drawing/2014/main" id="{B8BEE5DC-84EC-43EB-9CD1-9837D8A4F67C}"/>
              </a:ext>
            </a:extLst>
          </p:cNvPr>
          <p:cNvSpPr/>
          <p:nvPr userDrawn="1"/>
        </p:nvSpPr>
        <p:spPr>
          <a:xfrm>
            <a:off x="834925"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17" name="Platshållare för text 11">
            <a:extLst>
              <a:ext uri="{FF2B5EF4-FFF2-40B4-BE49-F238E27FC236}">
                <a16:creationId xmlns:a16="http://schemas.microsoft.com/office/drawing/2014/main" id="{3B7E67C7-1C94-4372-81CF-D888A17E9E66}"/>
              </a:ext>
            </a:extLst>
          </p:cNvPr>
          <p:cNvSpPr>
            <a:spLocks noGrp="1"/>
          </p:cNvSpPr>
          <p:nvPr>
            <p:ph type="body" sz="quarter" idx="48" hasCustomPrompt="1"/>
          </p:nvPr>
        </p:nvSpPr>
        <p:spPr>
          <a:xfrm>
            <a:off x="1053452" y="3276621"/>
            <a:ext cx="2769902" cy="2361398"/>
          </a:xfrm>
        </p:spPr>
        <p:txBody>
          <a:bodyPr lIns="0" tIns="0" rIns="0" bIns="0" rtlCol="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18" name="Platshållare för text 2">
            <a:extLst>
              <a:ext uri="{FF2B5EF4-FFF2-40B4-BE49-F238E27FC236}">
                <a16:creationId xmlns:a16="http://schemas.microsoft.com/office/drawing/2014/main" id="{E1FD2E8C-BDB7-4C4A-B56C-7F3091987DAE}"/>
              </a:ext>
            </a:extLst>
          </p:cNvPr>
          <p:cNvSpPr>
            <a:spLocks noGrp="1"/>
          </p:cNvSpPr>
          <p:nvPr>
            <p:ph type="body" idx="49" hasCustomPrompt="1"/>
          </p:nvPr>
        </p:nvSpPr>
        <p:spPr>
          <a:xfrm>
            <a:off x="8431250" y="2435210"/>
            <a:ext cx="2769902" cy="334918"/>
          </a:xfrm>
        </p:spPr>
        <p:txBody>
          <a:bodyPr lIns="0" tIns="0" rIns="0" bIns="0" rtlCol="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20" name="Platshållare för text 11">
            <a:extLst>
              <a:ext uri="{FF2B5EF4-FFF2-40B4-BE49-F238E27FC236}">
                <a16:creationId xmlns:a16="http://schemas.microsoft.com/office/drawing/2014/main" id="{04038B74-8E2F-43C0-914C-E2BF16883566}"/>
              </a:ext>
            </a:extLst>
          </p:cNvPr>
          <p:cNvSpPr>
            <a:spLocks noGrp="1"/>
          </p:cNvSpPr>
          <p:nvPr>
            <p:ph type="body" sz="quarter" idx="50" hasCustomPrompt="1"/>
          </p:nvPr>
        </p:nvSpPr>
        <p:spPr>
          <a:xfrm>
            <a:off x="8431250" y="2784018"/>
            <a:ext cx="2769902" cy="214088"/>
          </a:xfrm>
        </p:spPr>
        <p:txBody>
          <a:bodyPr lIns="0" tIns="0" rIns="0" bIns="0" rtlCol="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21" name="Rektangel: Rundade hörn 7">
            <a:extLst>
              <a:ext uri="{FF2B5EF4-FFF2-40B4-BE49-F238E27FC236}">
                <a16:creationId xmlns:a16="http://schemas.microsoft.com/office/drawing/2014/main" id="{50BFB1A6-61C6-40D0-A6EC-86ECD5632A5C}"/>
              </a:ext>
            </a:extLst>
          </p:cNvPr>
          <p:cNvSpPr/>
          <p:nvPr userDrawn="1"/>
        </p:nvSpPr>
        <p:spPr>
          <a:xfrm>
            <a:off x="8212723"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2" name="Platshållare för text 11">
            <a:extLst>
              <a:ext uri="{FF2B5EF4-FFF2-40B4-BE49-F238E27FC236}">
                <a16:creationId xmlns:a16="http://schemas.microsoft.com/office/drawing/2014/main" id="{AEDB747B-532C-44A9-AD7A-2352A1F089B8}"/>
              </a:ext>
            </a:extLst>
          </p:cNvPr>
          <p:cNvSpPr>
            <a:spLocks noGrp="1"/>
          </p:cNvSpPr>
          <p:nvPr>
            <p:ph type="body" sz="quarter" idx="51" hasCustomPrompt="1"/>
          </p:nvPr>
        </p:nvSpPr>
        <p:spPr>
          <a:xfrm>
            <a:off x="8431250" y="3276621"/>
            <a:ext cx="2769902" cy="2361398"/>
          </a:xfrm>
        </p:spPr>
        <p:txBody>
          <a:bodyPr lIns="0" tIns="0" rIns="0" bIns="0" rtlCol="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23" name="Platshållare för text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42351" y="2431907"/>
            <a:ext cx="2769902" cy="334918"/>
          </a:xfrm>
        </p:spPr>
        <p:txBody>
          <a:bodyPr lIns="0" tIns="0" rIns="0" bIns="0" rtlCol="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24" name="Platshållare för text 11">
            <a:extLst>
              <a:ext uri="{FF2B5EF4-FFF2-40B4-BE49-F238E27FC236}">
                <a16:creationId xmlns:a16="http://schemas.microsoft.com/office/drawing/2014/main" id="{BED0DB43-ABA6-4E0E-BA64-F6DBD79467F6}"/>
              </a:ext>
            </a:extLst>
          </p:cNvPr>
          <p:cNvSpPr>
            <a:spLocks noGrp="1"/>
          </p:cNvSpPr>
          <p:nvPr>
            <p:ph type="body" sz="quarter" idx="53" hasCustomPrompt="1"/>
          </p:nvPr>
        </p:nvSpPr>
        <p:spPr>
          <a:xfrm>
            <a:off x="4742351" y="2780715"/>
            <a:ext cx="2769902" cy="214088"/>
          </a:xfrm>
        </p:spPr>
        <p:txBody>
          <a:bodyPr lIns="0" tIns="0" rIns="0" bIns="0" rtlCol="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27" name="Rektangel: Rundade hörn 7">
            <a:extLst>
              <a:ext uri="{FF2B5EF4-FFF2-40B4-BE49-F238E27FC236}">
                <a16:creationId xmlns:a16="http://schemas.microsoft.com/office/drawing/2014/main" id="{0FC703B8-4AAD-4000-8C02-C257F7016FFF}"/>
              </a:ext>
            </a:extLst>
          </p:cNvPr>
          <p:cNvSpPr/>
          <p:nvPr userDrawn="1"/>
        </p:nvSpPr>
        <p:spPr>
          <a:xfrm>
            <a:off x="4523824"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8" name="Platshållare för text 11">
            <a:extLst>
              <a:ext uri="{FF2B5EF4-FFF2-40B4-BE49-F238E27FC236}">
                <a16:creationId xmlns:a16="http://schemas.microsoft.com/office/drawing/2014/main" id="{5294241C-27BC-4F81-86AC-BB6A1B6C317E}"/>
              </a:ext>
            </a:extLst>
          </p:cNvPr>
          <p:cNvSpPr>
            <a:spLocks noGrp="1"/>
          </p:cNvSpPr>
          <p:nvPr>
            <p:ph type="body" sz="quarter" idx="54" hasCustomPrompt="1"/>
          </p:nvPr>
        </p:nvSpPr>
        <p:spPr>
          <a:xfrm>
            <a:off x="4742351" y="3273318"/>
            <a:ext cx="2769902" cy="2361398"/>
          </a:xfrm>
        </p:spPr>
        <p:txBody>
          <a:bodyPr lIns="0" tIns="0" rIns="0" bIns="0" rtlCol="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30" name="Platshållare för bild 11">
            <a:extLst>
              <a:ext uri="{FF2B5EF4-FFF2-40B4-BE49-F238E27FC236}">
                <a16:creationId xmlns:a16="http://schemas.microsoft.com/office/drawing/2014/main" id="{A174FF28-7765-4AA3-9FD4-CD935B4751C7}"/>
              </a:ext>
            </a:extLst>
          </p:cNvPr>
          <p:cNvSpPr>
            <a:spLocks noGrp="1"/>
          </p:cNvSpPr>
          <p:nvPr>
            <p:ph type="pic" sz="quarter" idx="55"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Tree>
    <p:extLst>
      <p:ext uri="{BB962C8B-B14F-4D97-AF65-F5344CB8AC3E}">
        <p14:creationId xmlns:p14="http://schemas.microsoft.com/office/powerpoint/2010/main" val="2645068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yout för innehåll i tabell och diagram">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6" name="Rektangulär 25">
            <a:extLst>
              <a:ext uri="{FF2B5EF4-FFF2-40B4-BE49-F238E27FC236}">
                <a16:creationId xmlns:a16="http://schemas.microsoft.com/office/drawing/2014/main" id="{0F0C2245-DE76-4D87-9695-FB48563BCAE4}"/>
              </a:ext>
            </a:extLst>
          </p:cNvPr>
          <p:cNvSpPr/>
          <p:nvPr userDrawn="1"/>
        </p:nvSpPr>
        <p:spPr>
          <a:xfrm>
            <a:off x="0" y="15802"/>
            <a:ext cx="12192000" cy="684219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6" name="Rektangulär 5">
            <a:extLst>
              <a:ext uri="{FF2B5EF4-FFF2-40B4-BE49-F238E27FC236}">
                <a16:creationId xmlns:a16="http://schemas.microsoft.com/office/drawing/2014/main" id="{DD60033C-E502-4C97-87DB-99F01B55681B}"/>
              </a:ext>
            </a:extLst>
          </p:cNvPr>
          <p:cNvSpPr/>
          <p:nvPr userDrawn="1"/>
        </p:nvSpPr>
        <p:spPr>
          <a:xfrm>
            <a:off x="0" y="2414016"/>
            <a:ext cx="12192000" cy="444398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44B0B20C-63A0-49A1-A09F-99F86387E48E}"/>
              </a:ext>
            </a:extLst>
          </p:cNvPr>
          <p:cNvSpPr>
            <a:spLocks noGrp="1"/>
          </p:cNvSpPr>
          <p:nvPr>
            <p:ph type="title" hasCustomPrompt="1"/>
          </p:nvPr>
        </p:nvSpPr>
        <p:spPr>
          <a:xfrm>
            <a:off x="838199" y="805472"/>
            <a:ext cx="6862011" cy="552848"/>
          </a:xfrm>
        </p:spPr>
        <p:txBody>
          <a:bodyPr lIns="0" tIns="0" rIns="0" bIns="0" rtlCol="0" anchor="b" anchorCtr="0"/>
          <a:lstStyle/>
          <a:p>
            <a:pPr rtl="0"/>
            <a:r>
              <a:rPr lang="sv-SE" noProof="1"/>
              <a:t>Klicka här för att ändra format</a:t>
            </a:r>
          </a:p>
        </p:txBody>
      </p:sp>
      <p:sp>
        <p:nvSpPr>
          <p:cNvPr id="3" name="Platshållare för datum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937B9EF0-BEB9-4DD6-8084-175B5DEC1F0C}" type="datetime1">
              <a:rPr lang="sv-SE" noProof="1" dirty="0" smtClean="0"/>
              <a:t>2024-03-04</a:t>
            </a:fld>
            <a:endParaRPr lang="sv-SE" noProof="1"/>
          </a:p>
        </p:txBody>
      </p:sp>
      <p:sp>
        <p:nvSpPr>
          <p:cNvPr id="4" name="Platshållare för sidfot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sv-SE" noProof="1"/>
              <a:t>LÄGG TILL EN SIDFOT</a:t>
            </a:r>
          </a:p>
        </p:txBody>
      </p:sp>
      <p:sp>
        <p:nvSpPr>
          <p:cNvPr id="5" name="Platshållare för bildnumm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15" name="Platshållare för text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8199" y="1928770"/>
            <a:ext cx="276990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23" name="Platshållare för text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6402339" y="1925467"/>
            <a:ext cx="276990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11" name="Platshållare för innehåll 10">
            <a:extLst>
              <a:ext uri="{FF2B5EF4-FFF2-40B4-BE49-F238E27FC236}">
                <a16:creationId xmlns:a16="http://schemas.microsoft.com/office/drawing/2014/main" id="{207BEA77-6F19-47A4-89B3-773557D35ADD}"/>
              </a:ext>
            </a:extLst>
          </p:cNvPr>
          <p:cNvSpPr>
            <a:spLocks noGrp="1"/>
          </p:cNvSpPr>
          <p:nvPr>
            <p:ph sz="quarter" idx="53" hasCustomPrompt="1"/>
          </p:nvPr>
        </p:nvSpPr>
        <p:spPr>
          <a:xfrm>
            <a:off x="839788" y="2606834"/>
            <a:ext cx="4913312" cy="3022600"/>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sv-SE" noProof="1"/>
              <a:t>Redigera format för bakgrundstext</a:t>
            </a:r>
          </a:p>
          <a:p>
            <a:pPr lvl="1" rtl="0"/>
            <a:r>
              <a:rPr lang="sv-SE" noProof="1"/>
              <a:t>Nivå två</a:t>
            </a:r>
          </a:p>
          <a:p>
            <a:pPr lvl="2" rtl="0"/>
            <a:r>
              <a:rPr lang="sv-SE" noProof="1"/>
              <a:t>Nivå tre</a:t>
            </a:r>
          </a:p>
          <a:p>
            <a:pPr lvl="3" rtl="0"/>
            <a:r>
              <a:rPr lang="sv-SE" noProof="1"/>
              <a:t>Nivå fyra</a:t>
            </a:r>
          </a:p>
          <a:p>
            <a:pPr lvl="4" rtl="0"/>
            <a:r>
              <a:rPr lang="sv-SE" noProof="1"/>
              <a:t>Nivå fem</a:t>
            </a:r>
          </a:p>
        </p:txBody>
      </p:sp>
      <p:sp>
        <p:nvSpPr>
          <p:cNvPr id="25" name="Platshållare för innehåll 10">
            <a:extLst>
              <a:ext uri="{FF2B5EF4-FFF2-40B4-BE49-F238E27FC236}">
                <a16:creationId xmlns:a16="http://schemas.microsoft.com/office/drawing/2014/main" id="{CB2E1E06-E22D-4555-9D15-BBCA0BE6F5F4}"/>
              </a:ext>
            </a:extLst>
          </p:cNvPr>
          <p:cNvSpPr>
            <a:spLocks noGrp="1"/>
          </p:cNvSpPr>
          <p:nvPr>
            <p:ph sz="quarter" idx="54" hasCustomPrompt="1"/>
          </p:nvPr>
        </p:nvSpPr>
        <p:spPr>
          <a:xfrm>
            <a:off x="6402339" y="2606834"/>
            <a:ext cx="4913312" cy="3022600"/>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sv-SE" noProof="1"/>
              <a:t>Redigera format för bakgrundstext</a:t>
            </a:r>
          </a:p>
          <a:p>
            <a:pPr lvl="1" rtl="0"/>
            <a:r>
              <a:rPr lang="sv-SE" noProof="1"/>
              <a:t>Nivå två</a:t>
            </a:r>
          </a:p>
          <a:p>
            <a:pPr lvl="2" rtl="0"/>
            <a:r>
              <a:rPr lang="sv-SE" noProof="1"/>
              <a:t>Nivå tre</a:t>
            </a:r>
          </a:p>
          <a:p>
            <a:pPr lvl="3" rtl="0"/>
            <a:r>
              <a:rPr lang="sv-SE" noProof="1"/>
              <a:t>Nivå fyra</a:t>
            </a:r>
          </a:p>
          <a:p>
            <a:pPr lvl="4" rtl="0"/>
            <a:r>
              <a:rPr lang="sv-SE" noProof="1"/>
              <a:t>Nivå fem</a:t>
            </a:r>
          </a:p>
        </p:txBody>
      </p:sp>
      <p:sp>
        <p:nvSpPr>
          <p:cNvPr id="29" name="Platshållare för bild 11">
            <a:extLst>
              <a:ext uri="{FF2B5EF4-FFF2-40B4-BE49-F238E27FC236}">
                <a16:creationId xmlns:a16="http://schemas.microsoft.com/office/drawing/2014/main" id="{BF4CB8DC-40CD-4909-8F71-4707DCC2606B}"/>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Tree>
    <p:extLst>
      <p:ext uri="{BB962C8B-B14F-4D97-AF65-F5344CB8AC3E}">
        <p14:creationId xmlns:p14="http://schemas.microsoft.com/office/powerpoint/2010/main" val="1096525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dslinjelayout">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49" name="Rektangulär 48">
            <a:extLst>
              <a:ext uri="{FF2B5EF4-FFF2-40B4-BE49-F238E27FC236}">
                <a16:creationId xmlns:a16="http://schemas.microsoft.com/office/drawing/2014/main" id="{318B7734-2772-4C9A-BD61-B27A99E74C14}"/>
              </a:ext>
            </a:extLst>
          </p:cNvPr>
          <p:cNvSpPr/>
          <p:nvPr userDrawn="1"/>
        </p:nvSpPr>
        <p:spPr>
          <a:xfrm>
            <a:off x="-3560" y="18540"/>
            <a:ext cx="12192000" cy="68394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6" name="Rektangulär 5">
            <a:extLst>
              <a:ext uri="{FF2B5EF4-FFF2-40B4-BE49-F238E27FC236}">
                <a16:creationId xmlns:a16="http://schemas.microsoft.com/office/drawing/2014/main" id="{DD60033C-E502-4C97-87DB-99F01B55681B}"/>
              </a:ext>
            </a:extLst>
          </p:cNvPr>
          <p:cNvSpPr/>
          <p:nvPr userDrawn="1"/>
        </p:nvSpPr>
        <p:spPr>
          <a:xfrm>
            <a:off x="0" y="3429000"/>
            <a:ext cx="12192000"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cxnSp>
        <p:nvCxnSpPr>
          <p:cNvPr id="11" name="Rak 10">
            <a:extLst>
              <a:ext uri="{FF2B5EF4-FFF2-40B4-BE49-F238E27FC236}">
                <a16:creationId xmlns:a16="http://schemas.microsoft.com/office/drawing/2014/main" id="{137A0267-8AC8-4915-9542-1B14DD87BB22}"/>
              </a:ext>
            </a:extLst>
          </p:cNvPr>
          <p:cNvCxnSpPr/>
          <p:nvPr userDrawn="1"/>
        </p:nvCxnSpPr>
        <p:spPr>
          <a:xfrm>
            <a:off x="1743456" y="3429000"/>
            <a:ext cx="8705088" cy="0"/>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Rubrik 1">
            <a:extLst>
              <a:ext uri="{FF2B5EF4-FFF2-40B4-BE49-F238E27FC236}">
                <a16:creationId xmlns:a16="http://schemas.microsoft.com/office/drawing/2014/main" id="{44B0B20C-63A0-49A1-A09F-99F86387E48E}"/>
              </a:ext>
            </a:extLst>
          </p:cNvPr>
          <p:cNvSpPr>
            <a:spLocks noGrp="1"/>
          </p:cNvSpPr>
          <p:nvPr>
            <p:ph type="title" hasCustomPrompt="1"/>
          </p:nvPr>
        </p:nvSpPr>
        <p:spPr>
          <a:xfrm>
            <a:off x="838199" y="805472"/>
            <a:ext cx="6862011" cy="552848"/>
          </a:xfrm>
        </p:spPr>
        <p:txBody>
          <a:bodyPr lIns="0" tIns="0" rIns="0" bIns="0" rtlCol="0" anchor="b" anchorCtr="0"/>
          <a:lstStyle/>
          <a:p>
            <a:pPr rtl="0"/>
            <a:r>
              <a:rPr lang="sv-SE" noProof="1"/>
              <a:t>Klicka här för att ändra format</a:t>
            </a:r>
          </a:p>
        </p:txBody>
      </p:sp>
      <p:sp>
        <p:nvSpPr>
          <p:cNvPr id="3" name="Platshållare för datum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CC917770-3032-4577-BE2F-FAC7DCCFBDC6}" type="datetime1">
              <a:rPr lang="sv-SE" noProof="1" dirty="0" smtClean="0"/>
              <a:t>2024-03-04</a:t>
            </a:fld>
            <a:endParaRPr lang="sv-SE" noProof="1"/>
          </a:p>
        </p:txBody>
      </p:sp>
      <p:sp>
        <p:nvSpPr>
          <p:cNvPr id="4" name="Platshållare för sidfot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sv-SE" noProof="1"/>
              <a:t>LÄGG TILL EN SIDFOT</a:t>
            </a:r>
          </a:p>
        </p:txBody>
      </p:sp>
      <p:sp>
        <p:nvSpPr>
          <p:cNvPr id="5" name="Platshållare för bildnumm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15" name="Platshållare för text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711126"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16" name="Platshållare för text 11">
            <a:extLst>
              <a:ext uri="{FF2B5EF4-FFF2-40B4-BE49-F238E27FC236}">
                <a16:creationId xmlns:a16="http://schemas.microsoft.com/office/drawing/2014/main" id="{CC501F77-56D4-49F2-9772-EE01ACF5274B}"/>
              </a:ext>
            </a:extLst>
          </p:cNvPr>
          <p:cNvSpPr>
            <a:spLocks noGrp="1"/>
          </p:cNvSpPr>
          <p:nvPr>
            <p:ph type="body" sz="quarter" idx="42" hasCustomPrompt="1"/>
          </p:nvPr>
        </p:nvSpPr>
        <p:spPr>
          <a:xfrm>
            <a:off x="711127"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19" name="Platshållare för text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392449"/>
            <a:ext cx="10515600" cy="93542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8" name="Ellips 7">
            <a:extLst>
              <a:ext uri="{FF2B5EF4-FFF2-40B4-BE49-F238E27FC236}">
                <a16:creationId xmlns:a16="http://schemas.microsoft.com/office/drawing/2014/main" id="{CD691C53-AE3E-4F20-95DD-9685FED4F5A1}"/>
              </a:ext>
            </a:extLst>
          </p:cNvPr>
          <p:cNvSpPr/>
          <p:nvPr userDrawn="1"/>
        </p:nvSpPr>
        <p:spPr>
          <a:xfrm>
            <a:off x="1053452"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17" name="Ellips 16">
            <a:extLst>
              <a:ext uri="{FF2B5EF4-FFF2-40B4-BE49-F238E27FC236}">
                <a16:creationId xmlns:a16="http://schemas.microsoft.com/office/drawing/2014/main" id="{C2CDE282-1A6F-4DBA-865E-1B11BA3ABC55}"/>
              </a:ext>
            </a:extLst>
          </p:cNvPr>
          <p:cNvSpPr/>
          <p:nvPr userDrawn="1"/>
        </p:nvSpPr>
        <p:spPr>
          <a:xfrm>
            <a:off x="9803524"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18" name="Ellips 17">
            <a:extLst>
              <a:ext uri="{FF2B5EF4-FFF2-40B4-BE49-F238E27FC236}">
                <a16:creationId xmlns:a16="http://schemas.microsoft.com/office/drawing/2014/main" id="{5EA74B15-692A-450D-B310-878022A27D88}"/>
              </a:ext>
            </a:extLst>
          </p:cNvPr>
          <p:cNvSpPr/>
          <p:nvPr userDrawn="1"/>
        </p:nvSpPr>
        <p:spPr>
          <a:xfrm>
            <a:off x="3240970"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0" name="Ellips 19">
            <a:extLst>
              <a:ext uri="{FF2B5EF4-FFF2-40B4-BE49-F238E27FC236}">
                <a16:creationId xmlns:a16="http://schemas.microsoft.com/office/drawing/2014/main" id="{6CE791CF-B7E8-4D71-8684-B32E8C8F4301}"/>
              </a:ext>
            </a:extLst>
          </p:cNvPr>
          <p:cNvSpPr/>
          <p:nvPr userDrawn="1"/>
        </p:nvSpPr>
        <p:spPr>
          <a:xfrm>
            <a:off x="5428488"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1" name="Ellips 20">
            <a:extLst>
              <a:ext uri="{FF2B5EF4-FFF2-40B4-BE49-F238E27FC236}">
                <a16:creationId xmlns:a16="http://schemas.microsoft.com/office/drawing/2014/main" id="{4AD3D6DD-0953-43C9-8188-184BE5DA2793}"/>
              </a:ext>
            </a:extLst>
          </p:cNvPr>
          <p:cNvSpPr/>
          <p:nvPr userDrawn="1"/>
        </p:nvSpPr>
        <p:spPr>
          <a:xfrm>
            <a:off x="7616006"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4" name="Platshållare för text 2">
            <a:extLst>
              <a:ext uri="{FF2B5EF4-FFF2-40B4-BE49-F238E27FC236}">
                <a16:creationId xmlns:a16="http://schemas.microsoft.com/office/drawing/2014/main" id="{27E8A912-57C4-484A-BC10-933FA672E854}"/>
              </a:ext>
            </a:extLst>
          </p:cNvPr>
          <p:cNvSpPr>
            <a:spLocks noGrp="1"/>
          </p:cNvSpPr>
          <p:nvPr>
            <p:ph type="body" idx="48" hasCustomPrompt="1"/>
          </p:nvPr>
        </p:nvSpPr>
        <p:spPr>
          <a:xfrm>
            <a:off x="9452932"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27" name="Platshållare för text 11">
            <a:extLst>
              <a:ext uri="{FF2B5EF4-FFF2-40B4-BE49-F238E27FC236}">
                <a16:creationId xmlns:a16="http://schemas.microsoft.com/office/drawing/2014/main" id="{B7A3AAFE-6461-4AE9-B70B-74CB089850AE}"/>
              </a:ext>
            </a:extLst>
          </p:cNvPr>
          <p:cNvSpPr>
            <a:spLocks noGrp="1"/>
          </p:cNvSpPr>
          <p:nvPr>
            <p:ph type="body" sz="quarter" idx="49" hasCustomPrompt="1"/>
          </p:nvPr>
        </p:nvSpPr>
        <p:spPr>
          <a:xfrm>
            <a:off x="9452933"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28" name="Platshållare för text 2">
            <a:extLst>
              <a:ext uri="{FF2B5EF4-FFF2-40B4-BE49-F238E27FC236}">
                <a16:creationId xmlns:a16="http://schemas.microsoft.com/office/drawing/2014/main" id="{B3255040-19AE-4D3C-B7EB-0DFF91543E37}"/>
              </a:ext>
            </a:extLst>
          </p:cNvPr>
          <p:cNvSpPr>
            <a:spLocks noGrp="1"/>
          </p:cNvSpPr>
          <p:nvPr>
            <p:ph type="body" idx="50" hasCustomPrompt="1"/>
          </p:nvPr>
        </p:nvSpPr>
        <p:spPr>
          <a:xfrm>
            <a:off x="2896577"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29" name="Platshållare för text 11">
            <a:extLst>
              <a:ext uri="{FF2B5EF4-FFF2-40B4-BE49-F238E27FC236}">
                <a16:creationId xmlns:a16="http://schemas.microsoft.com/office/drawing/2014/main" id="{FBE4D9BD-0351-4B91-B0BC-1DC3E5348A99}"/>
              </a:ext>
            </a:extLst>
          </p:cNvPr>
          <p:cNvSpPr>
            <a:spLocks noGrp="1"/>
          </p:cNvSpPr>
          <p:nvPr>
            <p:ph type="body" sz="quarter" idx="51" hasCustomPrompt="1"/>
          </p:nvPr>
        </p:nvSpPr>
        <p:spPr>
          <a:xfrm>
            <a:off x="2896578"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30" name="Platshållare för text 2">
            <a:extLst>
              <a:ext uri="{FF2B5EF4-FFF2-40B4-BE49-F238E27FC236}">
                <a16:creationId xmlns:a16="http://schemas.microsoft.com/office/drawing/2014/main" id="{98AB56CF-F4C5-4F54-9C81-C6AF325445C4}"/>
              </a:ext>
            </a:extLst>
          </p:cNvPr>
          <p:cNvSpPr>
            <a:spLocks noGrp="1"/>
          </p:cNvSpPr>
          <p:nvPr>
            <p:ph type="body" idx="52" hasCustomPrompt="1"/>
          </p:nvPr>
        </p:nvSpPr>
        <p:spPr>
          <a:xfrm>
            <a:off x="5082028"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31" name="Platshållare för text 11">
            <a:extLst>
              <a:ext uri="{FF2B5EF4-FFF2-40B4-BE49-F238E27FC236}">
                <a16:creationId xmlns:a16="http://schemas.microsoft.com/office/drawing/2014/main" id="{EDAADAFF-CDF8-4B5A-B4AF-07A1E3BDCFFD}"/>
              </a:ext>
            </a:extLst>
          </p:cNvPr>
          <p:cNvSpPr>
            <a:spLocks noGrp="1"/>
          </p:cNvSpPr>
          <p:nvPr>
            <p:ph type="body" sz="quarter" idx="53" hasCustomPrompt="1"/>
          </p:nvPr>
        </p:nvSpPr>
        <p:spPr>
          <a:xfrm>
            <a:off x="5082029"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32" name="Platshållare för text 2">
            <a:extLst>
              <a:ext uri="{FF2B5EF4-FFF2-40B4-BE49-F238E27FC236}">
                <a16:creationId xmlns:a16="http://schemas.microsoft.com/office/drawing/2014/main" id="{455E4403-2A75-455B-8AB8-D9D2DEE6B4B8}"/>
              </a:ext>
            </a:extLst>
          </p:cNvPr>
          <p:cNvSpPr>
            <a:spLocks noGrp="1"/>
          </p:cNvSpPr>
          <p:nvPr>
            <p:ph type="body" idx="54" hasCustomPrompt="1"/>
          </p:nvPr>
        </p:nvSpPr>
        <p:spPr>
          <a:xfrm>
            <a:off x="7267480" y="4231099"/>
            <a:ext cx="2020824" cy="334918"/>
          </a:xfrm>
        </p:spPr>
        <p:txBody>
          <a:bodyPr lIns="0" tIns="0" rIns="0" bIns="0" rtlCol="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33" name="Platshållare för text 11">
            <a:extLst>
              <a:ext uri="{FF2B5EF4-FFF2-40B4-BE49-F238E27FC236}">
                <a16:creationId xmlns:a16="http://schemas.microsoft.com/office/drawing/2014/main" id="{72A71372-85B1-4BE9-AFC9-78A34420C192}"/>
              </a:ext>
            </a:extLst>
          </p:cNvPr>
          <p:cNvSpPr>
            <a:spLocks noGrp="1"/>
          </p:cNvSpPr>
          <p:nvPr>
            <p:ph type="body" sz="quarter" idx="55" hasCustomPrompt="1"/>
          </p:nvPr>
        </p:nvSpPr>
        <p:spPr>
          <a:xfrm>
            <a:off x="7267481" y="4664315"/>
            <a:ext cx="2020824" cy="1178559"/>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39" name="Platshållare för text 2">
            <a:extLst>
              <a:ext uri="{FF2B5EF4-FFF2-40B4-BE49-F238E27FC236}">
                <a16:creationId xmlns:a16="http://schemas.microsoft.com/office/drawing/2014/main" id="{450A7337-3C0A-4855-BC87-AA251494827A}"/>
              </a:ext>
            </a:extLst>
          </p:cNvPr>
          <p:cNvSpPr>
            <a:spLocks noGrp="1"/>
          </p:cNvSpPr>
          <p:nvPr>
            <p:ph type="body" idx="56" hasCustomPrompt="1"/>
          </p:nvPr>
        </p:nvSpPr>
        <p:spPr>
          <a:xfrm>
            <a:off x="1053452" y="3074289"/>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20XX</a:t>
            </a:r>
          </a:p>
        </p:txBody>
      </p:sp>
      <p:sp>
        <p:nvSpPr>
          <p:cNvPr id="40" name="Platshållare för text 2">
            <a:extLst>
              <a:ext uri="{FF2B5EF4-FFF2-40B4-BE49-F238E27FC236}">
                <a16:creationId xmlns:a16="http://schemas.microsoft.com/office/drawing/2014/main" id="{D7169E62-2B9B-4CF2-B2E2-3FD55EEEFF87}"/>
              </a:ext>
            </a:extLst>
          </p:cNvPr>
          <p:cNvSpPr>
            <a:spLocks noGrp="1"/>
          </p:cNvSpPr>
          <p:nvPr>
            <p:ph type="body" idx="57" hasCustomPrompt="1"/>
          </p:nvPr>
        </p:nvSpPr>
        <p:spPr>
          <a:xfrm>
            <a:off x="1053452" y="3471539"/>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Månad</a:t>
            </a:r>
          </a:p>
        </p:txBody>
      </p:sp>
      <p:sp>
        <p:nvSpPr>
          <p:cNvPr id="41" name="Platshållare för text 2">
            <a:extLst>
              <a:ext uri="{FF2B5EF4-FFF2-40B4-BE49-F238E27FC236}">
                <a16:creationId xmlns:a16="http://schemas.microsoft.com/office/drawing/2014/main" id="{AC0575D2-AA1D-44C6-9FB3-21ADF8988B54}"/>
              </a:ext>
            </a:extLst>
          </p:cNvPr>
          <p:cNvSpPr>
            <a:spLocks noGrp="1"/>
          </p:cNvSpPr>
          <p:nvPr>
            <p:ph type="body" idx="58" hasCustomPrompt="1"/>
          </p:nvPr>
        </p:nvSpPr>
        <p:spPr>
          <a:xfrm>
            <a:off x="3240970" y="3068944"/>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20XX</a:t>
            </a:r>
          </a:p>
        </p:txBody>
      </p:sp>
      <p:sp>
        <p:nvSpPr>
          <p:cNvPr id="42" name="Platshållare för text 2">
            <a:extLst>
              <a:ext uri="{FF2B5EF4-FFF2-40B4-BE49-F238E27FC236}">
                <a16:creationId xmlns:a16="http://schemas.microsoft.com/office/drawing/2014/main" id="{2BBDBCDC-6887-4C68-B9B1-5692A081F030}"/>
              </a:ext>
            </a:extLst>
          </p:cNvPr>
          <p:cNvSpPr>
            <a:spLocks noGrp="1"/>
          </p:cNvSpPr>
          <p:nvPr>
            <p:ph type="body" idx="59" hasCustomPrompt="1"/>
          </p:nvPr>
        </p:nvSpPr>
        <p:spPr>
          <a:xfrm>
            <a:off x="3240970" y="3466194"/>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Månad</a:t>
            </a:r>
          </a:p>
        </p:txBody>
      </p:sp>
      <p:sp>
        <p:nvSpPr>
          <p:cNvPr id="43" name="Platshållare för text 2">
            <a:extLst>
              <a:ext uri="{FF2B5EF4-FFF2-40B4-BE49-F238E27FC236}">
                <a16:creationId xmlns:a16="http://schemas.microsoft.com/office/drawing/2014/main" id="{6ABCAEE9-21FE-4449-83EB-FBEC4248EE5E}"/>
              </a:ext>
            </a:extLst>
          </p:cNvPr>
          <p:cNvSpPr>
            <a:spLocks noGrp="1"/>
          </p:cNvSpPr>
          <p:nvPr>
            <p:ph type="body" idx="60" hasCustomPrompt="1"/>
          </p:nvPr>
        </p:nvSpPr>
        <p:spPr>
          <a:xfrm>
            <a:off x="5428488" y="3077096"/>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20XX</a:t>
            </a:r>
          </a:p>
        </p:txBody>
      </p:sp>
      <p:sp>
        <p:nvSpPr>
          <p:cNvPr id="44" name="Platshållare för text 2">
            <a:extLst>
              <a:ext uri="{FF2B5EF4-FFF2-40B4-BE49-F238E27FC236}">
                <a16:creationId xmlns:a16="http://schemas.microsoft.com/office/drawing/2014/main" id="{95136500-0830-4515-8356-C6B23041E5C7}"/>
              </a:ext>
            </a:extLst>
          </p:cNvPr>
          <p:cNvSpPr>
            <a:spLocks noGrp="1"/>
          </p:cNvSpPr>
          <p:nvPr>
            <p:ph type="body" idx="61" hasCustomPrompt="1"/>
          </p:nvPr>
        </p:nvSpPr>
        <p:spPr>
          <a:xfrm>
            <a:off x="5428488" y="3474346"/>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Månad</a:t>
            </a:r>
          </a:p>
        </p:txBody>
      </p:sp>
      <p:sp>
        <p:nvSpPr>
          <p:cNvPr id="45" name="Platshållare för text 2">
            <a:extLst>
              <a:ext uri="{FF2B5EF4-FFF2-40B4-BE49-F238E27FC236}">
                <a16:creationId xmlns:a16="http://schemas.microsoft.com/office/drawing/2014/main" id="{CBD503F2-AFE4-4764-8A65-FCC3DF905012}"/>
              </a:ext>
            </a:extLst>
          </p:cNvPr>
          <p:cNvSpPr>
            <a:spLocks noGrp="1"/>
          </p:cNvSpPr>
          <p:nvPr>
            <p:ph type="body" idx="62" hasCustomPrompt="1"/>
          </p:nvPr>
        </p:nvSpPr>
        <p:spPr>
          <a:xfrm>
            <a:off x="7616006" y="3082825"/>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20XX</a:t>
            </a:r>
          </a:p>
        </p:txBody>
      </p:sp>
      <p:sp>
        <p:nvSpPr>
          <p:cNvPr id="46" name="Platshållare för text 2">
            <a:extLst>
              <a:ext uri="{FF2B5EF4-FFF2-40B4-BE49-F238E27FC236}">
                <a16:creationId xmlns:a16="http://schemas.microsoft.com/office/drawing/2014/main" id="{7DC0A657-989F-4B29-8E27-DDC81B0140EE}"/>
              </a:ext>
            </a:extLst>
          </p:cNvPr>
          <p:cNvSpPr>
            <a:spLocks noGrp="1"/>
          </p:cNvSpPr>
          <p:nvPr>
            <p:ph type="body" idx="63" hasCustomPrompt="1"/>
          </p:nvPr>
        </p:nvSpPr>
        <p:spPr>
          <a:xfrm>
            <a:off x="7616006" y="3480075"/>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Månad</a:t>
            </a:r>
          </a:p>
        </p:txBody>
      </p:sp>
      <p:sp>
        <p:nvSpPr>
          <p:cNvPr id="47" name="Platshållare för text 2">
            <a:extLst>
              <a:ext uri="{FF2B5EF4-FFF2-40B4-BE49-F238E27FC236}">
                <a16:creationId xmlns:a16="http://schemas.microsoft.com/office/drawing/2014/main" id="{8437BAC6-4C02-46D8-AB5C-54416FDC4E11}"/>
              </a:ext>
            </a:extLst>
          </p:cNvPr>
          <p:cNvSpPr>
            <a:spLocks noGrp="1"/>
          </p:cNvSpPr>
          <p:nvPr>
            <p:ph type="body" idx="64" hasCustomPrompt="1"/>
          </p:nvPr>
        </p:nvSpPr>
        <p:spPr>
          <a:xfrm>
            <a:off x="9803524" y="3079749"/>
            <a:ext cx="1335024" cy="462656"/>
          </a:xfrm>
        </p:spPr>
        <p:txBody>
          <a:bodyPr lIns="0" tIns="0" rIns="0" bIns="0" rtlCol="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20XX</a:t>
            </a:r>
          </a:p>
        </p:txBody>
      </p:sp>
      <p:sp>
        <p:nvSpPr>
          <p:cNvPr id="48" name="Platshållare för text 2">
            <a:extLst>
              <a:ext uri="{FF2B5EF4-FFF2-40B4-BE49-F238E27FC236}">
                <a16:creationId xmlns:a16="http://schemas.microsoft.com/office/drawing/2014/main" id="{E0840D65-23FD-4BDF-B966-5BF3BE32F620}"/>
              </a:ext>
            </a:extLst>
          </p:cNvPr>
          <p:cNvSpPr>
            <a:spLocks noGrp="1"/>
          </p:cNvSpPr>
          <p:nvPr>
            <p:ph type="body" idx="65" hasCustomPrompt="1"/>
          </p:nvPr>
        </p:nvSpPr>
        <p:spPr>
          <a:xfrm>
            <a:off x="9803524" y="3476999"/>
            <a:ext cx="1335024" cy="233857"/>
          </a:xfrm>
        </p:spPr>
        <p:txBody>
          <a:bodyPr lIns="0" tIns="0" rIns="0" bIns="0" rtlCol="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Månad</a:t>
            </a:r>
          </a:p>
        </p:txBody>
      </p:sp>
      <p:sp>
        <p:nvSpPr>
          <p:cNvPr id="50" name="Platshållare för bild 11">
            <a:extLst>
              <a:ext uri="{FF2B5EF4-FFF2-40B4-BE49-F238E27FC236}">
                <a16:creationId xmlns:a16="http://schemas.microsoft.com/office/drawing/2014/main" id="{DBB3EB4E-1DA2-4278-B918-D5B7EDBD9B35}"/>
              </a:ext>
            </a:extLst>
          </p:cNvPr>
          <p:cNvSpPr>
            <a:spLocks noGrp="1"/>
          </p:cNvSpPr>
          <p:nvPr>
            <p:ph type="pic" sz="quarter" idx="66"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Tree>
    <p:extLst>
      <p:ext uri="{BB962C8B-B14F-4D97-AF65-F5344CB8AC3E}">
        <p14:creationId xmlns:p14="http://schemas.microsoft.com/office/powerpoint/2010/main" val="1510719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ubrik, innehåll och logotyp">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0"/>
          </a:p>
        </p:txBody>
      </p:sp>
      <p:sp>
        <p:nvSpPr>
          <p:cNvPr id="14" name="Rektangulär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0"/>
          </a:p>
        </p:txBody>
      </p:sp>
      <p:sp>
        <p:nvSpPr>
          <p:cNvPr id="6" name="Rektangulär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0"/>
          </a:p>
        </p:txBody>
      </p:sp>
      <p:sp>
        <p:nvSpPr>
          <p:cNvPr id="2" name="Rubrik 1">
            <a:extLst>
              <a:ext uri="{FF2B5EF4-FFF2-40B4-BE49-F238E27FC236}">
                <a16:creationId xmlns:a16="http://schemas.microsoft.com/office/drawing/2014/main" id="{44B0B20C-63A0-49A1-A09F-99F86387E48E}"/>
              </a:ext>
            </a:extLst>
          </p:cNvPr>
          <p:cNvSpPr>
            <a:spLocks noGrp="1"/>
          </p:cNvSpPr>
          <p:nvPr>
            <p:ph type="title" hasCustomPrompt="1"/>
          </p:nvPr>
        </p:nvSpPr>
        <p:spPr>
          <a:xfrm>
            <a:off x="838199" y="805472"/>
            <a:ext cx="6862011" cy="552848"/>
          </a:xfrm>
        </p:spPr>
        <p:txBody>
          <a:bodyPr lIns="0" tIns="0" rIns="0" bIns="0" rtlCol="0" anchor="b" anchorCtr="0"/>
          <a:lstStyle/>
          <a:p>
            <a:pPr rtl="0"/>
            <a:r>
              <a:rPr lang="sv-SE" noProof="0"/>
              <a:t>Klicka här för att ändra format</a:t>
            </a:r>
          </a:p>
        </p:txBody>
      </p:sp>
      <p:sp>
        <p:nvSpPr>
          <p:cNvPr id="3" name="Platshållare för datum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997C551E-B2D8-4AED-8AF2-DD6A23AE68A9}" type="datetime1">
              <a:rPr lang="sv-SE" noProof="0" smtClean="0"/>
              <a:t>2024-03-04</a:t>
            </a:fld>
            <a:endParaRPr lang="sv-SE" noProof="0"/>
          </a:p>
        </p:txBody>
      </p:sp>
      <p:sp>
        <p:nvSpPr>
          <p:cNvPr id="4" name="Platshållare för sidfot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sv-SE" noProof="0"/>
              <a:t>LÄGG TILL EN SIDFOT</a:t>
            </a:r>
          </a:p>
        </p:txBody>
      </p:sp>
      <p:sp>
        <p:nvSpPr>
          <p:cNvPr id="5" name="Platshållare för bildnumm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sv-SE" noProof="0" smtClean="0"/>
              <a:t>‹#›</a:t>
            </a:fld>
            <a:endParaRPr lang="sv-SE" noProof="0"/>
          </a:p>
        </p:txBody>
      </p:sp>
      <p:sp>
        <p:nvSpPr>
          <p:cNvPr id="11" name="Platshållare för innehåll 10">
            <a:extLst>
              <a:ext uri="{FF2B5EF4-FFF2-40B4-BE49-F238E27FC236}">
                <a16:creationId xmlns:a16="http://schemas.microsoft.com/office/drawing/2014/main" id="{207BEA77-6F19-47A4-89B3-773557D35ADD}"/>
              </a:ext>
            </a:extLst>
          </p:cNvPr>
          <p:cNvSpPr>
            <a:spLocks noGrp="1"/>
          </p:cNvSpPr>
          <p:nvPr>
            <p:ph sz="quarter" idx="53" hasCustomPrompt="1"/>
          </p:nvPr>
        </p:nvSpPr>
        <p:spPr>
          <a:xfrm>
            <a:off x="839787" y="1943100"/>
            <a:ext cx="10512425" cy="3686334"/>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sv-SE" noProof="0"/>
              <a:t>Redigera format för bakgrundstext</a:t>
            </a:r>
          </a:p>
          <a:p>
            <a:pPr lvl="1" rtl="0"/>
            <a:r>
              <a:rPr lang="sv-SE" noProof="0"/>
              <a:t>Nivå två</a:t>
            </a:r>
          </a:p>
          <a:p>
            <a:pPr lvl="2" rtl="0"/>
            <a:r>
              <a:rPr lang="sv-SE" noProof="0"/>
              <a:t>Nivå tre</a:t>
            </a:r>
          </a:p>
          <a:p>
            <a:pPr lvl="3" rtl="0"/>
            <a:r>
              <a:rPr lang="sv-SE" noProof="0"/>
              <a:t>Nivå fyra</a:t>
            </a:r>
          </a:p>
          <a:p>
            <a:pPr lvl="4" rtl="0"/>
            <a:r>
              <a:rPr lang="sv-SE" noProof="0"/>
              <a:t>Nivå fem</a:t>
            </a:r>
          </a:p>
        </p:txBody>
      </p:sp>
      <p:sp>
        <p:nvSpPr>
          <p:cNvPr id="16" name="Platshållare för bild 11">
            <a:extLst>
              <a:ext uri="{FF2B5EF4-FFF2-40B4-BE49-F238E27FC236}">
                <a16:creationId xmlns:a16="http://schemas.microsoft.com/office/drawing/2014/main" id="{429030D9-F540-4B24-AA27-17B8726068F1}"/>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0"/>
              <a:t>Klicka på ikonen för att lägga till bild</a:t>
            </a:r>
          </a:p>
        </p:txBody>
      </p:sp>
    </p:spTree>
    <p:extLst>
      <p:ext uri="{BB962C8B-B14F-4D97-AF65-F5344CB8AC3E}">
        <p14:creationId xmlns:p14="http://schemas.microsoft.com/office/powerpoint/2010/main" val="4127674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för gruppinnehåll">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35" name="Rektangulär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6" name="Rektangulär 5">
            <a:extLst>
              <a:ext uri="{FF2B5EF4-FFF2-40B4-BE49-F238E27FC236}">
                <a16:creationId xmlns:a16="http://schemas.microsoft.com/office/drawing/2014/main" id="{DD60033C-E502-4C97-87DB-99F01B55681B}"/>
              </a:ext>
            </a:extLst>
          </p:cNvPr>
          <p:cNvSpPr/>
          <p:nvPr userDrawn="1"/>
        </p:nvSpPr>
        <p:spPr>
          <a:xfrm>
            <a:off x="0" y="3154680"/>
            <a:ext cx="12192000" cy="370332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44B0B20C-63A0-49A1-A09F-99F86387E48E}"/>
              </a:ext>
            </a:extLst>
          </p:cNvPr>
          <p:cNvSpPr>
            <a:spLocks noGrp="1"/>
          </p:cNvSpPr>
          <p:nvPr>
            <p:ph type="title" hasCustomPrompt="1"/>
          </p:nvPr>
        </p:nvSpPr>
        <p:spPr>
          <a:xfrm>
            <a:off x="838199" y="805472"/>
            <a:ext cx="6862011" cy="552848"/>
          </a:xfrm>
        </p:spPr>
        <p:txBody>
          <a:bodyPr lIns="0" tIns="0" rIns="0" bIns="0" rtlCol="0" anchor="b" anchorCtr="0"/>
          <a:lstStyle/>
          <a:p>
            <a:pPr rtl="0"/>
            <a:r>
              <a:rPr lang="sv-SE" noProof="1"/>
              <a:t>Klicka här för att ändra format</a:t>
            </a:r>
          </a:p>
        </p:txBody>
      </p:sp>
      <p:sp>
        <p:nvSpPr>
          <p:cNvPr id="3" name="Platshållare för datum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B9B5D9CF-86AE-46B0-A664-ED2B94B0CF94}" type="datetime1">
              <a:rPr lang="sv-SE" noProof="1" dirty="0" smtClean="0"/>
              <a:t>2024-03-04</a:t>
            </a:fld>
            <a:endParaRPr lang="sv-SE" noProof="1"/>
          </a:p>
        </p:txBody>
      </p:sp>
      <p:sp>
        <p:nvSpPr>
          <p:cNvPr id="4" name="Platshållare för sidfot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sv-SE" noProof="1"/>
              <a:t>LÄGG TILL EN SIDFOT</a:t>
            </a:r>
          </a:p>
        </p:txBody>
      </p:sp>
      <p:sp>
        <p:nvSpPr>
          <p:cNvPr id="5" name="Platshållare för bildnumm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19" name="Platshållare för text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392450"/>
            <a:ext cx="10515600" cy="588736"/>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23" name="Platshållare för text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11049" y="4355957"/>
            <a:ext cx="2769902" cy="334918"/>
          </a:xfrm>
        </p:spPr>
        <p:txBody>
          <a:bodyPr lIns="0" tIns="0" rIns="0" bIns="0" rtlCol="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24" name="Platshållare för text 11">
            <a:extLst>
              <a:ext uri="{FF2B5EF4-FFF2-40B4-BE49-F238E27FC236}">
                <a16:creationId xmlns:a16="http://schemas.microsoft.com/office/drawing/2014/main" id="{BED0DB43-ABA6-4E0E-BA64-F6DBD79467F6}"/>
              </a:ext>
            </a:extLst>
          </p:cNvPr>
          <p:cNvSpPr>
            <a:spLocks noGrp="1"/>
          </p:cNvSpPr>
          <p:nvPr>
            <p:ph type="body" sz="quarter" idx="53" hasCustomPrompt="1"/>
          </p:nvPr>
        </p:nvSpPr>
        <p:spPr>
          <a:xfrm>
            <a:off x="4711049" y="4736849"/>
            <a:ext cx="2769902" cy="214088"/>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28" name="Platshållare för text 11">
            <a:extLst>
              <a:ext uri="{FF2B5EF4-FFF2-40B4-BE49-F238E27FC236}">
                <a16:creationId xmlns:a16="http://schemas.microsoft.com/office/drawing/2014/main" id="{5294241C-27BC-4F81-86AC-BB6A1B6C317E}"/>
              </a:ext>
            </a:extLst>
          </p:cNvPr>
          <p:cNvSpPr>
            <a:spLocks noGrp="1"/>
          </p:cNvSpPr>
          <p:nvPr>
            <p:ph type="body" sz="quarter" idx="54" hasCustomPrompt="1"/>
          </p:nvPr>
        </p:nvSpPr>
        <p:spPr>
          <a:xfrm>
            <a:off x="4711049" y="5004864"/>
            <a:ext cx="2769902" cy="824020"/>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11" name="Platshållare för bild 10">
            <a:extLst>
              <a:ext uri="{FF2B5EF4-FFF2-40B4-BE49-F238E27FC236}">
                <a16:creationId xmlns:a16="http://schemas.microsoft.com/office/drawing/2014/main" id="{FA998E5C-D637-4A1F-9056-73766B04FE2B}"/>
              </a:ext>
            </a:extLst>
          </p:cNvPr>
          <p:cNvSpPr>
            <a:spLocks noGrp="1"/>
          </p:cNvSpPr>
          <p:nvPr>
            <p:ph type="pic" sz="quarter" idx="55" hasCustomPrompt="1"/>
          </p:nvPr>
        </p:nvSpPr>
        <p:spPr>
          <a:xfrm>
            <a:off x="5145170" y="2212908"/>
            <a:ext cx="1901952" cy="1901952"/>
          </a:xfrm>
          <a:prstGeom prst="ellipse">
            <a:avLst/>
          </a:prstGeom>
          <a:ln>
            <a:solidFill>
              <a:schemeClr val="bg2"/>
            </a:solidFill>
          </a:ln>
        </p:spPr>
        <p:txBody>
          <a:bodyPr rtlCol="0" anchor="ctr" anchorCtr="0">
            <a:normAutofit/>
          </a:bodyPr>
          <a:lstStyle>
            <a:lvl1pPr marL="0" indent="0" algn="ctr">
              <a:buNone/>
              <a:defRPr sz="1400"/>
            </a:lvl1pPr>
          </a:lstStyle>
          <a:p>
            <a:pPr rtl="0"/>
            <a:r>
              <a:rPr lang="sv-SE" noProof="1"/>
              <a:t>Klicka på ikonen för att lägga till bild</a:t>
            </a:r>
          </a:p>
        </p:txBody>
      </p:sp>
      <p:sp>
        <p:nvSpPr>
          <p:cNvPr id="25" name="Platshållare för text 2">
            <a:extLst>
              <a:ext uri="{FF2B5EF4-FFF2-40B4-BE49-F238E27FC236}">
                <a16:creationId xmlns:a16="http://schemas.microsoft.com/office/drawing/2014/main" id="{F89779B3-74BD-410E-8DCD-302D161A4673}"/>
              </a:ext>
            </a:extLst>
          </p:cNvPr>
          <p:cNvSpPr>
            <a:spLocks noGrp="1"/>
          </p:cNvSpPr>
          <p:nvPr>
            <p:ph type="body" idx="56" hasCustomPrompt="1"/>
          </p:nvPr>
        </p:nvSpPr>
        <p:spPr>
          <a:xfrm>
            <a:off x="8147243" y="4357953"/>
            <a:ext cx="2769902" cy="334918"/>
          </a:xfrm>
        </p:spPr>
        <p:txBody>
          <a:bodyPr lIns="0" tIns="0" rIns="0" bIns="0" rtlCol="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26" name="Platshållare för text 11">
            <a:extLst>
              <a:ext uri="{FF2B5EF4-FFF2-40B4-BE49-F238E27FC236}">
                <a16:creationId xmlns:a16="http://schemas.microsoft.com/office/drawing/2014/main" id="{B367781E-9C82-4788-A807-0111EF793B63}"/>
              </a:ext>
            </a:extLst>
          </p:cNvPr>
          <p:cNvSpPr>
            <a:spLocks noGrp="1"/>
          </p:cNvSpPr>
          <p:nvPr>
            <p:ph type="body" sz="quarter" idx="57" hasCustomPrompt="1"/>
          </p:nvPr>
        </p:nvSpPr>
        <p:spPr>
          <a:xfrm>
            <a:off x="8147243" y="4738845"/>
            <a:ext cx="2769902" cy="214088"/>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29" name="Platshållare för text 11">
            <a:extLst>
              <a:ext uri="{FF2B5EF4-FFF2-40B4-BE49-F238E27FC236}">
                <a16:creationId xmlns:a16="http://schemas.microsoft.com/office/drawing/2014/main" id="{C5484CD3-57F0-46B6-96E6-54BDB7A030D4}"/>
              </a:ext>
            </a:extLst>
          </p:cNvPr>
          <p:cNvSpPr>
            <a:spLocks noGrp="1"/>
          </p:cNvSpPr>
          <p:nvPr>
            <p:ph type="body" sz="quarter" idx="58" hasCustomPrompt="1"/>
          </p:nvPr>
        </p:nvSpPr>
        <p:spPr>
          <a:xfrm>
            <a:off x="8147243" y="5006860"/>
            <a:ext cx="2769902" cy="824020"/>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30" name="Platshållare för bild 10">
            <a:extLst>
              <a:ext uri="{FF2B5EF4-FFF2-40B4-BE49-F238E27FC236}">
                <a16:creationId xmlns:a16="http://schemas.microsoft.com/office/drawing/2014/main" id="{383DFDF4-9A8E-4653-9207-FC82A7B603A9}"/>
              </a:ext>
            </a:extLst>
          </p:cNvPr>
          <p:cNvSpPr>
            <a:spLocks noGrp="1"/>
          </p:cNvSpPr>
          <p:nvPr>
            <p:ph type="pic" sz="quarter" idx="59" hasCustomPrompt="1"/>
          </p:nvPr>
        </p:nvSpPr>
        <p:spPr>
          <a:xfrm>
            <a:off x="8580060" y="2212908"/>
            <a:ext cx="1901952" cy="1901952"/>
          </a:xfrm>
          <a:prstGeom prst="ellipse">
            <a:avLst/>
          </a:prstGeom>
          <a:ln>
            <a:solidFill>
              <a:schemeClr val="bg2"/>
            </a:solidFill>
          </a:ln>
        </p:spPr>
        <p:txBody>
          <a:bodyPr rtlCol="0" anchor="ctr" anchorCtr="0">
            <a:normAutofit/>
          </a:bodyPr>
          <a:lstStyle>
            <a:lvl1pPr marL="0" indent="0" algn="ctr">
              <a:buNone/>
              <a:defRPr sz="1400"/>
            </a:lvl1pPr>
          </a:lstStyle>
          <a:p>
            <a:pPr rtl="0"/>
            <a:r>
              <a:rPr lang="sv-SE" noProof="1"/>
              <a:t>Klicka på ikonen för att lägga till bild</a:t>
            </a:r>
          </a:p>
        </p:txBody>
      </p:sp>
      <p:sp>
        <p:nvSpPr>
          <p:cNvPr id="31" name="Platshållare för text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1272438" y="4372425"/>
            <a:ext cx="2769902" cy="334918"/>
          </a:xfrm>
        </p:spPr>
        <p:txBody>
          <a:bodyPr lIns="0" tIns="0" rIns="0" bIns="0" rtlCol="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32" name="Platshållare för text 11">
            <a:extLst>
              <a:ext uri="{FF2B5EF4-FFF2-40B4-BE49-F238E27FC236}">
                <a16:creationId xmlns:a16="http://schemas.microsoft.com/office/drawing/2014/main" id="{57610FCE-66D7-48F6-8133-2F14CEABF03C}"/>
              </a:ext>
            </a:extLst>
          </p:cNvPr>
          <p:cNvSpPr>
            <a:spLocks noGrp="1"/>
          </p:cNvSpPr>
          <p:nvPr>
            <p:ph type="body" sz="quarter" idx="61" hasCustomPrompt="1"/>
          </p:nvPr>
        </p:nvSpPr>
        <p:spPr>
          <a:xfrm>
            <a:off x="1272438" y="4753317"/>
            <a:ext cx="2769902" cy="214088"/>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33" name="Platshållare för text 11">
            <a:extLst>
              <a:ext uri="{FF2B5EF4-FFF2-40B4-BE49-F238E27FC236}">
                <a16:creationId xmlns:a16="http://schemas.microsoft.com/office/drawing/2014/main" id="{A582499F-142E-436A-931B-C9E57565DF2F}"/>
              </a:ext>
            </a:extLst>
          </p:cNvPr>
          <p:cNvSpPr>
            <a:spLocks noGrp="1"/>
          </p:cNvSpPr>
          <p:nvPr>
            <p:ph type="body" sz="quarter" idx="62" hasCustomPrompt="1"/>
          </p:nvPr>
        </p:nvSpPr>
        <p:spPr>
          <a:xfrm>
            <a:off x="1272438" y="5021332"/>
            <a:ext cx="2769902" cy="824020"/>
          </a:xfrm>
        </p:spPr>
        <p:txBody>
          <a:bodyPr lIns="0" tIns="0" rIns="0" bIns="0" rtlCol="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34" name="Platshållare för bild 10">
            <a:extLst>
              <a:ext uri="{FF2B5EF4-FFF2-40B4-BE49-F238E27FC236}">
                <a16:creationId xmlns:a16="http://schemas.microsoft.com/office/drawing/2014/main" id="{950B3CF8-BCAD-487D-A0EB-0F031B9DFEB6}"/>
              </a:ext>
            </a:extLst>
          </p:cNvPr>
          <p:cNvSpPr>
            <a:spLocks noGrp="1"/>
          </p:cNvSpPr>
          <p:nvPr>
            <p:ph type="pic" sz="quarter" idx="63" hasCustomPrompt="1"/>
          </p:nvPr>
        </p:nvSpPr>
        <p:spPr>
          <a:xfrm>
            <a:off x="1710279" y="2212908"/>
            <a:ext cx="1901952" cy="1901952"/>
          </a:xfrm>
          <a:prstGeom prst="ellipse">
            <a:avLst/>
          </a:prstGeom>
          <a:ln>
            <a:solidFill>
              <a:schemeClr val="bg2"/>
            </a:solidFill>
          </a:ln>
        </p:spPr>
        <p:txBody>
          <a:bodyPr rtlCol="0" anchor="ctr" anchorCtr="0">
            <a:normAutofit/>
          </a:bodyPr>
          <a:lstStyle>
            <a:lvl1pPr marL="0" indent="0" algn="ctr">
              <a:buNone/>
              <a:defRPr sz="1400"/>
            </a:lvl1pPr>
          </a:lstStyle>
          <a:p>
            <a:pPr rtl="0"/>
            <a:r>
              <a:rPr lang="sv-SE" noProof="1"/>
              <a:t>Klicka på ikonen för att lägga till bild</a:t>
            </a:r>
          </a:p>
        </p:txBody>
      </p:sp>
      <p:sp>
        <p:nvSpPr>
          <p:cNvPr id="36" name="Platshållare för bild 11">
            <a:extLst>
              <a:ext uri="{FF2B5EF4-FFF2-40B4-BE49-F238E27FC236}">
                <a16:creationId xmlns:a16="http://schemas.microsoft.com/office/drawing/2014/main" id="{6CAD31EE-07E0-48DC-8A30-3C3AC6285B2A}"/>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Tree>
    <p:extLst>
      <p:ext uri="{BB962C8B-B14F-4D97-AF65-F5344CB8AC3E}">
        <p14:creationId xmlns:p14="http://schemas.microsoft.com/office/powerpoint/2010/main" val="403494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uppinnehåll- och beskrivningslayouter">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80" name="Rektangulär 79">
            <a:extLst>
              <a:ext uri="{FF2B5EF4-FFF2-40B4-BE49-F238E27FC236}">
                <a16:creationId xmlns:a16="http://schemas.microsoft.com/office/drawing/2014/main" id="{067B149A-3C8A-48D5-A7CF-D900619C493B}"/>
              </a:ext>
            </a:extLst>
          </p:cNvPr>
          <p:cNvSpPr/>
          <p:nvPr userDrawn="1"/>
        </p:nvSpPr>
        <p:spPr>
          <a:xfrm>
            <a:off x="0" y="4749"/>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6" name="Rektangulär 5">
            <a:extLst>
              <a:ext uri="{FF2B5EF4-FFF2-40B4-BE49-F238E27FC236}">
                <a16:creationId xmlns:a16="http://schemas.microsoft.com/office/drawing/2014/main" id="{DD60033C-E502-4C97-87DB-99F01B55681B}"/>
              </a:ext>
            </a:extLst>
          </p:cNvPr>
          <p:cNvSpPr/>
          <p:nvPr userDrawn="1"/>
        </p:nvSpPr>
        <p:spPr>
          <a:xfrm>
            <a:off x="0" y="2368296"/>
            <a:ext cx="12192000" cy="448970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44B0B20C-63A0-49A1-A09F-99F86387E48E}"/>
              </a:ext>
            </a:extLst>
          </p:cNvPr>
          <p:cNvSpPr>
            <a:spLocks noGrp="1"/>
          </p:cNvSpPr>
          <p:nvPr>
            <p:ph type="title" hasCustomPrompt="1"/>
          </p:nvPr>
        </p:nvSpPr>
        <p:spPr>
          <a:xfrm>
            <a:off x="838199" y="805472"/>
            <a:ext cx="6862011" cy="552848"/>
          </a:xfrm>
        </p:spPr>
        <p:txBody>
          <a:bodyPr lIns="0" tIns="0" rIns="0" bIns="0" rtlCol="0" anchor="b" anchorCtr="0"/>
          <a:lstStyle/>
          <a:p>
            <a:pPr rtl="0"/>
            <a:r>
              <a:rPr lang="sv-SE" noProof="1"/>
              <a:t>Klicka här för att ändra format</a:t>
            </a:r>
          </a:p>
        </p:txBody>
      </p:sp>
      <p:sp>
        <p:nvSpPr>
          <p:cNvPr id="3" name="Platshållare för datum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0664DB0C-F149-4584-AAA9-FEFFB995EA5A}" type="datetime1">
              <a:rPr lang="sv-SE" noProof="1" dirty="0" smtClean="0"/>
              <a:t>2024-03-04</a:t>
            </a:fld>
            <a:endParaRPr lang="sv-SE" noProof="1"/>
          </a:p>
        </p:txBody>
      </p:sp>
      <p:sp>
        <p:nvSpPr>
          <p:cNvPr id="4" name="Platshållare för sidfot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sv-SE" noProof="1"/>
              <a:t>LÄGG TILL EN SIDFOT</a:t>
            </a:r>
          </a:p>
        </p:txBody>
      </p:sp>
      <p:sp>
        <p:nvSpPr>
          <p:cNvPr id="5" name="Platshållare för bildnumm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19" name="Platshållare för text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392450"/>
            <a:ext cx="10515600" cy="552848"/>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31" name="Platshållare för text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534173" y="3053492"/>
            <a:ext cx="1908000" cy="591259"/>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32" name="Platshållare för text 11">
            <a:extLst>
              <a:ext uri="{FF2B5EF4-FFF2-40B4-BE49-F238E27FC236}">
                <a16:creationId xmlns:a16="http://schemas.microsoft.com/office/drawing/2014/main" id="{57610FCE-66D7-48F6-8133-2F14CEABF03C}"/>
              </a:ext>
            </a:extLst>
          </p:cNvPr>
          <p:cNvSpPr>
            <a:spLocks noGrp="1"/>
          </p:cNvSpPr>
          <p:nvPr>
            <p:ph type="body" sz="quarter" idx="61" hasCustomPrompt="1"/>
          </p:nvPr>
        </p:nvSpPr>
        <p:spPr>
          <a:xfrm>
            <a:off x="2534173" y="369072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34" name="Platshållare för bild 10">
            <a:extLst>
              <a:ext uri="{FF2B5EF4-FFF2-40B4-BE49-F238E27FC236}">
                <a16:creationId xmlns:a16="http://schemas.microsoft.com/office/drawing/2014/main" id="{950B3CF8-BCAD-487D-A0EB-0F031B9DFEB6}"/>
              </a:ext>
            </a:extLst>
          </p:cNvPr>
          <p:cNvSpPr>
            <a:spLocks noGrp="1"/>
          </p:cNvSpPr>
          <p:nvPr>
            <p:ph type="pic" sz="quarter" idx="63" hasCustomPrompt="1"/>
          </p:nvPr>
        </p:nvSpPr>
        <p:spPr>
          <a:xfrm>
            <a:off x="1207008" y="2841244"/>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sv-SE" noProof="1"/>
              <a:t>Klicka på ikonen för att lägga till bild</a:t>
            </a:r>
          </a:p>
        </p:txBody>
      </p:sp>
      <p:sp>
        <p:nvSpPr>
          <p:cNvPr id="44" name="Platshållare för text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6072016" y="3053492"/>
            <a:ext cx="1908000" cy="591259"/>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45" name="Platshållare för text 11">
            <a:extLst>
              <a:ext uri="{FF2B5EF4-FFF2-40B4-BE49-F238E27FC236}">
                <a16:creationId xmlns:a16="http://schemas.microsoft.com/office/drawing/2014/main" id="{FA001AE7-4E42-42A6-9347-729901FA288B}"/>
              </a:ext>
            </a:extLst>
          </p:cNvPr>
          <p:cNvSpPr>
            <a:spLocks noGrp="1"/>
          </p:cNvSpPr>
          <p:nvPr>
            <p:ph type="body" sz="quarter" idx="72" hasCustomPrompt="1"/>
          </p:nvPr>
        </p:nvSpPr>
        <p:spPr>
          <a:xfrm>
            <a:off x="6072016" y="369072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46" name="Platshållare för bild 10">
            <a:extLst>
              <a:ext uri="{FF2B5EF4-FFF2-40B4-BE49-F238E27FC236}">
                <a16:creationId xmlns:a16="http://schemas.microsoft.com/office/drawing/2014/main" id="{C3CA770E-AF5C-412A-8286-39C2516C33FB}"/>
              </a:ext>
            </a:extLst>
          </p:cNvPr>
          <p:cNvSpPr>
            <a:spLocks noGrp="1"/>
          </p:cNvSpPr>
          <p:nvPr>
            <p:ph type="pic" sz="quarter" idx="73" hasCustomPrompt="1"/>
          </p:nvPr>
        </p:nvSpPr>
        <p:spPr>
          <a:xfrm>
            <a:off x="4744851" y="2841244"/>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sv-SE" noProof="1"/>
              <a:t>Klicka på ikonen för att lägga till bild</a:t>
            </a:r>
          </a:p>
        </p:txBody>
      </p:sp>
      <p:sp>
        <p:nvSpPr>
          <p:cNvPr id="50" name="Platshållare för text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516223" y="3053492"/>
            <a:ext cx="1908000" cy="591259"/>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51" name="Platshållare för text 11">
            <a:extLst>
              <a:ext uri="{FF2B5EF4-FFF2-40B4-BE49-F238E27FC236}">
                <a16:creationId xmlns:a16="http://schemas.microsoft.com/office/drawing/2014/main" id="{2222413B-A6E3-48FA-8BD0-7B34247C7881}"/>
              </a:ext>
            </a:extLst>
          </p:cNvPr>
          <p:cNvSpPr>
            <a:spLocks noGrp="1"/>
          </p:cNvSpPr>
          <p:nvPr>
            <p:ph type="body" sz="quarter" idx="75" hasCustomPrompt="1"/>
          </p:nvPr>
        </p:nvSpPr>
        <p:spPr>
          <a:xfrm>
            <a:off x="9516223" y="369072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52" name="Platshållare för bild 10">
            <a:extLst>
              <a:ext uri="{FF2B5EF4-FFF2-40B4-BE49-F238E27FC236}">
                <a16:creationId xmlns:a16="http://schemas.microsoft.com/office/drawing/2014/main" id="{6F69DD81-BD33-4878-BE6B-E6252B0E4610}"/>
              </a:ext>
            </a:extLst>
          </p:cNvPr>
          <p:cNvSpPr>
            <a:spLocks noGrp="1"/>
          </p:cNvSpPr>
          <p:nvPr>
            <p:ph type="pic" sz="quarter" idx="76" hasCustomPrompt="1"/>
          </p:nvPr>
        </p:nvSpPr>
        <p:spPr>
          <a:xfrm>
            <a:off x="8189058" y="2841244"/>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sv-SE" noProof="1"/>
              <a:t>Klicka på ikonen för att lägga till bild</a:t>
            </a:r>
          </a:p>
        </p:txBody>
      </p:sp>
      <p:sp>
        <p:nvSpPr>
          <p:cNvPr id="71" name="Platshållare för text 2">
            <a:extLst>
              <a:ext uri="{FF2B5EF4-FFF2-40B4-BE49-F238E27FC236}">
                <a16:creationId xmlns:a16="http://schemas.microsoft.com/office/drawing/2014/main" id="{F7F53399-AF88-4B19-8C26-1A63E023245D}"/>
              </a:ext>
            </a:extLst>
          </p:cNvPr>
          <p:cNvSpPr>
            <a:spLocks noGrp="1"/>
          </p:cNvSpPr>
          <p:nvPr>
            <p:ph type="body" idx="77" hasCustomPrompt="1"/>
          </p:nvPr>
        </p:nvSpPr>
        <p:spPr>
          <a:xfrm>
            <a:off x="2534173" y="4675444"/>
            <a:ext cx="1908000" cy="612438"/>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72" name="Platshållare för text 11">
            <a:extLst>
              <a:ext uri="{FF2B5EF4-FFF2-40B4-BE49-F238E27FC236}">
                <a16:creationId xmlns:a16="http://schemas.microsoft.com/office/drawing/2014/main" id="{CCEF4D60-F822-4C96-86FD-DE22EF496C76}"/>
              </a:ext>
            </a:extLst>
          </p:cNvPr>
          <p:cNvSpPr>
            <a:spLocks noGrp="1"/>
          </p:cNvSpPr>
          <p:nvPr>
            <p:ph type="body" sz="quarter" idx="78" hasCustomPrompt="1"/>
          </p:nvPr>
        </p:nvSpPr>
        <p:spPr>
          <a:xfrm>
            <a:off x="2534173" y="533385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73" name="Platshållare för bild 10">
            <a:extLst>
              <a:ext uri="{FF2B5EF4-FFF2-40B4-BE49-F238E27FC236}">
                <a16:creationId xmlns:a16="http://schemas.microsoft.com/office/drawing/2014/main" id="{B4A9AE49-2C61-49A9-BBAB-B10B7982EF05}"/>
              </a:ext>
            </a:extLst>
          </p:cNvPr>
          <p:cNvSpPr>
            <a:spLocks noGrp="1"/>
          </p:cNvSpPr>
          <p:nvPr>
            <p:ph type="pic" sz="quarter" idx="79" hasCustomPrompt="1"/>
          </p:nvPr>
        </p:nvSpPr>
        <p:spPr>
          <a:xfrm>
            <a:off x="1207008" y="4484375"/>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sv-SE" noProof="1"/>
              <a:t>Klicka på ikonen för att lägga till bild</a:t>
            </a:r>
          </a:p>
        </p:txBody>
      </p:sp>
      <p:sp>
        <p:nvSpPr>
          <p:cNvPr id="74" name="Platshållare för text 2">
            <a:extLst>
              <a:ext uri="{FF2B5EF4-FFF2-40B4-BE49-F238E27FC236}">
                <a16:creationId xmlns:a16="http://schemas.microsoft.com/office/drawing/2014/main" id="{59FC5F10-BCA0-4110-AEDF-4A9729F7FDF3}"/>
              </a:ext>
            </a:extLst>
          </p:cNvPr>
          <p:cNvSpPr>
            <a:spLocks noGrp="1"/>
          </p:cNvSpPr>
          <p:nvPr>
            <p:ph type="body" idx="80" hasCustomPrompt="1"/>
          </p:nvPr>
        </p:nvSpPr>
        <p:spPr>
          <a:xfrm>
            <a:off x="6072016" y="4675444"/>
            <a:ext cx="1908000" cy="612438"/>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75" name="Platshållare för text 11">
            <a:extLst>
              <a:ext uri="{FF2B5EF4-FFF2-40B4-BE49-F238E27FC236}">
                <a16:creationId xmlns:a16="http://schemas.microsoft.com/office/drawing/2014/main" id="{D74DE44D-21EB-4B7D-A729-0564A65C12D5}"/>
              </a:ext>
            </a:extLst>
          </p:cNvPr>
          <p:cNvSpPr>
            <a:spLocks noGrp="1"/>
          </p:cNvSpPr>
          <p:nvPr>
            <p:ph type="body" sz="quarter" idx="81" hasCustomPrompt="1"/>
          </p:nvPr>
        </p:nvSpPr>
        <p:spPr>
          <a:xfrm>
            <a:off x="6072016" y="533385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76" name="Platshållare för bild 10">
            <a:extLst>
              <a:ext uri="{FF2B5EF4-FFF2-40B4-BE49-F238E27FC236}">
                <a16:creationId xmlns:a16="http://schemas.microsoft.com/office/drawing/2014/main" id="{9F70A0CC-AF4B-47BB-A8FA-067E7844751E}"/>
              </a:ext>
            </a:extLst>
          </p:cNvPr>
          <p:cNvSpPr>
            <a:spLocks noGrp="1"/>
          </p:cNvSpPr>
          <p:nvPr>
            <p:ph type="pic" sz="quarter" idx="82" hasCustomPrompt="1"/>
          </p:nvPr>
        </p:nvSpPr>
        <p:spPr>
          <a:xfrm>
            <a:off x="4744851" y="4484375"/>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sv-SE" noProof="1"/>
              <a:t>Klicka på ikonen för att lägga till bild</a:t>
            </a:r>
          </a:p>
        </p:txBody>
      </p:sp>
      <p:sp>
        <p:nvSpPr>
          <p:cNvPr id="77" name="Platshållare för text 2">
            <a:extLst>
              <a:ext uri="{FF2B5EF4-FFF2-40B4-BE49-F238E27FC236}">
                <a16:creationId xmlns:a16="http://schemas.microsoft.com/office/drawing/2014/main" id="{9F607D0D-855E-4436-857B-20E66E881082}"/>
              </a:ext>
            </a:extLst>
          </p:cNvPr>
          <p:cNvSpPr>
            <a:spLocks noGrp="1"/>
          </p:cNvSpPr>
          <p:nvPr>
            <p:ph type="body" idx="83" hasCustomPrompt="1"/>
          </p:nvPr>
        </p:nvSpPr>
        <p:spPr>
          <a:xfrm>
            <a:off x="9516223" y="4675444"/>
            <a:ext cx="1908000" cy="612438"/>
          </a:xfrm>
        </p:spPr>
        <p:txBody>
          <a:bodyPr lIns="0" tIns="0" rIns="0" bIns="0" rtlCol="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78" name="Platshållare för text 11">
            <a:extLst>
              <a:ext uri="{FF2B5EF4-FFF2-40B4-BE49-F238E27FC236}">
                <a16:creationId xmlns:a16="http://schemas.microsoft.com/office/drawing/2014/main" id="{10099025-C128-45B2-90F6-5ABA8380C6C8}"/>
              </a:ext>
            </a:extLst>
          </p:cNvPr>
          <p:cNvSpPr>
            <a:spLocks noGrp="1"/>
          </p:cNvSpPr>
          <p:nvPr>
            <p:ph type="body" sz="quarter" idx="84" hasCustomPrompt="1"/>
          </p:nvPr>
        </p:nvSpPr>
        <p:spPr>
          <a:xfrm>
            <a:off x="9516223" y="533385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79" name="Platshållare för bild 10">
            <a:extLst>
              <a:ext uri="{FF2B5EF4-FFF2-40B4-BE49-F238E27FC236}">
                <a16:creationId xmlns:a16="http://schemas.microsoft.com/office/drawing/2014/main" id="{019F774E-7063-44F5-AE2D-146FCBD9B4C4}"/>
              </a:ext>
            </a:extLst>
          </p:cNvPr>
          <p:cNvSpPr>
            <a:spLocks noGrp="1"/>
          </p:cNvSpPr>
          <p:nvPr>
            <p:ph type="pic" sz="quarter" idx="85" hasCustomPrompt="1"/>
          </p:nvPr>
        </p:nvSpPr>
        <p:spPr>
          <a:xfrm>
            <a:off x="8189058" y="4484375"/>
            <a:ext cx="1179576" cy="1179576"/>
          </a:xfrm>
          <a:prstGeom prst="ellipse">
            <a:avLst/>
          </a:prstGeom>
          <a:ln>
            <a:solidFill>
              <a:schemeClr val="tx2"/>
            </a:solidFill>
          </a:ln>
        </p:spPr>
        <p:txBody>
          <a:bodyPr rtlCol="0" anchor="ctr" anchorCtr="0">
            <a:normAutofit/>
          </a:bodyPr>
          <a:lstStyle>
            <a:lvl1pPr marL="0" indent="0" algn="ctr">
              <a:buNone/>
              <a:defRPr sz="1400">
                <a:solidFill>
                  <a:schemeClr val="bg1"/>
                </a:solidFill>
              </a:defRPr>
            </a:lvl1pPr>
          </a:lstStyle>
          <a:p>
            <a:pPr rtl="0"/>
            <a:r>
              <a:rPr lang="sv-SE" noProof="1"/>
              <a:t>Klicka på ikonen för att lägga till bild</a:t>
            </a:r>
          </a:p>
        </p:txBody>
      </p:sp>
      <p:sp>
        <p:nvSpPr>
          <p:cNvPr id="81" name="Platshållare för bild 11">
            <a:extLst>
              <a:ext uri="{FF2B5EF4-FFF2-40B4-BE49-F238E27FC236}">
                <a16:creationId xmlns:a16="http://schemas.microsoft.com/office/drawing/2014/main" id="{FA89EF75-E798-40D3-897E-2FAC5108B5A5}"/>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Tree>
    <p:extLst>
      <p:ext uri="{BB962C8B-B14F-4D97-AF65-F5344CB8AC3E}">
        <p14:creationId xmlns:p14="http://schemas.microsoft.com/office/powerpoint/2010/main" val="209690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vsnittsrubrik med logotyp">
    <p:spTree>
      <p:nvGrpSpPr>
        <p:cNvPr id="1" name=""/>
        <p:cNvGrpSpPr/>
        <p:nvPr/>
      </p:nvGrpSpPr>
      <p:grpSpPr>
        <a:xfrm>
          <a:off x="0" y="0"/>
          <a:ext cx="0" cy="0"/>
          <a:chOff x="0" y="0"/>
          <a:chExt cx="0" cy="0"/>
        </a:xfrm>
      </p:grpSpPr>
      <p:sp>
        <p:nvSpPr>
          <p:cNvPr id="8" name="Rektangulär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9" name="Rektangulär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rtlCol="0" anchor="b" anchorCtr="0">
            <a:noAutofit/>
          </a:bodyPr>
          <a:lstStyle>
            <a:lvl1pPr algn="r">
              <a:defRPr sz="5500" b="1"/>
            </a:lvl1pPr>
          </a:lstStyle>
          <a:p>
            <a:pPr rtl="0"/>
            <a:r>
              <a:rPr lang="sv-SE" noProof="1"/>
              <a:t>Presentationens rubrik</a:t>
            </a:r>
          </a:p>
        </p:txBody>
      </p:sp>
      <p:sp>
        <p:nvSpPr>
          <p:cNvPr id="10" name="Platshållare för bild 11">
            <a:extLst>
              <a:ext uri="{FF2B5EF4-FFF2-40B4-BE49-F238E27FC236}">
                <a16:creationId xmlns:a16="http://schemas.microsoft.com/office/drawing/2014/main" id="{2B65509E-400D-48FF-845C-D88E53CDAF9C}"/>
              </a:ext>
            </a:extLst>
          </p:cNvPr>
          <p:cNvSpPr>
            <a:spLocks noGrp="1"/>
          </p:cNvSpPr>
          <p:nvPr>
            <p:ph type="pic" sz="quarter" idx="13" hasCustomPrompt="1"/>
          </p:nvPr>
        </p:nvSpPr>
        <p:spPr>
          <a:xfrm>
            <a:off x="8965413" y="851603"/>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
        <p:nvSpPr>
          <p:cNvPr id="11" name="Underrubrik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rtlCol="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sv-SE" noProof="1"/>
              <a:t>Underrubrik här</a:t>
            </a:r>
          </a:p>
        </p:txBody>
      </p:sp>
    </p:spTree>
    <p:extLst>
      <p:ext uri="{BB962C8B-B14F-4D97-AF65-F5344CB8AC3E}">
        <p14:creationId xmlns:p14="http://schemas.microsoft.com/office/powerpoint/2010/main" val="3420951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gram- och innehållslayout">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43" name="Rektangulär 42">
            <a:extLst>
              <a:ext uri="{FF2B5EF4-FFF2-40B4-BE49-F238E27FC236}">
                <a16:creationId xmlns:a16="http://schemas.microsoft.com/office/drawing/2014/main" id="{A4A87ED0-1555-4955-AB1F-016220F037D5}"/>
              </a:ext>
            </a:extLst>
          </p:cNvPr>
          <p:cNvSpPr/>
          <p:nvPr userDrawn="1"/>
        </p:nvSpPr>
        <p:spPr>
          <a:xfrm>
            <a:off x="0" y="-24971"/>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6" name="Rektangulär 5">
            <a:extLst>
              <a:ext uri="{FF2B5EF4-FFF2-40B4-BE49-F238E27FC236}">
                <a16:creationId xmlns:a16="http://schemas.microsoft.com/office/drawing/2014/main" id="{DD60033C-E502-4C97-87DB-99F01B55681B}"/>
              </a:ext>
            </a:extLst>
          </p:cNvPr>
          <p:cNvSpPr/>
          <p:nvPr userDrawn="1"/>
        </p:nvSpPr>
        <p:spPr>
          <a:xfrm>
            <a:off x="0" y="2660904"/>
            <a:ext cx="12192000" cy="419709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44B0B20C-63A0-49A1-A09F-99F86387E48E}"/>
              </a:ext>
            </a:extLst>
          </p:cNvPr>
          <p:cNvSpPr>
            <a:spLocks noGrp="1"/>
          </p:cNvSpPr>
          <p:nvPr>
            <p:ph type="title" hasCustomPrompt="1"/>
          </p:nvPr>
        </p:nvSpPr>
        <p:spPr>
          <a:xfrm>
            <a:off x="838199" y="805472"/>
            <a:ext cx="6862011" cy="552848"/>
          </a:xfrm>
        </p:spPr>
        <p:txBody>
          <a:bodyPr lIns="0" tIns="0" rIns="0" bIns="0" rtlCol="0" anchor="b" anchorCtr="0"/>
          <a:lstStyle/>
          <a:p>
            <a:pPr rtl="0"/>
            <a:r>
              <a:rPr lang="sv-SE" noProof="1"/>
              <a:t>Klicka här för att ändra format</a:t>
            </a:r>
          </a:p>
        </p:txBody>
      </p:sp>
      <p:sp>
        <p:nvSpPr>
          <p:cNvPr id="3" name="Platshållare för datum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37BF94BE-DA60-4933-989D-3A8086B7E23F}" type="datetime1">
              <a:rPr lang="sv-SE" noProof="1" dirty="0" smtClean="0"/>
              <a:t>2024-03-04</a:t>
            </a:fld>
            <a:endParaRPr lang="sv-SE" noProof="1"/>
          </a:p>
        </p:txBody>
      </p:sp>
      <p:sp>
        <p:nvSpPr>
          <p:cNvPr id="4" name="Platshållare för sidfot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sv-SE" noProof="1"/>
              <a:t>LÄGG TILL EN SIDFOT</a:t>
            </a:r>
          </a:p>
        </p:txBody>
      </p:sp>
      <p:sp>
        <p:nvSpPr>
          <p:cNvPr id="5" name="Platshållare för bildnumm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31" name="Platshållare för text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5389917" y="3744378"/>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32" name="Platshållare för text 11">
            <a:extLst>
              <a:ext uri="{FF2B5EF4-FFF2-40B4-BE49-F238E27FC236}">
                <a16:creationId xmlns:a16="http://schemas.microsoft.com/office/drawing/2014/main" id="{57610FCE-66D7-48F6-8133-2F14CEABF03C}"/>
              </a:ext>
            </a:extLst>
          </p:cNvPr>
          <p:cNvSpPr>
            <a:spLocks noGrp="1"/>
          </p:cNvSpPr>
          <p:nvPr>
            <p:ph type="body" sz="quarter" idx="61" hasCustomPrompt="1"/>
          </p:nvPr>
        </p:nvSpPr>
        <p:spPr>
          <a:xfrm>
            <a:off x="5389917" y="4070552"/>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44" name="Platshållare för text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424934" y="3744378"/>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45" name="Platshållare för text 11">
            <a:extLst>
              <a:ext uri="{FF2B5EF4-FFF2-40B4-BE49-F238E27FC236}">
                <a16:creationId xmlns:a16="http://schemas.microsoft.com/office/drawing/2014/main" id="{FA001AE7-4E42-42A6-9347-729901FA288B}"/>
              </a:ext>
            </a:extLst>
          </p:cNvPr>
          <p:cNvSpPr>
            <a:spLocks noGrp="1"/>
          </p:cNvSpPr>
          <p:nvPr>
            <p:ph type="body" sz="quarter" idx="72" hasCustomPrompt="1"/>
          </p:nvPr>
        </p:nvSpPr>
        <p:spPr>
          <a:xfrm>
            <a:off x="7424934" y="4070552"/>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50" name="Platshållare för text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459951" y="3744378"/>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51" name="Platshållare för text 11">
            <a:extLst>
              <a:ext uri="{FF2B5EF4-FFF2-40B4-BE49-F238E27FC236}">
                <a16:creationId xmlns:a16="http://schemas.microsoft.com/office/drawing/2014/main" id="{2222413B-A6E3-48FA-8BD0-7B34247C7881}"/>
              </a:ext>
            </a:extLst>
          </p:cNvPr>
          <p:cNvSpPr>
            <a:spLocks noGrp="1"/>
          </p:cNvSpPr>
          <p:nvPr>
            <p:ph type="body" sz="quarter" idx="75" hasCustomPrompt="1"/>
          </p:nvPr>
        </p:nvSpPr>
        <p:spPr>
          <a:xfrm>
            <a:off x="9459951" y="4070552"/>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29" name="Platshållare för text 2">
            <a:extLst>
              <a:ext uri="{FF2B5EF4-FFF2-40B4-BE49-F238E27FC236}">
                <a16:creationId xmlns:a16="http://schemas.microsoft.com/office/drawing/2014/main" id="{4D76DCFE-3432-4A5F-955D-7561AB292330}"/>
              </a:ext>
            </a:extLst>
          </p:cNvPr>
          <p:cNvSpPr>
            <a:spLocks noGrp="1"/>
          </p:cNvSpPr>
          <p:nvPr>
            <p:ph type="body" idx="76" hasCustomPrompt="1"/>
          </p:nvPr>
        </p:nvSpPr>
        <p:spPr>
          <a:xfrm>
            <a:off x="5389917" y="4784422"/>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30" name="Platshållare för text 11">
            <a:extLst>
              <a:ext uri="{FF2B5EF4-FFF2-40B4-BE49-F238E27FC236}">
                <a16:creationId xmlns:a16="http://schemas.microsoft.com/office/drawing/2014/main" id="{11F291FA-EABF-4C0D-AF94-B7A47A81ECED}"/>
              </a:ext>
            </a:extLst>
          </p:cNvPr>
          <p:cNvSpPr>
            <a:spLocks noGrp="1"/>
          </p:cNvSpPr>
          <p:nvPr>
            <p:ph type="body" sz="quarter" idx="77" hasCustomPrompt="1"/>
          </p:nvPr>
        </p:nvSpPr>
        <p:spPr>
          <a:xfrm>
            <a:off x="5389917" y="511059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33" name="Platshållare för text 2">
            <a:extLst>
              <a:ext uri="{FF2B5EF4-FFF2-40B4-BE49-F238E27FC236}">
                <a16:creationId xmlns:a16="http://schemas.microsoft.com/office/drawing/2014/main" id="{922A983C-97ED-4D4F-90B9-78A07353BC8F}"/>
              </a:ext>
            </a:extLst>
          </p:cNvPr>
          <p:cNvSpPr>
            <a:spLocks noGrp="1"/>
          </p:cNvSpPr>
          <p:nvPr>
            <p:ph type="body" idx="78" hasCustomPrompt="1"/>
          </p:nvPr>
        </p:nvSpPr>
        <p:spPr>
          <a:xfrm>
            <a:off x="7424934" y="4784422"/>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35" name="Platshållare för text 11">
            <a:extLst>
              <a:ext uri="{FF2B5EF4-FFF2-40B4-BE49-F238E27FC236}">
                <a16:creationId xmlns:a16="http://schemas.microsoft.com/office/drawing/2014/main" id="{FD1E7350-7D86-49FC-8701-EE982A922CD1}"/>
              </a:ext>
            </a:extLst>
          </p:cNvPr>
          <p:cNvSpPr>
            <a:spLocks noGrp="1"/>
          </p:cNvSpPr>
          <p:nvPr>
            <p:ph type="body" sz="quarter" idx="79" hasCustomPrompt="1"/>
          </p:nvPr>
        </p:nvSpPr>
        <p:spPr>
          <a:xfrm>
            <a:off x="7424934" y="511059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36" name="Platshållare för text 2">
            <a:extLst>
              <a:ext uri="{FF2B5EF4-FFF2-40B4-BE49-F238E27FC236}">
                <a16:creationId xmlns:a16="http://schemas.microsoft.com/office/drawing/2014/main" id="{BD11603C-59B8-4FC2-97A6-FA9D7C86E67F}"/>
              </a:ext>
            </a:extLst>
          </p:cNvPr>
          <p:cNvSpPr>
            <a:spLocks noGrp="1"/>
          </p:cNvSpPr>
          <p:nvPr>
            <p:ph type="body" idx="80" hasCustomPrompt="1"/>
          </p:nvPr>
        </p:nvSpPr>
        <p:spPr>
          <a:xfrm>
            <a:off x="9459951" y="4784422"/>
            <a:ext cx="1908000" cy="280200"/>
          </a:xfrm>
        </p:spPr>
        <p:txBody>
          <a:bodyPr lIns="0" tIns="0" rIns="0" bIns="0" rtlCol="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37" name="Platshållare för text 11">
            <a:extLst>
              <a:ext uri="{FF2B5EF4-FFF2-40B4-BE49-F238E27FC236}">
                <a16:creationId xmlns:a16="http://schemas.microsoft.com/office/drawing/2014/main" id="{6E490732-5FB8-4E3E-9D69-E5406F92F7FB}"/>
              </a:ext>
            </a:extLst>
          </p:cNvPr>
          <p:cNvSpPr>
            <a:spLocks noGrp="1"/>
          </p:cNvSpPr>
          <p:nvPr>
            <p:ph type="body" sz="quarter" idx="81" hasCustomPrompt="1"/>
          </p:nvPr>
        </p:nvSpPr>
        <p:spPr>
          <a:xfrm>
            <a:off x="9459951" y="5110596"/>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9" name="Rektangulär 8">
            <a:extLst>
              <a:ext uri="{FF2B5EF4-FFF2-40B4-BE49-F238E27FC236}">
                <a16:creationId xmlns:a16="http://schemas.microsoft.com/office/drawing/2014/main" id="{E86A0EC4-BC37-4FC9-9F26-E3C1334A4C34}"/>
              </a:ext>
            </a:extLst>
          </p:cNvPr>
          <p:cNvSpPr/>
          <p:nvPr userDrawn="1"/>
        </p:nvSpPr>
        <p:spPr>
          <a:xfrm>
            <a:off x="5381032" y="3305997"/>
            <a:ext cx="265176" cy="266400"/>
          </a:xfrm>
          <a:prstGeom prst="rect">
            <a:avLst/>
          </a:prstGeom>
          <a:solidFill>
            <a:srgbClr val="2146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sv-SE" noProof="1"/>
          </a:p>
        </p:txBody>
      </p:sp>
      <p:sp>
        <p:nvSpPr>
          <p:cNvPr id="38" name="Rektangulär 37">
            <a:extLst>
              <a:ext uri="{FF2B5EF4-FFF2-40B4-BE49-F238E27FC236}">
                <a16:creationId xmlns:a16="http://schemas.microsoft.com/office/drawing/2014/main" id="{81BD5238-9183-4891-90FE-BFADE39D52EE}"/>
              </a:ext>
            </a:extLst>
          </p:cNvPr>
          <p:cNvSpPr/>
          <p:nvPr userDrawn="1"/>
        </p:nvSpPr>
        <p:spPr>
          <a:xfrm>
            <a:off x="7416049" y="3305997"/>
            <a:ext cx="265176" cy="266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sv-SE" noProof="1"/>
          </a:p>
        </p:txBody>
      </p:sp>
      <p:sp>
        <p:nvSpPr>
          <p:cNvPr id="39" name="Rektangulär 38">
            <a:extLst>
              <a:ext uri="{FF2B5EF4-FFF2-40B4-BE49-F238E27FC236}">
                <a16:creationId xmlns:a16="http://schemas.microsoft.com/office/drawing/2014/main" id="{92B2D4CE-3326-4F5C-847C-7ADD21460FA5}"/>
              </a:ext>
            </a:extLst>
          </p:cNvPr>
          <p:cNvSpPr/>
          <p:nvPr userDrawn="1"/>
        </p:nvSpPr>
        <p:spPr>
          <a:xfrm>
            <a:off x="9451066" y="3305997"/>
            <a:ext cx="265176" cy="26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sv-SE" noProof="1"/>
          </a:p>
        </p:txBody>
      </p:sp>
      <p:sp>
        <p:nvSpPr>
          <p:cNvPr id="40" name="Rektangulär 39">
            <a:extLst>
              <a:ext uri="{FF2B5EF4-FFF2-40B4-BE49-F238E27FC236}">
                <a16:creationId xmlns:a16="http://schemas.microsoft.com/office/drawing/2014/main" id="{CBFBD00C-155A-4E35-84F8-6154CA214B93}"/>
              </a:ext>
            </a:extLst>
          </p:cNvPr>
          <p:cNvSpPr/>
          <p:nvPr userDrawn="1"/>
        </p:nvSpPr>
        <p:spPr>
          <a:xfrm>
            <a:off x="5381032" y="4401622"/>
            <a:ext cx="2651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sv-SE" noProof="1"/>
          </a:p>
        </p:txBody>
      </p:sp>
      <p:sp>
        <p:nvSpPr>
          <p:cNvPr id="41" name="Rektangulär 40">
            <a:extLst>
              <a:ext uri="{FF2B5EF4-FFF2-40B4-BE49-F238E27FC236}">
                <a16:creationId xmlns:a16="http://schemas.microsoft.com/office/drawing/2014/main" id="{B80A9D06-023A-4BEC-A29D-DB94D1C5D09B}"/>
              </a:ext>
            </a:extLst>
          </p:cNvPr>
          <p:cNvSpPr/>
          <p:nvPr userDrawn="1"/>
        </p:nvSpPr>
        <p:spPr>
          <a:xfrm>
            <a:off x="7416049" y="4401622"/>
            <a:ext cx="265176" cy="26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sv-SE" noProof="1"/>
          </a:p>
        </p:txBody>
      </p:sp>
      <p:sp>
        <p:nvSpPr>
          <p:cNvPr id="42" name="Rektangulär 41">
            <a:extLst>
              <a:ext uri="{FF2B5EF4-FFF2-40B4-BE49-F238E27FC236}">
                <a16:creationId xmlns:a16="http://schemas.microsoft.com/office/drawing/2014/main" id="{B7783EDA-47B1-4EE9-9DF1-72DA4FBB6EBB}"/>
              </a:ext>
            </a:extLst>
          </p:cNvPr>
          <p:cNvSpPr/>
          <p:nvPr userDrawn="1"/>
        </p:nvSpPr>
        <p:spPr>
          <a:xfrm>
            <a:off x="9451066" y="4401622"/>
            <a:ext cx="265176" cy="266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sv-SE" noProof="1"/>
          </a:p>
        </p:txBody>
      </p:sp>
      <p:sp>
        <p:nvSpPr>
          <p:cNvPr id="12" name="Platshållare för diagram 11">
            <a:extLst>
              <a:ext uri="{FF2B5EF4-FFF2-40B4-BE49-F238E27FC236}">
                <a16:creationId xmlns:a16="http://schemas.microsoft.com/office/drawing/2014/main" id="{0A6297C2-03D3-4827-8174-BFCF830BF105}"/>
              </a:ext>
            </a:extLst>
          </p:cNvPr>
          <p:cNvSpPr>
            <a:spLocks noGrp="1"/>
          </p:cNvSpPr>
          <p:nvPr>
            <p:ph type="chart" sz="quarter" idx="82" hasCustomPrompt="1"/>
          </p:nvPr>
        </p:nvSpPr>
        <p:spPr>
          <a:xfrm>
            <a:off x="839788" y="2039527"/>
            <a:ext cx="4110037" cy="3284948"/>
          </a:xfrm>
        </p:spPr>
        <p:txBody>
          <a:bodyPr rtlCol="0" anchor="ctr" anchorCtr="0">
            <a:normAutofit/>
          </a:bodyPr>
          <a:lstStyle>
            <a:lvl1pPr marL="0" indent="0" algn="ctr">
              <a:buNone/>
              <a:defRPr sz="1400"/>
            </a:lvl1pPr>
          </a:lstStyle>
          <a:p>
            <a:pPr rtl="0"/>
            <a:r>
              <a:rPr lang="sv-SE" noProof="1"/>
              <a:t>Klicka på ikonen för att lägga till diagram</a:t>
            </a:r>
          </a:p>
        </p:txBody>
      </p:sp>
      <p:sp>
        <p:nvSpPr>
          <p:cNvPr id="47" name="Platshållare för bild 11">
            <a:extLst>
              <a:ext uri="{FF2B5EF4-FFF2-40B4-BE49-F238E27FC236}">
                <a16:creationId xmlns:a16="http://schemas.microsoft.com/office/drawing/2014/main" id="{99F0FD6D-EAFC-4719-A178-145AF6E9077F}"/>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Tree>
    <p:extLst>
      <p:ext uri="{BB962C8B-B14F-4D97-AF65-F5344CB8AC3E}">
        <p14:creationId xmlns:p14="http://schemas.microsoft.com/office/powerpoint/2010/main" val="3468315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vå innehållslayouter med text">
    <p:spTree>
      <p:nvGrpSpPr>
        <p:cNvPr id="1" name=""/>
        <p:cNvGrpSpPr/>
        <p:nvPr/>
      </p:nvGrpSpPr>
      <p:grpSpPr>
        <a:xfrm>
          <a:off x="0" y="0"/>
          <a:ext cx="0" cy="0"/>
          <a:chOff x="0" y="0"/>
          <a:chExt cx="0" cy="0"/>
        </a:xfrm>
      </p:grpSpPr>
      <p:sp>
        <p:nvSpPr>
          <p:cNvPr id="8" name="Rektangulär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13" name="Rektangulär 12">
            <a:extLst>
              <a:ext uri="{FF2B5EF4-FFF2-40B4-BE49-F238E27FC236}">
                <a16:creationId xmlns:a16="http://schemas.microsoft.com/office/drawing/2014/main" id="{3B142097-9D10-4804-A189-9D860F05AC59}"/>
              </a:ext>
            </a:extLst>
          </p:cNvPr>
          <p:cNvSpPr/>
          <p:nvPr userDrawn="1"/>
        </p:nvSpPr>
        <p:spPr>
          <a:xfrm>
            <a:off x="0" y="2807208"/>
            <a:ext cx="12192000" cy="405079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5" name="Platshållare för datum 4">
            <a:extLst>
              <a:ext uri="{FF2B5EF4-FFF2-40B4-BE49-F238E27FC236}">
                <a16:creationId xmlns:a16="http://schemas.microsoft.com/office/drawing/2014/main" id="{C32F87FB-CCAF-450C-B1BC-067126CC6B11}"/>
              </a:ext>
            </a:extLst>
          </p:cNvPr>
          <p:cNvSpPr>
            <a:spLocks noGrp="1"/>
          </p:cNvSpPr>
          <p:nvPr>
            <p:ph type="dt" sz="half" idx="10"/>
          </p:nvPr>
        </p:nvSpPr>
        <p:spPr/>
        <p:txBody>
          <a:bodyPr rtlCol="0"/>
          <a:lstStyle/>
          <a:p>
            <a:pPr rtl="0"/>
            <a:fld id="{7ED5AF33-29F4-4608-A28B-AD47B0FC42EC}" type="datetime1">
              <a:rPr lang="sv-SE" noProof="1" dirty="0" smtClean="0"/>
              <a:t>2024-03-04</a:t>
            </a:fld>
            <a:endParaRPr lang="sv-SE" noProof="1"/>
          </a:p>
        </p:txBody>
      </p:sp>
      <p:sp>
        <p:nvSpPr>
          <p:cNvPr id="6" name="Platshållare för sidfot 5">
            <a:extLst>
              <a:ext uri="{FF2B5EF4-FFF2-40B4-BE49-F238E27FC236}">
                <a16:creationId xmlns:a16="http://schemas.microsoft.com/office/drawing/2014/main" id="{5825AABB-EED6-4CD0-A5E2-A15FCDD4119F}"/>
              </a:ext>
            </a:extLst>
          </p:cNvPr>
          <p:cNvSpPr>
            <a:spLocks noGrp="1"/>
          </p:cNvSpPr>
          <p:nvPr>
            <p:ph type="ftr" sz="quarter" idx="11"/>
          </p:nvPr>
        </p:nvSpPr>
        <p:spPr/>
        <p:txBody>
          <a:bodyPr rtlCol="0"/>
          <a:lstStyle/>
          <a:p>
            <a:pPr rtl="0"/>
            <a:r>
              <a:rPr lang="sv-SE" noProof="1"/>
              <a:t>LÄGG TILL EN SIDFOT</a:t>
            </a:r>
          </a:p>
        </p:txBody>
      </p:sp>
      <p:sp>
        <p:nvSpPr>
          <p:cNvPr id="7" name="Platshållare för bildnumm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10" name="Platshållare för text 2">
            <a:extLst>
              <a:ext uri="{FF2B5EF4-FFF2-40B4-BE49-F238E27FC236}">
                <a16:creationId xmlns:a16="http://schemas.microsoft.com/office/drawing/2014/main" id="{697FFDD0-A08E-4CF1-A48B-295DE8087177}"/>
              </a:ext>
            </a:extLst>
          </p:cNvPr>
          <p:cNvSpPr>
            <a:spLocks noGrp="1"/>
          </p:cNvSpPr>
          <p:nvPr>
            <p:ph type="body" idx="1" hasCustomPrompt="1"/>
          </p:nvPr>
        </p:nvSpPr>
        <p:spPr>
          <a:xfrm>
            <a:off x="831850" y="4096261"/>
            <a:ext cx="4927266" cy="1654052"/>
          </a:xfrm>
        </p:spPr>
        <p:txBody>
          <a:bodyPr lIns="0" tIns="0" rIns="0" bIns="0" rtlCol="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sv-SE" noProof="1"/>
              <a:t>Redigera format för bakgrundstext</a:t>
            </a:r>
          </a:p>
        </p:txBody>
      </p:sp>
      <p:sp>
        <p:nvSpPr>
          <p:cNvPr id="11" name="Rubrik 1">
            <a:extLst>
              <a:ext uri="{FF2B5EF4-FFF2-40B4-BE49-F238E27FC236}">
                <a16:creationId xmlns:a16="http://schemas.microsoft.com/office/drawing/2014/main" id="{ED7430E2-DDF4-4D72-AF97-86B66F119B62}"/>
              </a:ext>
            </a:extLst>
          </p:cNvPr>
          <p:cNvSpPr>
            <a:spLocks noGrp="1"/>
          </p:cNvSpPr>
          <p:nvPr>
            <p:ph type="title" hasCustomPrompt="1"/>
          </p:nvPr>
        </p:nvSpPr>
        <p:spPr>
          <a:xfrm>
            <a:off x="838200" y="3324399"/>
            <a:ext cx="10515600" cy="636340"/>
          </a:xfrm>
        </p:spPr>
        <p:txBody>
          <a:bodyPr lIns="0" tIns="0" rIns="0" bIns="0" rtlCol="0"/>
          <a:lstStyle>
            <a:lvl1pPr>
              <a:defRPr b="1"/>
            </a:lvl1pPr>
          </a:lstStyle>
          <a:p>
            <a:pPr rtl="0"/>
            <a:r>
              <a:rPr lang="sv-SE" noProof="1"/>
              <a:t>Klicka här för att ändra format</a:t>
            </a:r>
          </a:p>
        </p:txBody>
      </p:sp>
      <p:sp>
        <p:nvSpPr>
          <p:cNvPr id="14" name="Platshållare för text 2">
            <a:extLst>
              <a:ext uri="{FF2B5EF4-FFF2-40B4-BE49-F238E27FC236}">
                <a16:creationId xmlns:a16="http://schemas.microsoft.com/office/drawing/2014/main" id="{A46E1E0F-4E59-4E81-9D45-686A3E2B32EC}"/>
              </a:ext>
            </a:extLst>
          </p:cNvPr>
          <p:cNvSpPr>
            <a:spLocks noGrp="1"/>
          </p:cNvSpPr>
          <p:nvPr>
            <p:ph type="body" idx="14" hasCustomPrompt="1"/>
          </p:nvPr>
        </p:nvSpPr>
        <p:spPr>
          <a:xfrm>
            <a:off x="6424947" y="4096261"/>
            <a:ext cx="4927266" cy="1654052"/>
          </a:xfrm>
        </p:spPr>
        <p:txBody>
          <a:bodyPr lIns="0" tIns="0" rIns="0" bIns="0" rtlCol="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sv-SE" noProof="1"/>
              <a:t>Redigera format för bakgrundstext</a:t>
            </a:r>
          </a:p>
        </p:txBody>
      </p:sp>
      <p:sp>
        <p:nvSpPr>
          <p:cNvPr id="15" name="Platshållare för bild 11">
            <a:extLst>
              <a:ext uri="{FF2B5EF4-FFF2-40B4-BE49-F238E27FC236}">
                <a16:creationId xmlns:a16="http://schemas.microsoft.com/office/drawing/2014/main" id="{1C431EA9-1FA6-4AB8-B683-837876623C19}"/>
              </a:ext>
            </a:extLst>
          </p:cNvPr>
          <p:cNvSpPr>
            <a:spLocks noGrp="1"/>
          </p:cNvSpPr>
          <p:nvPr>
            <p:ph type="pic" sz="quarter" idx="50" hasCustomPrompt="1"/>
          </p:nvPr>
        </p:nvSpPr>
        <p:spPr>
          <a:xfrm>
            <a:off x="831850"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Tree>
    <p:extLst>
      <p:ext uri="{BB962C8B-B14F-4D97-AF65-F5344CB8AC3E}">
        <p14:creationId xmlns:p14="http://schemas.microsoft.com/office/powerpoint/2010/main" val="3388714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yout för innehåll i tack">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11" name="Rektangulär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3CF7F729-1298-4F0B-B725-EFAD88305BF0}"/>
              </a:ext>
            </a:extLst>
          </p:cNvPr>
          <p:cNvSpPr>
            <a:spLocks noGrp="1"/>
          </p:cNvSpPr>
          <p:nvPr>
            <p:ph type="title" hasCustomPrompt="1"/>
          </p:nvPr>
        </p:nvSpPr>
        <p:spPr>
          <a:xfrm>
            <a:off x="825458" y="1514007"/>
            <a:ext cx="4585780" cy="1091078"/>
          </a:xfrm>
        </p:spPr>
        <p:txBody>
          <a:bodyPr lIns="0" tIns="0" rIns="0" bIns="0" rtlCol="0" anchor="b" anchorCtr="0">
            <a:noAutofit/>
          </a:bodyPr>
          <a:lstStyle>
            <a:lvl1pPr>
              <a:defRPr sz="5500"/>
            </a:lvl1pPr>
          </a:lstStyle>
          <a:p>
            <a:pPr rtl="0"/>
            <a:r>
              <a:rPr lang="sv-SE" noProof="1"/>
              <a:t>Tack!</a:t>
            </a:r>
          </a:p>
        </p:txBody>
      </p:sp>
      <p:sp>
        <p:nvSpPr>
          <p:cNvPr id="7" name="Platshållare för datum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E0DCE748-D14C-47C7-9D14-AF962AD6A06C}" type="datetime1">
              <a:rPr lang="sv-SE" noProof="1" dirty="0" smtClean="0"/>
              <a:t>2024-03-04</a:t>
            </a:fld>
            <a:endParaRPr lang="sv-SE" noProof="1"/>
          </a:p>
        </p:txBody>
      </p:sp>
      <p:sp>
        <p:nvSpPr>
          <p:cNvPr id="8" name="Platshållare för sidfot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sv-SE" noProof="1"/>
              <a:t>LÄGG TILL EN SIDFOT</a:t>
            </a:r>
          </a:p>
        </p:txBody>
      </p:sp>
      <p:sp>
        <p:nvSpPr>
          <p:cNvPr id="9" name="Platshållare för bildnumm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13" name="Platshållare för bild 11">
            <a:extLst>
              <a:ext uri="{FF2B5EF4-FFF2-40B4-BE49-F238E27FC236}">
                <a16:creationId xmlns:a16="http://schemas.microsoft.com/office/drawing/2014/main" id="{3A35B9E4-40D9-41FE-A3DD-5A314E6E0B1C}"/>
              </a:ext>
            </a:extLst>
          </p:cNvPr>
          <p:cNvSpPr>
            <a:spLocks noGrp="1"/>
          </p:cNvSpPr>
          <p:nvPr>
            <p:ph type="pic" sz="quarter" idx="14" hasCustomPrompt="1"/>
          </p:nvPr>
        </p:nvSpPr>
        <p:spPr>
          <a:xfrm>
            <a:off x="831850" y="851603"/>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
        <p:nvSpPr>
          <p:cNvPr id="12" name="Platshållare för text 3">
            <a:extLst>
              <a:ext uri="{FF2B5EF4-FFF2-40B4-BE49-F238E27FC236}">
                <a16:creationId xmlns:a16="http://schemas.microsoft.com/office/drawing/2014/main" id="{F1815864-FC8F-40F2-AB2F-2E8B29A59E1C}"/>
              </a:ext>
            </a:extLst>
          </p:cNvPr>
          <p:cNvSpPr>
            <a:spLocks noGrp="1"/>
          </p:cNvSpPr>
          <p:nvPr>
            <p:ph type="body" sz="quarter" idx="15" hasCustomPrompt="1"/>
          </p:nvPr>
        </p:nvSpPr>
        <p:spPr>
          <a:xfrm>
            <a:off x="825335" y="3132086"/>
            <a:ext cx="4586288" cy="509472"/>
          </a:xfrm>
        </p:spPr>
        <p:txBody>
          <a:bodyPr lIns="0" tIns="0" rIns="0" bIns="0" rtlCol="0">
            <a:noAutofit/>
          </a:bodyPr>
          <a:lstStyle>
            <a:lvl1pPr marL="0" indent="0">
              <a:buNone/>
              <a:defRPr sz="36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sv-SE" noProof="1"/>
              <a:t>Allan Mattsson</a:t>
            </a:r>
          </a:p>
        </p:txBody>
      </p:sp>
      <p:sp>
        <p:nvSpPr>
          <p:cNvPr id="14" name="Platshållare för text 3">
            <a:extLst>
              <a:ext uri="{FF2B5EF4-FFF2-40B4-BE49-F238E27FC236}">
                <a16:creationId xmlns:a16="http://schemas.microsoft.com/office/drawing/2014/main" id="{EF892DC1-71DA-42B0-9222-A94944D56D86}"/>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sv-SE" noProof="1"/>
              <a:t>Telefon:</a:t>
            </a:r>
          </a:p>
        </p:txBody>
      </p:sp>
      <p:sp>
        <p:nvSpPr>
          <p:cNvPr id="15" name="Platshållare för text 3">
            <a:extLst>
              <a:ext uri="{FF2B5EF4-FFF2-40B4-BE49-F238E27FC236}">
                <a16:creationId xmlns:a16="http://schemas.microsoft.com/office/drawing/2014/main" id="{0717FFFD-9D64-40AB-9C05-B5348E9B83FE}"/>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sv-SE" noProof="1"/>
              <a:t>208-555-0183</a:t>
            </a:r>
          </a:p>
        </p:txBody>
      </p:sp>
      <p:sp>
        <p:nvSpPr>
          <p:cNvPr id="16" name="Platshållare för text 3">
            <a:extLst>
              <a:ext uri="{FF2B5EF4-FFF2-40B4-BE49-F238E27FC236}">
                <a16:creationId xmlns:a16="http://schemas.microsoft.com/office/drawing/2014/main" id="{FD85ADCA-D658-49E9-B312-5F5BFFDF252B}"/>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sv-SE" noProof="1"/>
              <a:t>E-postadress:</a:t>
            </a:r>
          </a:p>
        </p:txBody>
      </p:sp>
      <p:sp>
        <p:nvSpPr>
          <p:cNvPr id="17" name="Platshållare för text 3">
            <a:extLst>
              <a:ext uri="{FF2B5EF4-FFF2-40B4-BE49-F238E27FC236}">
                <a16:creationId xmlns:a16="http://schemas.microsoft.com/office/drawing/2014/main" id="{D200E180-BBC5-45C4-B9FE-291D676739E2}"/>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sv-SE" noProof="1"/>
              <a:t>alaan@fineartschool.net</a:t>
            </a:r>
          </a:p>
        </p:txBody>
      </p:sp>
      <p:sp>
        <p:nvSpPr>
          <p:cNvPr id="18" name="Platshållare för text 3">
            <a:extLst>
              <a:ext uri="{FF2B5EF4-FFF2-40B4-BE49-F238E27FC236}">
                <a16:creationId xmlns:a16="http://schemas.microsoft.com/office/drawing/2014/main" id="{5E52E9F4-4D2A-4D77-A34F-A611634DDD9F}"/>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sv-SE" noProof="1"/>
              <a:t>Webbplats:</a:t>
            </a:r>
          </a:p>
        </p:txBody>
      </p:sp>
      <p:sp>
        <p:nvSpPr>
          <p:cNvPr id="19" name="Platshållare för text 3">
            <a:extLst>
              <a:ext uri="{FF2B5EF4-FFF2-40B4-BE49-F238E27FC236}">
                <a16:creationId xmlns:a16="http://schemas.microsoft.com/office/drawing/2014/main" id="{A0CC1407-FB5D-49EA-B205-A8DD06DF0218}"/>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sv-SE" noProof="1"/>
              <a:t>www.fineartschool.net</a:t>
            </a:r>
          </a:p>
        </p:txBody>
      </p:sp>
    </p:spTree>
    <p:extLst>
      <p:ext uri="{BB962C8B-B14F-4D97-AF65-F5344CB8AC3E}">
        <p14:creationId xmlns:p14="http://schemas.microsoft.com/office/powerpoint/2010/main" val="1026757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vsnittsinnehåll i bilaga">
    <p:spTree>
      <p:nvGrpSpPr>
        <p:cNvPr id="1" name=""/>
        <p:cNvGrpSpPr/>
        <p:nvPr/>
      </p:nvGrpSpPr>
      <p:grpSpPr>
        <a:xfrm>
          <a:off x="0" y="0"/>
          <a:ext cx="0" cy="0"/>
          <a:chOff x="0" y="0"/>
          <a:chExt cx="0" cy="0"/>
        </a:xfrm>
      </p:grpSpPr>
      <p:sp>
        <p:nvSpPr>
          <p:cNvPr id="8" name="Rektangulär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rcRect/>
            <a:stretch>
              <a:fillRect l="-1" r="-3288" b="-3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15" name="Rektangulär 14">
            <a:extLst>
              <a:ext uri="{FF2B5EF4-FFF2-40B4-BE49-F238E27FC236}">
                <a16:creationId xmlns:a16="http://schemas.microsoft.com/office/drawing/2014/main" id="{65E2087C-0B0E-4369-B682-3BD45618E7AC}"/>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9" name="Rektangulär 8">
            <a:extLst>
              <a:ext uri="{FF2B5EF4-FFF2-40B4-BE49-F238E27FC236}">
                <a16:creationId xmlns:a16="http://schemas.microsoft.com/office/drawing/2014/main" id="{6F35480A-D762-4968-B35D-F8EBD1135B65}"/>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1F7FF6A3-D40E-4089-92AF-A2DB4994946A}"/>
              </a:ext>
            </a:extLst>
          </p:cNvPr>
          <p:cNvSpPr>
            <a:spLocks noGrp="1"/>
          </p:cNvSpPr>
          <p:nvPr>
            <p:ph type="title" hasCustomPrompt="1"/>
          </p:nvPr>
        </p:nvSpPr>
        <p:spPr>
          <a:xfrm>
            <a:off x="838200" y="5291317"/>
            <a:ext cx="10515600" cy="636340"/>
          </a:xfrm>
        </p:spPr>
        <p:txBody>
          <a:bodyPr lIns="0" tIns="0" rIns="0" bIns="0" rtlCol="0"/>
          <a:lstStyle>
            <a:lvl1pPr algn="ctr">
              <a:defRPr b="1"/>
            </a:lvl1pPr>
          </a:lstStyle>
          <a:p>
            <a:pPr rtl="0"/>
            <a:r>
              <a:rPr lang="sv-SE" noProof="1"/>
              <a:t>Klicka här för att ändra format</a:t>
            </a:r>
          </a:p>
        </p:txBody>
      </p:sp>
      <p:sp>
        <p:nvSpPr>
          <p:cNvPr id="5" name="Platshållare för datum 4">
            <a:extLst>
              <a:ext uri="{FF2B5EF4-FFF2-40B4-BE49-F238E27FC236}">
                <a16:creationId xmlns:a16="http://schemas.microsoft.com/office/drawing/2014/main" id="{C32F87FB-CCAF-450C-B1BC-067126CC6B11}"/>
              </a:ext>
            </a:extLst>
          </p:cNvPr>
          <p:cNvSpPr>
            <a:spLocks noGrp="1"/>
          </p:cNvSpPr>
          <p:nvPr>
            <p:ph type="dt" sz="half" idx="10"/>
          </p:nvPr>
        </p:nvSpPr>
        <p:spPr/>
        <p:txBody>
          <a:bodyPr rtlCol="0"/>
          <a:lstStyle/>
          <a:p>
            <a:pPr rtl="0"/>
            <a:fld id="{6B9559FD-4E60-4A71-9820-3B5985E8B08B}" type="datetime1">
              <a:rPr lang="sv-SE" noProof="1" dirty="0" smtClean="0"/>
              <a:t>2024-03-04</a:t>
            </a:fld>
            <a:endParaRPr lang="sv-SE" noProof="1"/>
          </a:p>
        </p:txBody>
      </p:sp>
      <p:sp>
        <p:nvSpPr>
          <p:cNvPr id="6" name="Platshållare för sidfot 5">
            <a:extLst>
              <a:ext uri="{FF2B5EF4-FFF2-40B4-BE49-F238E27FC236}">
                <a16:creationId xmlns:a16="http://schemas.microsoft.com/office/drawing/2014/main" id="{5825AABB-EED6-4CD0-A5E2-A15FCDD4119F}"/>
              </a:ext>
            </a:extLst>
          </p:cNvPr>
          <p:cNvSpPr>
            <a:spLocks noGrp="1"/>
          </p:cNvSpPr>
          <p:nvPr>
            <p:ph type="ftr" sz="quarter" idx="11"/>
          </p:nvPr>
        </p:nvSpPr>
        <p:spPr/>
        <p:txBody>
          <a:bodyPr rtlCol="0"/>
          <a:lstStyle/>
          <a:p>
            <a:pPr rtl="0"/>
            <a:r>
              <a:rPr lang="sv-SE" noProof="1"/>
              <a:t>LÄGG TILL EN SIDFOT</a:t>
            </a:r>
          </a:p>
        </p:txBody>
      </p:sp>
      <p:sp>
        <p:nvSpPr>
          <p:cNvPr id="7" name="Platshållare för bildnumm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14" name="Platshållare för bild 11">
            <a:extLst>
              <a:ext uri="{FF2B5EF4-FFF2-40B4-BE49-F238E27FC236}">
                <a16:creationId xmlns:a16="http://schemas.microsoft.com/office/drawing/2014/main" id="{B21449DB-6E23-41CB-AD61-C3F2044E825A}"/>
              </a:ext>
            </a:extLst>
          </p:cNvPr>
          <p:cNvSpPr>
            <a:spLocks noGrp="1"/>
          </p:cNvSpPr>
          <p:nvPr>
            <p:ph type="pic" sz="quarter" idx="50" hasCustomPrompt="1"/>
          </p:nvPr>
        </p:nvSpPr>
        <p:spPr>
          <a:xfrm>
            <a:off x="5126736"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Tree>
    <p:extLst>
      <p:ext uri="{BB962C8B-B14F-4D97-AF65-F5344CB8AC3E}">
        <p14:creationId xmlns:p14="http://schemas.microsoft.com/office/powerpoint/2010/main" val="247706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yout för innehåll i kundbetyg">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33" name="Rektangulär 32">
            <a:extLst>
              <a:ext uri="{FF2B5EF4-FFF2-40B4-BE49-F238E27FC236}">
                <a16:creationId xmlns:a16="http://schemas.microsoft.com/office/drawing/2014/main" id="{5160F428-57C5-4F3D-A940-BE104D4E7EB6}"/>
              </a:ext>
            </a:extLst>
          </p:cNvPr>
          <p:cNvSpPr/>
          <p:nvPr userDrawn="1"/>
        </p:nvSpPr>
        <p:spPr>
          <a:xfrm>
            <a:off x="0" y="0"/>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6" name="Rektangulär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44B0B20C-63A0-49A1-A09F-99F86387E48E}"/>
              </a:ext>
            </a:extLst>
          </p:cNvPr>
          <p:cNvSpPr>
            <a:spLocks noGrp="1"/>
          </p:cNvSpPr>
          <p:nvPr>
            <p:ph type="title" hasCustomPrompt="1"/>
          </p:nvPr>
        </p:nvSpPr>
        <p:spPr>
          <a:xfrm>
            <a:off x="838199" y="805472"/>
            <a:ext cx="6862011" cy="552848"/>
          </a:xfrm>
        </p:spPr>
        <p:txBody>
          <a:bodyPr lIns="0" tIns="0" rIns="0" bIns="0" rtlCol="0" anchor="b" anchorCtr="0"/>
          <a:lstStyle/>
          <a:p>
            <a:pPr rtl="0"/>
            <a:r>
              <a:rPr lang="sv-SE" noProof="1"/>
              <a:t>Klicka här för att ändra format</a:t>
            </a:r>
          </a:p>
        </p:txBody>
      </p:sp>
      <p:sp>
        <p:nvSpPr>
          <p:cNvPr id="3" name="Platshållare för datum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B7C970C7-865E-4D1C-A02D-AF7661277951}" type="datetime1">
              <a:rPr lang="sv-SE" noProof="1" dirty="0" smtClean="0"/>
              <a:t>2024-03-04</a:t>
            </a:fld>
            <a:endParaRPr lang="sv-SE" noProof="1"/>
          </a:p>
        </p:txBody>
      </p:sp>
      <p:sp>
        <p:nvSpPr>
          <p:cNvPr id="4" name="Platshållare för sidfot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sv-SE" noProof="1"/>
              <a:t>LÄGG TILL EN SIDFOT</a:t>
            </a:r>
          </a:p>
        </p:txBody>
      </p:sp>
      <p:sp>
        <p:nvSpPr>
          <p:cNvPr id="5" name="Platshållare för bildnumm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31" name="Platshållare för text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742719" y="2572232"/>
            <a:ext cx="1908000" cy="591259"/>
          </a:xfrm>
        </p:spPr>
        <p:txBody>
          <a:bodyPr lIns="0" tIns="0" rIns="0" bIns="0" rtlCol="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32" name="Platshållare för text 11">
            <a:extLst>
              <a:ext uri="{FF2B5EF4-FFF2-40B4-BE49-F238E27FC236}">
                <a16:creationId xmlns:a16="http://schemas.microsoft.com/office/drawing/2014/main" id="{57610FCE-66D7-48F6-8133-2F14CEABF03C}"/>
              </a:ext>
            </a:extLst>
          </p:cNvPr>
          <p:cNvSpPr>
            <a:spLocks noGrp="1"/>
          </p:cNvSpPr>
          <p:nvPr>
            <p:ph type="body" sz="quarter" idx="61" hasCustomPrompt="1"/>
          </p:nvPr>
        </p:nvSpPr>
        <p:spPr>
          <a:xfrm>
            <a:off x="2742719" y="320946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34" name="Platshållare för bild 10">
            <a:extLst>
              <a:ext uri="{FF2B5EF4-FFF2-40B4-BE49-F238E27FC236}">
                <a16:creationId xmlns:a16="http://schemas.microsoft.com/office/drawing/2014/main" id="{950B3CF8-BCAD-487D-A0EB-0F031B9DFEB6}"/>
              </a:ext>
            </a:extLst>
          </p:cNvPr>
          <p:cNvSpPr>
            <a:spLocks noGrp="1"/>
          </p:cNvSpPr>
          <p:nvPr>
            <p:ph type="pic" sz="quarter" idx="63" hasCustomPrompt="1"/>
          </p:nvPr>
        </p:nvSpPr>
        <p:spPr>
          <a:xfrm>
            <a:off x="1030546" y="2440194"/>
            <a:ext cx="1389888" cy="1389888"/>
          </a:xfrm>
          <a:prstGeom prst="ellipse">
            <a:avLst/>
          </a:prstGeom>
          <a:ln>
            <a:solidFill>
              <a:schemeClr val="bg2"/>
            </a:solidFill>
          </a:ln>
        </p:spPr>
        <p:txBody>
          <a:bodyPr rtlCol="0" anchor="ctr" anchorCtr="0">
            <a:normAutofit/>
          </a:bodyPr>
          <a:lstStyle>
            <a:lvl1pPr marL="0" indent="0" algn="ctr">
              <a:buNone/>
              <a:defRPr sz="1400"/>
            </a:lvl1pPr>
          </a:lstStyle>
          <a:p>
            <a:pPr rtl="0"/>
            <a:r>
              <a:rPr lang="sv-SE" noProof="1"/>
              <a:t>Klicka på ikonen för att lägga till bild</a:t>
            </a:r>
          </a:p>
        </p:txBody>
      </p:sp>
      <p:sp>
        <p:nvSpPr>
          <p:cNvPr id="44" name="Platshållare för text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916852" y="2572232"/>
            <a:ext cx="1908000" cy="591259"/>
          </a:xfrm>
        </p:spPr>
        <p:txBody>
          <a:bodyPr lIns="0" tIns="0" rIns="0" bIns="0" rtlCol="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45" name="Platshållare för text 11">
            <a:extLst>
              <a:ext uri="{FF2B5EF4-FFF2-40B4-BE49-F238E27FC236}">
                <a16:creationId xmlns:a16="http://schemas.microsoft.com/office/drawing/2014/main" id="{FA001AE7-4E42-42A6-9347-729901FA288B}"/>
              </a:ext>
            </a:extLst>
          </p:cNvPr>
          <p:cNvSpPr>
            <a:spLocks noGrp="1"/>
          </p:cNvSpPr>
          <p:nvPr>
            <p:ph type="body" sz="quarter" idx="72" hasCustomPrompt="1"/>
          </p:nvPr>
        </p:nvSpPr>
        <p:spPr>
          <a:xfrm>
            <a:off x="7916852" y="3209465"/>
            <a:ext cx="1908000" cy="214088"/>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46" name="Platshållare för bild 10">
            <a:extLst>
              <a:ext uri="{FF2B5EF4-FFF2-40B4-BE49-F238E27FC236}">
                <a16:creationId xmlns:a16="http://schemas.microsoft.com/office/drawing/2014/main" id="{C3CA770E-AF5C-412A-8286-39C2516C33FB}"/>
              </a:ext>
            </a:extLst>
          </p:cNvPr>
          <p:cNvSpPr>
            <a:spLocks noGrp="1"/>
          </p:cNvSpPr>
          <p:nvPr>
            <p:ph type="pic" sz="quarter" idx="73" hasCustomPrompt="1"/>
          </p:nvPr>
        </p:nvSpPr>
        <p:spPr>
          <a:xfrm>
            <a:off x="6252805" y="2440194"/>
            <a:ext cx="1389888" cy="1389888"/>
          </a:xfrm>
          <a:prstGeom prst="ellipse">
            <a:avLst/>
          </a:prstGeom>
          <a:ln>
            <a:solidFill>
              <a:schemeClr val="bg2"/>
            </a:solidFill>
          </a:ln>
        </p:spPr>
        <p:txBody>
          <a:bodyPr rtlCol="0" anchor="ctr" anchorCtr="0">
            <a:normAutofit/>
          </a:bodyPr>
          <a:lstStyle>
            <a:lvl1pPr marL="0" indent="0" algn="ctr">
              <a:buNone/>
              <a:defRPr sz="1400"/>
            </a:lvl1pPr>
          </a:lstStyle>
          <a:p>
            <a:pPr rtl="0"/>
            <a:r>
              <a:rPr lang="sv-SE" noProof="1"/>
              <a:t>Klicka på ikonen för att lägga till bild</a:t>
            </a:r>
          </a:p>
        </p:txBody>
      </p:sp>
      <p:sp>
        <p:nvSpPr>
          <p:cNvPr id="28" name="Platshållare för text 11">
            <a:extLst>
              <a:ext uri="{FF2B5EF4-FFF2-40B4-BE49-F238E27FC236}">
                <a16:creationId xmlns:a16="http://schemas.microsoft.com/office/drawing/2014/main" id="{18E76348-9871-4FA1-9460-69F230C89BDA}"/>
              </a:ext>
            </a:extLst>
          </p:cNvPr>
          <p:cNvSpPr>
            <a:spLocks noGrp="1"/>
          </p:cNvSpPr>
          <p:nvPr>
            <p:ph type="body" sz="quarter" idx="74" hasCustomPrompt="1"/>
          </p:nvPr>
        </p:nvSpPr>
        <p:spPr>
          <a:xfrm>
            <a:off x="2742719" y="3874620"/>
            <a:ext cx="3039906" cy="187470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29" name="Platshållare för text 11">
            <a:extLst>
              <a:ext uri="{FF2B5EF4-FFF2-40B4-BE49-F238E27FC236}">
                <a16:creationId xmlns:a16="http://schemas.microsoft.com/office/drawing/2014/main" id="{7C11E7F0-ED81-4CB0-8A14-4C97909FDA1C}"/>
              </a:ext>
            </a:extLst>
          </p:cNvPr>
          <p:cNvSpPr>
            <a:spLocks noGrp="1"/>
          </p:cNvSpPr>
          <p:nvPr>
            <p:ph type="body" sz="quarter" idx="75" hasCustomPrompt="1"/>
          </p:nvPr>
        </p:nvSpPr>
        <p:spPr>
          <a:xfrm>
            <a:off x="7916852" y="3874620"/>
            <a:ext cx="3039906" cy="187470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35" name="Platshållare för bild 11">
            <a:extLst>
              <a:ext uri="{FF2B5EF4-FFF2-40B4-BE49-F238E27FC236}">
                <a16:creationId xmlns:a16="http://schemas.microsoft.com/office/drawing/2014/main" id="{6B1C1861-9B5E-4FAB-A6BD-7DB0815CBD78}"/>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Tree>
    <p:extLst>
      <p:ext uri="{BB962C8B-B14F-4D97-AF65-F5344CB8AC3E}">
        <p14:creationId xmlns:p14="http://schemas.microsoft.com/office/powerpoint/2010/main" val="2788773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nehåll- och beskrivningslayout">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18" name="Rektangulär 17">
            <a:extLst>
              <a:ext uri="{FF2B5EF4-FFF2-40B4-BE49-F238E27FC236}">
                <a16:creationId xmlns:a16="http://schemas.microsoft.com/office/drawing/2014/main" id="{01B7F5A1-ACE9-48DF-BB64-61C809D3A883}"/>
              </a:ext>
            </a:extLst>
          </p:cNvPr>
          <p:cNvSpPr/>
          <p:nvPr userDrawn="1"/>
        </p:nvSpPr>
        <p:spPr>
          <a:xfrm>
            <a:off x="0" y="-14228"/>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6" name="Rektangulär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44B0B20C-63A0-49A1-A09F-99F86387E48E}"/>
              </a:ext>
            </a:extLst>
          </p:cNvPr>
          <p:cNvSpPr>
            <a:spLocks noGrp="1"/>
          </p:cNvSpPr>
          <p:nvPr>
            <p:ph type="title" hasCustomPrompt="1"/>
          </p:nvPr>
        </p:nvSpPr>
        <p:spPr>
          <a:xfrm>
            <a:off x="838199" y="805472"/>
            <a:ext cx="6862011" cy="552848"/>
          </a:xfrm>
        </p:spPr>
        <p:txBody>
          <a:bodyPr lIns="0" tIns="0" rIns="0" bIns="0" rtlCol="0" anchor="b" anchorCtr="0"/>
          <a:lstStyle/>
          <a:p>
            <a:pPr rtl="0"/>
            <a:r>
              <a:rPr lang="sv-SE" noProof="1"/>
              <a:t>Klicka här för att ändra format</a:t>
            </a:r>
          </a:p>
        </p:txBody>
      </p:sp>
      <p:sp>
        <p:nvSpPr>
          <p:cNvPr id="3" name="Platshållare för datum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DA074F56-A653-4FB8-BF60-6610660CF20B}" type="datetime1">
              <a:rPr lang="sv-SE" noProof="1" dirty="0" smtClean="0"/>
              <a:t>2024-03-04</a:t>
            </a:fld>
            <a:endParaRPr lang="sv-SE" noProof="1"/>
          </a:p>
        </p:txBody>
      </p:sp>
      <p:sp>
        <p:nvSpPr>
          <p:cNvPr id="4" name="Platshållare för sidfot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sv-SE" noProof="1"/>
              <a:t>LÄGG TILL EN SIDFOT</a:t>
            </a:r>
          </a:p>
        </p:txBody>
      </p:sp>
      <p:sp>
        <p:nvSpPr>
          <p:cNvPr id="5" name="Platshållare för bildnumm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28" name="Platshållare för text 11">
            <a:extLst>
              <a:ext uri="{FF2B5EF4-FFF2-40B4-BE49-F238E27FC236}">
                <a16:creationId xmlns:a16="http://schemas.microsoft.com/office/drawing/2014/main" id="{18E76348-9871-4FA1-9460-69F230C89BDA}"/>
              </a:ext>
            </a:extLst>
          </p:cNvPr>
          <p:cNvSpPr>
            <a:spLocks noGrp="1"/>
          </p:cNvSpPr>
          <p:nvPr>
            <p:ph type="body" sz="quarter" idx="74" hasCustomPrompt="1"/>
          </p:nvPr>
        </p:nvSpPr>
        <p:spPr>
          <a:xfrm>
            <a:off x="839788" y="3938788"/>
            <a:ext cx="4942837" cy="187470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29" name="Platshållare för text 11">
            <a:extLst>
              <a:ext uri="{FF2B5EF4-FFF2-40B4-BE49-F238E27FC236}">
                <a16:creationId xmlns:a16="http://schemas.microsoft.com/office/drawing/2014/main" id="{7C11E7F0-ED81-4CB0-8A14-4C97909FDA1C}"/>
              </a:ext>
            </a:extLst>
          </p:cNvPr>
          <p:cNvSpPr>
            <a:spLocks noGrp="1"/>
          </p:cNvSpPr>
          <p:nvPr>
            <p:ph type="body" sz="quarter" idx="75" hasCustomPrompt="1"/>
          </p:nvPr>
        </p:nvSpPr>
        <p:spPr>
          <a:xfrm>
            <a:off x="6409377" y="3938788"/>
            <a:ext cx="4942836" cy="1874702"/>
          </a:xfrm>
        </p:spPr>
        <p:txBody>
          <a:bodyPr lIns="0" tIns="0" rIns="0" bIns="0" rtlCol="0">
            <a:normAutofit/>
          </a:bodyPr>
          <a:lstStyle>
            <a:lvl1pPr marL="216000" indent="-216000" algn="l">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17" name="Platshållare för text 11">
            <a:extLst>
              <a:ext uri="{FF2B5EF4-FFF2-40B4-BE49-F238E27FC236}">
                <a16:creationId xmlns:a16="http://schemas.microsoft.com/office/drawing/2014/main" id="{6118C391-74F9-4973-A7A7-1B372BA2986C}"/>
              </a:ext>
            </a:extLst>
          </p:cNvPr>
          <p:cNvSpPr>
            <a:spLocks noGrp="1"/>
          </p:cNvSpPr>
          <p:nvPr>
            <p:ph type="body" sz="quarter" idx="47" hasCustomPrompt="1"/>
          </p:nvPr>
        </p:nvSpPr>
        <p:spPr>
          <a:xfrm>
            <a:off x="836613" y="1392449"/>
            <a:ext cx="8128800" cy="87030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19" name="Platshållare för bild 11">
            <a:extLst>
              <a:ext uri="{FF2B5EF4-FFF2-40B4-BE49-F238E27FC236}">
                <a16:creationId xmlns:a16="http://schemas.microsoft.com/office/drawing/2014/main" id="{9112DCB4-4925-43FD-B9C6-F2236950857F}"/>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Tree>
    <p:extLst>
      <p:ext uri="{BB962C8B-B14F-4D97-AF65-F5344CB8AC3E}">
        <p14:creationId xmlns:p14="http://schemas.microsoft.com/office/powerpoint/2010/main" val="1727926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 innehåll- och beskrivningslayout">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19" name="Rektangulär 18">
            <a:extLst>
              <a:ext uri="{FF2B5EF4-FFF2-40B4-BE49-F238E27FC236}">
                <a16:creationId xmlns:a16="http://schemas.microsoft.com/office/drawing/2014/main" id="{DB6A5190-405E-4BAD-9D24-C60BCE1026AC}"/>
              </a:ext>
            </a:extLst>
          </p:cNvPr>
          <p:cNvSpPr/>
          <p:nvPr userDrawn="1"/>
        </p:nvSpPr>
        <p:spPr>
          <a:xfrm>
            <a:off x="0" y="-336"/>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6" name="Rektangulär 5">
            <a:extLst>
              <a:ext uri="{FF2B5EF4-FFF2-40B4-BE49-F238E27FC236}">
                <a16:creationId xmlns:a16="http://schemas.microsoft.com/office/drawing/2014/main" id="{DD60033C-E502-4C97-87DB-99F01B55681B}"/>
              </a:ext>
            </a:extLst>
          </p:cNvPr>
          <p:cNvSpPr/>
          <p:nvPr userDrawn="1"/>
        </p:nvSpPr>
        <p:spPr>
          <a:xfrm>
            <a:off x="0" y="4050792"/>
            <a:ext cx="12192000" cy="280720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44B0B20C-63A0-49A1-A09F-99F86387E48E}"/>
              </a:ext>
            </a:extLst>
          </p:cNvPr>
          <p:cNvSpPr>
            <a:spLocks noGrp="1"/>
          </p:cNvSpPr>
          <p:nvPr>
            <p:ph type="title" hasCustomPrompt="1"/>
          </p:nvPr>
        </p:nvSpPr>
        <p:spPr>
          <a:xfrm>
            <a:off x="838199" y="805472"/>
            <a:ext cx="6862011" cy="552848"/>
          </a:xfrm>
        </p:spPr>
        <p:txBody>
          <a:bodyPr lIns="0" tIns="0" rIns="0" bIns="0" rtlCol="0" anchor="b" anchorCtr="0"/>
          <a:lstStyle/>
          <a:p>
            <a:pPr rtl="0"/>
            <a:r>
              <a:rPr lang="sv-SE" noProof="1"/>
              <a:t>Klicka här för att ändra format</a:t>
            </a:r>
          </a:p>
        </p:txBody>
      </p:sp>
      <p:sp>
        <p:nvSpPr>
          <p:cNvPr id="3" name="Platshållare för datum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F0C54E34-9A05-4CD9-A2A2-E7639B59883B}" type="datetime1">
              <a:rPr lang="sv-SE" noProof="1" dirty="0" smtClean="0"/>
              <a:t>2024-03-04</a:t>
            </a:fld>
            <a:endParaRPr lang="sv-SE" noProof="1"/>
          </a:p>
        </p:txBody>
      </p:sp>
      <p:sp>
        <p:nvSpPr>
          <p:cNvPr id="4" name="Platshållare för sidfot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sv-SE" noProof="1"/>
              <a:t>LÄGG TILL EN SIDFOT</a:t>
            </a:r>
          </a:p>
        </p:txBody>
      </p:sp>
      <p:sp>
        <p:nvSpPr>
          <p:cNvPr id="5" name="Platshållare för bildnumm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28" name="Platshållare för text 11">
            <a:extLst>
              <a:ext uri="{FF2B5EF4-FFF2-40B4-BE49-F238E27FC236}">
                <a16:creationId xmlns:a16="http://schemas.microsoft.com/office/drawing/2014/main" id="{18E76348-9871-4FA1-9460-69F230C89BDA}"/>
              </a:ext>
            </a:extLst>
          </p:cNvPr>
          <p:cNvSpPr>
            <a:spLocks noGrp="1"/>
          </p:cNvSpPr>
          <p:nvPr>
            <p:ph type="body" sz="quarter" idx="74" hasCustomPrompt="1"/>
          </p:nvPr>
        </p:nvSpPr>
        <p:spPr>
          <a:xfrm>
            <a:off x="839787" y="4512195"/>
            <a:ext cx="2176272" cy="300437"/>
          </a:xfrm>
        </p:spPr>
        <p:txBody>
          <a:bodyPr lIns="0" tIns="0" rIns="0" bIns="0" rtlCol="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Avsnittsrubrik</a:t>
            </a:r>
          </a:p>
        </p:txBody>
      </p:sp>
      <p:sp>
        <p:nvSpPr>
          <p:cNvPr id="29" name="Platshållare för text 11">
            <a:extLst>
              <a:ext uri="{FF2B5EF4-FFF2-40B4-BE49-F238E27FC236}">
                <a16:creationId xmlns:a16="http://schemas.microsoft.com/office/drawing/2014/main" id="{7C11E7F0-ED81-4CB0-8A14-4C97909FDA1C}"/>
              </a:ext>
            </a:extLst>
          </p:cNvPr>
          <p:cNvSpPr>
            <a:spLocks noGrp="1"/>
          </p:cNvSpPr>
          <p:nvPr>
            <p:ph type="body" sz="quarter" idx="75" hasCustomPrompt="1"/>
          </p:nvPr>
        </p:nvSpPr>
        <p:spPr>
          <a:xfrm>
            <a:off x="828570" y="4850265"/>
            <a:ext cx="2176272" cy="93801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17" name="Platshållare för text 11">
            <a:extLst>
              <a:ext uri="{FF2B5EF4-FFF2-40B4-BE49-F238E27FC236}">
                <a16:creationId xmlns:a16="http://schemas.microsoft.com/office/drawing/2014/main" id="{6118C391-74F9-4973-A7A7-1B372BA2986C}"/>
              </a:ext>
            </a:extLst>
          </p:cNvPr>
          <p:cNvSpPr>
            <a:spLocks noGrp="1"/>
          </p:cNvSpPr>
          <p:nvPr>
            <p:ph type="body" sz="quarter" idx="47" hasCustomPrompt="1"/>
          </p:nvPr>
        </p:nvSpPr>
        <p:spPr>
          <a:xfrm>
            <a:off x="836613" y="1392449"/>
            <a:ext cx="8128800" cy="600249"/>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12" name="Platshållare för bild 20">
            <a:extLst>
              <a:ext uri="{FF2B5EF4-FFF2-40B4-BE49-F238E27FC236}">
                <a16:creationId xmlns:a16="http://schemas.microsoft.com/office/drawing/2014/main" id="{BC5C1227-3435-44A2-A29B-3E34D7E6EDFA}"/>
              </a:ext>
            </a:extLst>
          </p:cNvPr>
          <p:cNvSpPr>
            <a:spLocks noGrp="1"/>
          </p:cNvSpPr>
          <p:nvPr>
            <p:ph type="pic" sz="quarter" idx="50" hasCustomPrompt="1"/>
          </p:nvPr>
        </p:nvSpPr>
        <p:spPr>
          <a:xfrm>
            <a:off x="828570" y="2880087"/>
            <a:ext cx="1069848" cy="795528"/>
          </a:xfrm>
        </p:spPr>
        <p:txBody>
          <a:bodyPr rtlCol="0" anchor="ctr" anchorCtr="0">
            <a:noAutofit/>
          </a:bodyPr>
          <a:lstStyle>
            <a:lvl1pPr marL="0" indent="0" algn="ctr">
              <a:buNone/>
              <a:defRPr sz="1400"/>
            </a:lvl1pPr>
          </a:lstStyle>
          <a:p>
            <a:pPr rtl="0"/>
            <a:r>
              <a:rPr lang="sv-SE" noProof="1"/>
              <a:t>Klicka på ikonen för att lägga till bild</a:t>
            </a:r>
          </a:p>
        </p:txBody>
      </p:sp>
      <p:sp>
        <p:nvSpPr>
          <p:cNvPr id="13" name="Platshållare för bild 20">
            <a:extLst>
              <a:ext uri="{FF2B5EF4-FFF2-40B4-BE49-F238E27FC236}">
                <a16:creationId xmlns:a16="http://schemas.microsoft.com/office/drawing/2014/main" id="{84E6553B-BFD6-41B1-B2FB-B2FF92DCFFFB}"/>
              </a:ext>
            </a:extLst>
          </p:cNvPr>
          <p:cNvSpPr>
            <a:spLocks noGrp="1"/>
          </p:cNvSpPr>
          <p:nvPr>
            <p:ph type="pic" sz="quarter" idx="51" hasCustomPrompt="1"/>
          </p:nvPr>
        </p:nvSpPr>
        <p:spPr>
          <a:xfrm>
            <a:off x="3614288" y="2880087"/>
            <a:ext cx="1069848" cy="795528"/>
          </a:xfrm>
        </p:spPr>
        <p:txBody>
          <a:bodyPr rtlCol="0" anchor="ctr" anchorCtr="0">
            <a:noAutofit/>
          </a:bodyPr>
          <a:lstStyle>
            <a:lvl1pPr marL="0" indent="0" algn="ctr">
              <a:buNone/>
              <a:defRPr sz="1400"/>
            </a:lvl1pPr>
          </a:lstStyle>
          <a:p>
            <a:pPr rtl="0"/>
            <a:r>
              <a:rPr lang="sv-SE" noProof="1"/>
              <a:t>Klicka på ikonen för att lägga till bild</a:t>
            </a:r>
          </a:p>
        </p:txBody>
      </p:sp>
      <p:sp>
        <p:nvSpPr>
          <p:cNvPr id="15" name="Platshållare för text 11">
            <a:extLst>
              <a:ext uri="{FF2B5EF4-FFF2-40B4-BE49-F238E27FC236}">
                <a16:creationId xmlns:a16="http://schemas.microsoft.com/office/drawing/2014/main" id="{D88F4128-E844-49D5-B896-F5B8360E0547}"/>
              </a:ext>
            </a:extLst>
          </p:cNvPr>
          <p:cNvSpPr>
            <a:spLocks noGrp="1"/>
          </p:cNvSpPr>
          <p:nvPr>
            <p:ph type="body" sz="quarter" idx="76" hasCustomPrompt="1"/>
          </p:nvPr>
        </p:nvSpPr>
        <p:spPr>
          <a:xfrm>
            <a:off x="3479372" y="4512195"/>
            <a:ext cx="2176272" cy="300437"/>
          </a:xfrm>
        </p:spPr>
        <p:txBody>
          <a:bodyPr lIns="0" tIns="0" rIns="0" bIns="0" rtlCol="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Avsnittsrubrik</a:t>
            </a:r>
          </a:p>
        </p:txBody>
      </p:sp>
      <p:sp>
        <p:nvSpPr>
          <p:cNvPr id="16" name="Platshållare för text 11">
            <a:extLst>
              <a:ext uri="{FF2B5EF4-FFF2-40B4-BE49-F238E27FC236}">
                <a16:creationId xmlns:a16="http://schemas.microsoft.com/office/drawing/2014/main" id="{A4D9A5A5-DC49-42A9-AF1C-03EE63FAC03F}"/>
              </a:ext>
            </a:extLst>
          </p:cNvPr>
          <p:cNvSpPr>
            <a:spLocks noGrp="1"/>
          </p:cNvSpPr>
          <p:nvPr>
            <p:ph type="body" sz="quarter" idx="77" hasCustomPrompt="1"/>
          </p:nvPr>
        </p:nvSpPr>
        <p:spPr>
          <a:xfrm>
            <a:off x="3468155" y="4850265"/>
            <a:ext cx="2176272" cy="938012"/>
          </a:xfrm>
        </p:spPr>
        <p:txBody>
          <a:bodyPr lIns="0" tIns="0" rIns="0" bIns="0" rtlCol="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9" name="Rektangulär 8">
            <a:extLst>
              <a:ext uri="{FF2B5EF4-FFF2-40B4-BE49-F238E27FC236}">
                <a16:creationId xmlns:a16="http://schemas.microsoft.com/office/drawing/2014/main" id="{7F48B1E6-F024-4B3C-B742-0BF9E09286E4}"/>
              </a:ext>
            </a:extLst>
          </p:cNvPr>
          <p:cNvSpPr/>
          <p:nvPr userDrawn="1"/>
        </p:nvSpPr>
        <p:spPr>
          <a:xfrm>
            <a:off x="6125937" y="2250550"/>
            <a:ext cx="2286000" cy="3657600"/>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sv-SE" noProof="1"/>
          </a:p>
        </p:txBody>
      </p:sp>
      <p:sp>
        <p:nvSpPr>
          <p:cNvPr id="21" name="Rektangulär 20">
            <a:extLst>
              <a:ext uri="{FF2B5EF4-FFF2-40B4-BE49-F238E27FC236}">
                <a16:creationId xmlns:a16="http://schemas.microsoft.com/office/drawing/2014/main" id="{4C43F6EC-68DC-4837-BACC-5AD6767A59B3}"/>
              </a:ext>
            </a:extLst>
          </p:cNvPr>
          <p:cNvSpPr/>
          <p:nvPr userDrawn="1"/>
        </p:nvSpPr>
        <p:spPr>
          <a:xfrm rot="5400000">
            <a:off x="8598924" y="2762976"/>
            <a:ext cx="2286000" cy="2684355"/>
          </a:xfrm>
          <a:prstGeom prst="rect">
            <a:avLst/>
          </a:prstGeom>
          <a:blipFill>
            <a:blip r:embed="rId3">
              <a:extLst>
                <a:ext uri="{96DAC541-7B7A-43D3-8B79-37D633B846F1}">
                  <asvg:svgBlip xmlns:asvg="http://schemas.microsoft.com/office/drawing/2016/SVG/main" r:embed="rId4"/>
                </a:ext>
              </a:extLst>
            </a:blip>
            <a:stretch>
              <a:fillRect b="-362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sv-SE" noProof="1"/>
          </a:p>
        </p:txBody>
      </p:sp>
      <p:sp>
        <p:nvSpPr>
          <p:cNvPr id="14" name="Platshållare för bild 13">
            <a:extLst>
              <a:ext uri="{FF2B5EF4-FFF2-40B4-BE49-F238E27FC236}">
                <a16:creationId xmlns:a16="http://schemas.microsoft.com/office/drawing/2014/main" id="{4629E6EA-0F70-4614-B242-4AE3E4301398}"/>
              </a:ext>
            </a:extLst>
          </p:cNvPr>
          <p:cNvSpPr>
            <a:spLocks noGrp="1"/>
          </p:cNvSpPr>
          <p:nvPr>
            <p:ph type="pic" sz="quarter" idx="78" hasCustomPrompt="1"/>
          </p:nvPr>
        </p:nvSpPr>
        <p:spPr>
          <a:xfrm>
            <a:off x="6283325" y="2410395"/>
            <a:ext cx="1974850" cy="3047430"/>
          </a:xfrm>
          <a:ln w="25400">
            <a:solidFill>
              <a:schemeClr val="bg2"/>
            </a:solidFill>
          </a:ln>
        </p:spPr>
        <p:txBody>
          <a:bodyPr rtlCol="0" anchor="ctr" anchorCtr="0">
            <a:normAutofit/>
          </a:bodyPr>
          <a:lstStyle>
            <a:lvl1pPr marL="0" indent="0" algn="ctr">
              <a:buNone/>
              <a:defRPr sz="1400"/>
            </a:lvl1pPr>
          </a:lstStyle>
          <a:p>
            <a:pPr rtl="0"/>
            <a:r>
              <a:rPr lang="sv-SE" noProof="1"/>
              <a:t>Klicka på ikonen för att lägga till bild</a:t>
            </a:r>
          </a:p>
        </p:txBody>
      </p:sp>
      <p:sp>
        <p:nvSpPr>
          <p:cNvPr id="23" name="Platshållare för bild 22">
            <a:extLst>
              <a:ext uri="{FF2B5EF4-FFF2-40B4-BE49-F238E27FC236}">
                <a16:creationId xmlns:a16="http://schemas.microsoft.com/office/drawing/2014/main" id="{32379FE9-C48F-4225-A40A-A3E6CAD4F51E}"/>
              </a:ext>
            </a:extLst>
          </p:cNvPr>
          <p:cNvSpPr>
            <a:spLocks noGrp="1"/>
          </p:cNvSpPr>
          <p:nvPr>
            <p:ph type="pic" sz="quarter" idx="79" hasCustomPrompt="1"/>
          </p:nvPr>
        </p:nvSpPr>
        <p:spPr>
          <a:xfrm>
            <a:off x="8412163" y="3124606"/>
            <a:ext cx="2511425" cy="1976400"/>
          </a:xfrm>
          <a:ln w="25400">
            <a:solidFill>
              <a:schemeClr val="bg2"/>
            </a:solidFill>
          </a:ln>
        </p:spPr>
        <p:txBody>
          <a:bodyPr rtlCol="0" anchor="ctr" anchorCtr="0">
            <a:normAutofit/>
          </a:bodyPr>
          <a:lstStyle>
            <a:lvl1pPr marL="0" indent="0" algn="ctr">
              <a:buNone/>
              <a:defRPr sz="1400"/>
            </a:lvl1pPr>
          </a:lstStyle>
          <a:p>
            <a:pPr rtl="0"/>
            <a:r>
              <a:rPr lang="sv-SE" noProof="1"/>
              <a:t>Klicka på ikonen för att lägga till bild</a:t>
            </a:r>
          </a:p>
        </p:txBody>
      </p:sp>
      <p:sp>
        <p:nvSpPr>
          <p:cNvPr id="26" name="Platshållare för bild 11">
            <a:extLst>
              <a:ext uri="{FF2B5EF4-FFF2-40B4-BE49-F238E27FC236}">
                <a16:creationId xmlns:a16="http://schemas.microsoft.com/office/drawing/2014/main" id="{FFDA0C1B-4B80-4211-8E8D-A19CA0D2A593}"/>
              </a:ext>
            </a:extLst>
          </p:cNvPr>
          <p:cNvSpPr>
            <a:spLocks noGrp="1"/>
          </p:cNvSpPr>
          <p:nvPr>
            <p:ph type="pic" sz="quarter" idx="8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Tree>
    <p:extLst>
      <p:ext uri="{BB962C8B-B14F-4D97-AF65-F5344CB8AC3E}">
        <p14:creationId xmlns:p14="http://schemas.microsoft.com/office/powerpoint/2010/main" val="128921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ubrikbild">
    <p:spTree>
      <p:nvGrpSpPr>
        <p:cNvPr id="1" name=""/>
        <p:cNvGrpSpPr/>
        <p:nvPr/>
      </p:nvGrpSpPr>
      <p:grpSpPr>
        <a:xfrm>
          <a:off x="0" y="0"/>
          <a:ext cx="0" cy="0"/>
          <a:chOff x="0" y="0"/>
          <a:chExt cx="0" cy="0"/>
        </a:xfrm>
      </p:grpSpPr>
      <p:sp>
        <p:nvSpPr>
          <p:cNvPr id="7" name="Rektangulär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8" name="Rektangulär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rtlCol="0" anchor="b">
            <a:normAutofit/>
          </a:bodyPr>
          <a:lstStyle>
            <a:lvl1pPr algn="ctr">
              <a:lnSpc>
                <a:spcPct val="85000"/>
              </a:lnSpc>
              <a:defRPr sz="5500" b="1">
                <a:solidFill>
                  <a:schemeClr val="bg1"/>
                </a:solidFill>
              </a:defRPr>
            </a:lvl1pPr>
          </a:lstStyle>
          <a:p>
            <a:pPr rtl="0"/>
            <a:r>
              <a:rPr lang="sv-SE" noProof="1"/>
              <a:t>Presentationens rubrik</a:t>
            </a:r>
          </a:p>
        </p:txBody>
      </p:sp>
      <p:sp>
        <p:nvSpPr>
          <p:cNvPr id="3" name="Underrubrik 2">
            <a:extLst>
              <a:ext uri="{FF2B5EF4-FFF2-40B4-BE49-F238E27FC236}">
                <a16:creationId xmlns:a16="http://schemas.microsoft.com/office/drawing/2014/main" id="{0862A2A7-5821-4BAA-A45B-8AFDF4E0FBAD}"/>
              </a:ext>
            </a:extLst>
          </p:cNvPr>
          <p:cNvSpPr>
            <a:spLocks noGrp="1"/>
          </p:cNvSpPr>
          <p:nvPr>
            <p:ph type="subTitle" idx="1" hasCustomPrompt="1"/>
          </p:nvPr>
        </p:nvSpPr>
        <p:spPr>
          <a:xfrm>
            <a:off x="3581400" y="4653445"/>
            <a:ext cx="5027613" cy="827197"/>
          </a:xfrm>
        </p:spPr>
        <p:txBody>
          <a:bodyPr rtlCol="0">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sv-SE" noProof="1"/>
              <a:t>Klicka om du vill redigera mall för underrubrikformat</a:t>
            </a:r>
          </a:p>
        </p:txBody>
      </p:sp>
    </p:spTree>
    <p:extLst>
      <p:ext uri="{BB962C8B-B14F-4D97-AF65-F5344CB8AC3E}">
        <p14:creationId xmlns:p14="http://schemas.microsoft.com/office/powerpoint/2010/main" val="473596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vsnittsrubrik">
    <p:spTree>
      <p:nvGrpSpPr>
        <p:cNvPr id="1" name=""/>
        <p:cNvGrpSpPr/>
        <p:nvPr/>
      </p:nvGrpSpPr>
      <p:grpSpPr>
        <a:xfrm>
          <a:off x="0" y="0"/>
          <a:ext cx="0" cy="0"/>
          <a:chOff x="0" y="0"/>
          <a:chExt cx="0" cy="0"/>
        </a:xfrm>
      </p:grpSpPr>
      <p:sp>
        <p:nvSpPr>
          <p:cNvPr id="8" name="Rektangulär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9" name="Rektangulär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rtlCol="0" anchor="b" anchorCtr="0">
            <a:noAutofit/>
          </a:bodyPr>
          <a:lstStyle>
            <a:lvl1pPr algn="r">
              <a:defRPr sz="5500" b="1"/>
            </a:lvl1pPr>
          </a:lstStyle>
          <a:p>
            <a:pPr rtl="0"/>
            <a:r>
              <a:rPr lang="sv-SE" noProof="1"/>
              <a:t>Presentationens rubrik</a:t>
            </a:r>
          </a:p>
        </p:txBody>
      </p:sp>
      <p:sp>
        <p:nvSpPr>
          <p:cNvPr id="11" name="Underrubrik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rtlCol="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sv-SE" noProof="1"/>
              <a:t>Underrubrik här</a:t>
            </a:r>
          </a:p>
        </p:txBody>
      </p:sp>
    </p:spTree>
    <p:extLst>
      <p:ext uri="{BB962C8B-B14F-4D97-AF65-F5344CB8AC3E}">
        <p14:creationId xmlns:p14="http://schemas.microsoft.com/office/powerpoint/2010/main" val="2751761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ubrik och innehåll">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14" name="Rektangulär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6" name="Rektangulär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44B0B20C-63A0-49A1-A09F-99F86387E48E}"/>
              </a:ext>
            </a:extLst>
          </p:cNvPr>
          <p:cNvSpPr>
            <a:spLocks noGrp="1"/>
          </p:cNvSpPr>
          <p:nvPr>
            <p:ph type="title" hasCustomPrompt="1"/>
          </p:nvPr>
        </p:nvSpPr>
        <p:spPr>
          <a:xfrm>
            <a:off x="838199" y="805472"/>
            <a:ext cx="10512425" cy="552848"/>
          </a:xfrm>
        </p:spPr>
        <p:txBody>
          <a:bodyPr lIns="0" tIns="0" rIns="0" bIns="0" rtlCol="0" anchor="b" anchorCtr="0"/>
          <a:lstStyle/>
          <a:p>
            <a:pPr rtl="0"/>
            <a:r>
              <a:rPr lang="sv-SE" noProof="1"/>
              <a:t>Klicka här för att ändra format</a:t>
            </a:r>
          </a:p>
        </p:txBody>
      </p:sp>
      <p:sp>
        <p:nvSpPr>
          <p:cNvPr id="3" name="Platshållare för datum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FDAA51A2-0C2F-45D8-A31F-D4DD123971B6}" type="datetime1">
              <a:rPr lang="sv-SE" noProof="1" dirty="0" smtClean="0"/>
              <a:t>2024-03-04</a:t>
            </a:fld>
            <a:endParaRPr lang="sv-SE" noProof="1"/>
          </a:p>
        </p:txBody>
      </p:sp>
      <p:sp>
        <p:nvSpPr>
          <p:cNvPr id="4" name="Platshållare för sidfot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sv-SE" noProof="1"/>
              <a:t>LÄGG TILL EN SIDFOT</a:t>
            </a:r>
          </a:p>
        </p:txBody>
      </p:sp>
      <p:sp>
        <p:nvSpPr>
          <p:cNvPr id="5" name="Platshållare för bildnumm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13" name="Platshållare för innehåll 2">
            <a:extLst>
              <a:ext uri="{FF2B5EF4-FFF2-40B4-BE49-F238E27FC236}">
                <a16:creationId xmlns:a16="http://schemas.microsoft.com/office/drawing/2014/main" id="{3462FAC8-55F2-4A8C-BD0D-938A725760C8}"/>
              </a:ext>
            </a:extLst>
          </p:cNvPr>
          <p:cNvSpPr>
            <a:spLocks noGrp="1"/>
          </p:cNvSpPr>
          <p:nvPr>
            <p:ph idx="1" hasCustomPrompt="1"/>
          </p:nvPr>
        </p:nvSpPr>
        <p:spPr>
          <a:xfrm>
            <a:off x="838200" y="2064470"/>
            <a:ext cx="10515600" cy="3604962"/>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rtl="0"/>
            <a:r>
              <a:rPr lang="sv-SE" noProof="1"/>
              <a:t>Redigera format för bakgrundstext</a:t>
            </a:r>
          </a:p>
          <a:p>
            <a:pPr lvl="1" rtl="0"/>
            <a:r>
              <a:rPr lang="sv-SE" noProof="1"/>
              <a:t>Nivå två</a:t>
            </a:r>
          </a:p>
          <a:p>
            <a:pPr lvl="2" rtl="0"/>
            <a:r>
              <a:rPr lang="sv-SE" noProof="1"/>
              <a:t>Nivå tre</a:t>
            </a:r>
          </a:p>
          <a:p>
            <a:pPr lvl="3" rtl="0"/>
            <a:r>
              <a:rPr lang="sv-SE" noProof="1"/>
              <a:t>Nivå fyra</a:t>
            </a:r>
          </a:p>
          <a:p>
            <a:pPr lvl="4" rtl="0"/>
            <a:r>
              <a:rPr lang="sv-SE" noProof="1"/>
              <a:t>Nivå fem</a:t>
            </a:r>
          </a:p>
        </p:txBody>
      </p:sp>
    </p:spTree>
    <p:extLst>
      <p:ext uri="{BB962C8B-B14F-4D97-AF65-F5344CB8AC3E}">
        <p14:creationId xmlns:p14="http://schemas.microsoft.com/office/powerpoint/2010/main" val="129554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vsnittsinnehåll i sidhuvud">
    <p:spTree>
      <p:nvGrpSpPr>
        <p:cNvPr id="1" name=""/>
        <p:cNvGrpSpPr/>
        <p:nvPr/>
      </p:nvGrpSpPr>
      <p:grpSpPr>
        <a:xfrm>
          <a:off x="0" y="0"/>
          <a:ext cx="0" cy="0"/>
          <a:chOff x="0" y="0"/>
          <a:chExt cx="0" cy="0"/>
        </a:xfrm>
      </p:grpSpPr>
      <p:sp>
        <p:nvSpPr>
          <p:cNvPr id="8" name="Rektangulär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9" name="Rektangulär 8">
            <a:extLst>
              <a:ext uri="{FF2B5EF4-FFF2-40B4-BE49-F238E27FC236}">
                <a16:creationId xmlns:a16="http://schemas.microsoft.com/office/drawing/2014/main" id="{6F35480A-D762-4968-B35D-F8EBD1135B65}"/>
              </a:ext>
            </a:extLst>
          </p:cNvPr>
          <p:cNvSpPr/>
          <p:nvPr userDrawn="1"/>
        </p:nvSpPr>
        <p:spPr>
          <a:xfrm>
            <a:off x="0" y="3429000"/>
            <a:ext cx="12192000" cy="3429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11" name="Platshållare för text 2">
            <a:extLst>
              <a:ext uri="{FF2B5EF4-FFF2-40B4-BE49-F238E27FC236}">
                <a16:creationId xmlns:a16="http://schemas.microsoft.com/office/drawing/2014/main" id="{9741282D-68FE-4C49-8F91-14A2214B4CB9}"/>
              </a:ext>
            </a:extLst>
          </p:cNvPr>
          <p:cNvSpPr>
            <a:spLocks noGrp="1"/>
          </p:cNvSpPr>
          <p:nvPr>
            <p:ph type="body" idx="1" hasCustomPrompt="1"/>
          </p:nvPr>
        </p:nvSpPr>
        <p:spPr>
          <a:xfrm>
            <a:off x="831850" y="4721902"/>
            <a:ext cx="10680596" cy="1133423"/>
          </a:xfrm>
        </p:spPr>
        <p:txBody>
          <a:bodyPr lIns="0" tIns="0" rIns="0" bIns="0" rtlCol="0">
            <a:normAutofit/>
          </a:bodyPr>
          <a:lstStyle>
            <a:lvl1pPr marL="0" indent="0">
              <a:spcBef>
                <a:spcPts val="600"/>
              </a:spcBef>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sv-SE" noProof="1"/>
              <a:t>Redigera format för bakgrundstext</a:t>
            </a:r>
          </a:p>
        </p:txBody>
      </p:sp>
      <p:sp>
        <p:nvSpPr>
          <p:cNvPr id="2" name="Rubrik 1">
            <a:extLst>
              <a:ext uri="{FF2B5EF4-FFF2-40B4-BE49-F238E27FC236}">
                <a16:creationId xmlns:a16="http://schemas.microsoft.com/office/drawing/2014/main" id="{1F7FF6A3-D40E-4089-92AF-A2DB4994946A}"/>
              </a:ext>
            </a:extLst>
          </p:cNvPr>
          <p:cNvSpPr>
            <a:spLocks noGrp="1"/>
          </p:cNvSpPr>
          <p:nvPr>
            <p:ph type="title" hasCustomPrompt="1"/>
          </p:nvPr>
        </p:nvSpPr>
        <p:spPr>
          <a:xfrm>
            <a:off x="838200" y="4062334"/>
            <a:ext cx="10674246" cy="636340"/>
          </a:xfrm>
        </p:spPr>
        <p:txBody>
          <a:bodyPr lIns="0" tIns="0" rIns="0" bIns="0" rtlCol="0"/>
          <a:lstStyle>
            <a:lvl1pPr>
              <a:defRPr b="1"/>
            </a:lvl1pPr>
          </a:lstStyle>
          <a:p>
            <a:pPr rtl="0"/>
            <a:r>
              <a:rPr lang="sv-SE" noProof="1"/>
              <a:t>Klicka här för att ändra format</a:t>
            </a:r>
          </a:p>
        </p:txBody>
      </p:sp>
      <p:sp>
        <p:nvSpPr>
          <p:cNvPr id="5" name="Platshållare för datum 4">
            <a:extLst>
              <a:ext uri="{FF2B5EF4-FFF2-40B4-BE49-F238E27FC236}">
                <a16:creationId xmlns:a16="http://schemas.microsoft.com/office/drawing/2014/main" id="{C32F87FB-CCAF-450C-B1BC-067126CC6B11}"/>
              </a:ext>
            </a:extLst>
          </p:cNvPr>
          <p:cNvSpPr>
            <a:spLocks noGrp="1"/>
          </p:cNvSpPr>
          <p:nvPr>
            <p:ph type="dt" sz="half" idx="10"/>
          </p:nvPr>
        </p:nvSpPr>
        <p:spPr/>
        <p:txBody>
          <a:bodyPr rtlCol="0"/>
          <a:lstStyle/>
          <a:p>
            <a:pPr rtl="0"/>
            <a:fld id="{D02CE482-C572-4662-B5DC-98CD61EF7C06}" type="datetime1">
              <a:rPr lang="sv-SE" noProof="1" dirty="0" smtClean="0"/>
              <a:t>2024-03-04</a:t>
            </a:fld>
            <a:endParaRPr lang="sv-SE" noProof="1"/>
          </a:p>
        </p:txBody>
      </p:sp>
      <p:sp>
        <p:nvSpPr>
          <p:cNvPr id="6" name="Platshållare för sidfot 5">
            <a:extLst>
              <a:ext uri="{FF2B5EF4-FFF2-40B4-BE49-F238E27FC236}">
                <a16:creationId xmlns:a16="http://schemas.microsoft.com/office/drawing/2014/main" id="{5825AABB-EED6-4CD0-A5E2-A15FCDD4119F}"/>
              </a:ext>
            </a:extLst>
          </p:cNvPr>
          <p:cNvSpPr>
            <a:spLocks noGrp="1"/>
          </p:cNvSpPr>
          <p:nvPr>
            <p:ph type="ftr" sz="quarter" idx="11"/>
          </p:nvPr>
        </p:nvSpPr>
        <p:spPr/>
        <p:txBody>
          <a:bodyPr rtlCol="0"/>
          <a:lstStyle/>
          <a:p>
            <a:pPr rtl="0"/>
            <a:r>
              <a:rPr lang="sv-SE" noProof="1"/>
              <a:t>LÄGG TILL EN SIDFOT</a:t>
            </a:r>
          </a:p>
        </p:txBody>
      </p:sp>
      <p:sp>
        <p:nvSpPr>
          <p:cNvPr id="7" name="Platshållare för bildnumm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10" name="Platshållare för bild 11">
            <a:extLst>
              <a:ext uri="{FF2B5EF4-FFF2-40B4-BE49-F238E27FC236}">
                <a16:creationId xmlns:a16="http://schemas.microsoft.com/office/drawing/2014/main" id="{E22EDD9E-AEE4-4D2A-BD45-AABB792F68AF}"/>
              </a:ext>
            </a:extLst>
          </p:cNvPr>
          <p:cNvSpPr>
            <a:spLocks noGrp="1"/>
          </p:cNvSpPr>
          <p:nvPr>
            <p:ph type="pic" sz="quarter" idx="50" hasCustomPrompt="1"/>
          </p:nvPr>
        </p:nvSpPr>
        <p:spPr>
          <a:xfrm>
            <a:off x="831850"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Tree>
    <p:extLst>
      <p:ext uri="{BB962C8B-B14F-4D97-AF65-F5344CB8AC3E}">
        <p14:creationId xmlns:p14="http://schemas.microsoft.com/office/powerpoint/2010/main" val="3452227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vå innehåll">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35" name="Rektangulär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7" name="Rektangulär 26">
            <a:extLst>
              <a:ext uri="{FF2B5EF4-FFF2-40B4-BE49-F238E27FC236}">
                <a16:creationId xmlns:a16="http://schemas.microsoft.com/office/drawing/2014/main" id="{B7314DC4-8C9E-4F01-A18F-43188041EB03}"/>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37" name="Platshållare för innehåll 2">
            <a:extLst>
              <a:ext uri="{FF2B5EF4-FFF2-40B4-BE49-F238E27FC236}">
                <a16:creationId xmlns:a16="http://schemas.microsoft.com/office/drawing/2014/main" id="{27010291-978E-4CC6-876F-E22ADA4A322F}"/>
              </a:ext>
            </a:extLst>
          </p:cNvPr>
          <p:cNvSpPr>
            <a:spLocks noGrp="1"/>
          </p:cNvSpPr>
          <p:nvPr>
            <p:ph sz="half" idx="1" hasCustomPrompt="1"/>
          </p:nvPr>
        </p:nvSpPr>
        <p:spPr>
          <a:xfrm>
            <a:off x="838200" y="2049405"/>
            <a:ext cx="5181600" cy="3588615"/>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sv-SE" noProof="1"/>
              <a:t>Redigera format för bakgrundstext</a:t>
            </a:r>
          </a:p>
          <a:p>
            <a:pPr lvl="1" rtl="0"/>
            <a:r>
              <a:rPr lang="sv-SE" noProof="1"/>
              <a:t>Nivå två</a:t>
            </a:r>
          </a:p>
          <a:p>
            <a:pPr lvl="2" rtl="0"/>
            <a:r>
              <a:rPr lang="sv-SE" noProof="1"/>
              <a:t>Nivå tre</a:t>
            </a:r>
          </a:p>
          <a:p>
            <a:pPr lvl="3" rtl="0"/>
            <a:r>
              <a:rPr lang="sv-SE" noProof="1"/>
              <a:t>Nivå fyra</a:t>
            </a:r>
          </a:p>
          <a:p>
            <a:pPr lvl="4" rtl="0"/>
            <a:r>
              <a:rPr lang="sv-SE" noProof="1"/>
              <a:t>Nivå fem</a:t>
            </a:r>
          </a:p>
        </p:txBody>
      </p:sp>
      <p:sp>
        <p:nvSpPr>
          <p:cNvPr id="38" name="Platshållare för innehåll 3">
            <a:extLst>
              <a:ext uri="{FF2B5EF4-FFF2-40B4-BE49-F238E27FC236}">
                <a16:creationId xmlns:a16="http://schemas.microsoft.com/office/drawing/2014/main" id="{C0C7E056-802B-46B6-8017-5D7F87B41A5A}"/>
              </a:ext>
            </a:extLst>
          </p:cNvPr>
          <p:cNvSpPr>
            <a:spLocks noGrp="1"/>
          </p:cNvSpPr>
          <p:nvPr>
            <p:ph sz="half" idx="2" hasCustomPrompt="1"/>
          </p:nvPr>
        </p:nvSpPr>
        <p:spPr>
          <a:xfrm>
            <a:off x="6172200" y="2049405"/>
            <a:ext cx="5181600" cy="3568970"/>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sv-SE" noProof="1"/>
              <a:t>Redigera format för bakgrundstext</a:t>
            </a:r>
          </a:p>
          <a:p>
            <a:pPr lvl="1" rtl="0"/>
            <a:r>
              <a:rPr lang="sv-SE" noProof="1"/>
              <a:t>Nivå två</a:t>
            </a:r>
          </a:p>
          <a:p>
            <a:pPr lvl="2" rtl="0"/>
            <a:r>
              <a:rPr lang="sv-SE" noProof="1"/>
              <a:t>Nivå tre</a:t>
            </a:r>
          </a:p>
          <a:p>
            <a:pPr lvl="3" rtl="0"/>
            <a:r>
              <a:rPr lang="sv-SE" noProof="1"/>
              <a:t>Nivå fyra</a:t>
            </a:r>
          </a:p>
          <a:p>
            <a:pPr lvl="4" rtl="0"/>
            <a:r>
              <a:rPr lang="sv-SE" noProof="1"/>
              <a:t>Nivå fem</a:t>
            </a:r>
          </a:p>
        </p:txBody>
      </p:sp>
      <p:sp>
        <p:nvSpPr>
          <p:cNvPr id="8" name="Platshållare för datum 7">
            <a:extLst>
              <a:ext uri="{FF2B5EF4-FFF2-40B4-BE49-F238E27FC236}">
                <a16:creationId xmlns:a16="http://schemas.microsoft.com/office/drawing/2014/main" id="{F5D76E00-0ACB-4B7A-B045-2A0F2EF8D824}"/>
              </a:ext>
            </a:extLst>
          </p:cNvPr>
          <p:cNvSpPr>
            <a:spLocks noGrp="1"/>
          </p:cNvSpPr>
          <p:nvPr>
            <p:ph type="dt" sz="half" idx="10"/>
          </p:nvPr>
        </p:nvSpPr>
        <p:spPr/>
        <p:txBody>
          <a:bodyPr rtlCol="0"/>
          <a:lstStyle/>
          <a:p>
            <a:pPr rtl="0"/>
            <a:fld id="{66A82635-B75C-4E58-8EE3-F6B7CABAF995}" type="datetime1">
              <a:rPr lang="sv-SE" noProof="1" dirty="0" smtClean="0"/>
              <a:t>2024-03-04</a:t>
            </a:fld>
            <a:endParaRPr lang="sv-SE" noProof="1"/>
          </a:p>
        </p:txBody>
      </p:sp>
      <p:sp>
        <p:nvSpPr>
          <p:cNvPr id="9" name="Platshållare för sidfot 8">
            <a:extLst>
              <a:ext uri="{FF2B5EF4-FFF2-40B4-BE49-F238E27FC236}">
                <a16:creationId xmlns:a16="http://schemas.microsoft.com/office/drawing/2014/main" id="{BB112229-A962-49D4-B30E-99CFF547CC16}"/>
              </a:ext>
            </a:extLst>
          </p:cNvPr>
          <p:cNvSpPr>
            <a:spLocks noGrp="1"/>
          </p:cNvSpPr>
          <p:nvPr>
            <p:ph type="ftr" sz="quarter" idx="11"/>
          </p:nvPr>
        </p:nvSpPr>
        <p:spPr/>
        <p:txBody>
          <a:bodyPr rtlCol="0"/>
          <a:lstStyle/>
          <a:p>
            <a:pPr rtl="0"/>
            <a:r>
              <a:rPr lang="sv-SE" noProof="1"/>
              <a:t>LÄGG TILL EN SIDFOT</a:t>
            </a:r>
          </a:p>
        </p:txBody>
      </p:sp>
      <p:sp>
        <p:nvSpPr>
          <p:cNvPr id="12" name="Platshållare för bildnumm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rtlCol="0"/>
          <a:lstStyle/>
          <a:p>
            <a:pPr rtl="0"/>
            <a:fld id="{4950F5D8-22E1-4015-8661-E5B1FD28C2DE}" type="slidenum">
              <a:rPr lang="sv-SE" noProof="1" dirty="0" smtClean="0"/>
              <a:pPr rtl="0"/>
              <a:t>‹#›</a:t>
            </a:fld>
            <a:endParaRPr lang="sv-SE" noProof="1"/>
          </a:p>
        </p:txBody>
      </p:sp>
      <p:sp>
        <p:nvSpPr>
          <p:cNvPr id="39" name="Rubrik 1">
            <a:extLst>
              <a:ext uri="{FF2B5EF4-FFF2-40B4-BE49-F238E27FC236}">
                <a16:creationId xmlns:a16="http://schemas.microsoft.com/office/drawing/2014/main" id="{6D1F570F-D9DD-43A5-A55C-A231D1F75ED1}"/>
              </a:ext>
            </a:extLst>
          </p:cNvPr>
          <p:cNvSpPr>
            <a:spLocks noGrp="1"/>
          </p:cNvSpPr>
          <p:nvPr>
            <p:ph type="title" hasCustomPrompt="1"/>
          </p:nvPr>
        </p:nvSpPr>
        <p:spPr>
          <a:xfrm>
            <a:off x="838199" y="805472"/>
            <a:ext cx="10512425" cy="552848"/>
          </a:xfrm>
        </p:spPr>
        <p:txBody>
          <a:bodyPr lIns="0" tIns="0" rIns="0" bIns="0" rtlCol="0" anchor="b" anchorCtr="0"/>
          <a:lstStyle/>
          <a:p>
            <a:pPr rtl="0"/>
            <a:r>
              <a:rPr lang="sv-SE" noProof="1"/>
              <a:t>Klicka här för att ändra format</a:t>
            </a:r>
          </a:p>
        </p:txBody>
      </p:sp>
    </p:spTree>
    <p:extLst>
      <p:ext uri="{BB962C8B-B14F-4D97-AF65-F5344CB8AC3E}">
        <p14:creationId xmlns:p14="http://schemas.microsoft.com/office/powerpoint/2010/main" val="1117116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Jämförelse">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14" name="Rektangulär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6" name="Rektangulär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44B0B20C-63A0-49A1-A09F-99F86387E48E}"/>
              </a:ext>
            </a:extLst>
          </p:cNvPr>
          <p:cNvSpPr>
            <a:spLocks noGrp="1"/>
          </p:cNvSpPr>
          <p:nvPr>
            <p:ph type="title" hasCustomPrompt="1"/>
          </p:nvPr>
        </p:nvSpPr>
        <p:spPr>
          <a:xfrm>
            <a:off x="838199" y="805472"/>
            <a:ext cx="10512425" cy="552848"/>
          </a:xfrm>
        </p:spPr>
        <p:txBody>
          <a:bodyPr lIns="0" tIns="0" rIns="0" bIns="0" rtlCol="0" anchor="b" anchorCtr="0"/>
          <a:lstStyle/>
          <a:p>
            <a:pPr rtl="0"/>
            <a:r>
              <a:rPr lang="sv-SE" noProof="1"/>
              <a:t>Klicka här för att ändra format</a:t>
            </a:r>
          </a:p>
        </p:txBody>
      </p:sp>
      <p:sp>
        <p:nvSpPr>
          <p:cNvPr id="3" name="Platshållare för datum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F2B92414-6385-4242-AB2C-F4B4E2BE3C35}" type="datetime1">
              <a:rPr lang="sv-SE" noProof="1" dirty="0" smtClean="0"/>
              <a:t>2024-03-04</a:t>
            </a:fld>
            <a:endParaRPr lang="sv-SE" noProof="1"/>
          </a:p>
        </p:txBody>
      </p:sp>
      <p:sp>
        <p:nvSpPr>
          <p:cNvPr id="4" name="Platshållare för sidfot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sv-SE" noProof="1"/>
              <a:t>LÄGG TILL EN SIDFOT</a:t>
            </a:r>
          </a:p>
        </p:txBody>
      </p:sp>
      <p:sp>
        <p:nvSpPr>
          <p:cNvPr id="5" name="Platshållare för bildnumm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17" name="Platshållare för text 2">
            <a:extLst>
              <a:ext uri="{FF2B5EF4-FFF2-40B4-BE49-F238E27FC236}">
                <a16:creationId xmlns:a16="http://schemas.microsoft.com/office/drawing/2014/main" id="{A0794048-CBDE-4DD8-B381-C7B3F8BC6BD1}"/>
              </a:ext>
            </a:extLst>
          </p:cNvPr>
          <p:cNvSpPr>
            <a:spLocks noGrp="1"/>
          </p:cNvSpPr>
          <p:nvPr>
            <p:ph type="body" idx="1" hasCustomPrompt="1"/>
          </p:nvPr>
        </p:nvSpPr>
        <p:spPr>
          <a:xfrm>
            <a:off x="839788" y="2049403"/>
            <a:ext cx="5157787" cy="455672"/>
          </a:xfrm>
        </p:spPr>
        <p:txBody>
          <a:bodyPr rtlCol="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format för bakgrundstext</a:t>
            </a:r>
          </a:p>
        </p:txBody>
      </p:sp>
      <p:sp>
        <p:nvSpPr>
          <p:cNvPr id="19" name="Platshållare för text 4">
            <a:extLst>
              <a:ext uri="{FF2B5EF4-FFF2-40B4-BE49-F238E27FC236}">
                <a16:creationId xmlns:a16="http://schemas.microsoft.com/office/drawing/2014/main" id="{8728F1E0-EBE6-4A1C-A9AD-A2F93B614002}"/>
              </a:ext>
            </a:extLst>
          </p:cNvPr>
          <p:cNvSpPr>
            <a:spLocks noGrp="1"/>
          </p:cNvSpPr>
          <p:nvPr>
            <p:ph type="body" sz="quarter" idx="3" hasCustomPrompt="1"/>
          </p:nvPr>
        </p:nvSpPr>
        <p:spPr>
          <a:xfrm>
            <a:off x="6172200" y="2049401"/>
            <a:ext cx="5183188" cy="455673"/>
          </a:xfrm>
        </p:spPr>
        <p:txBody>
          <a:bodyPr rtlCol="0"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format för bakgrundstext</a:t>
            </a:r>
          </a:p>
        </p:txBody>
      </p:sp>
      <p:sp>
        <p:nvSpPr>
          <p:cNvPr id="20" name="Platshållare för innehåll 5">
            <a:extLst>
              <a:ext uri="{FF2B5EF4-FFF2-40B4-BE49-F238E27FC236}">
                <a16:creationId xmlns:a16="http://schemas.microsoft.com/office/drawing/2014/main" id="{A0E71F33-4A3C-4FCB-968D-EDA3A37F0BCC}"/>
              </a:ext>
            </a:extLst>
          </p:cNvPr>
          <p:cNvSpPr>
            <a:spLocks noGrp="1"/>
          </p:cNvSpPr>
          <p:nvPr>
            <p:ph sz="quarter" idx="4" hasCustomPrompt="1"/>
          </p:nvPr>
        </p:nvSpPr>
        <p:spPr>
          <a:xfrm>
            <a:off x="6172200" y="2505075"/>
            <a:ext cx="5183188" cy="3132946"/>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sv-SE" noProof="1"/>
              <a:t>Redigera format för bakgrundstext</a:t>
            </a:r>
          </a:p>
          <a:p>
            <a:pPr lvl="1" rtl="0"/>
            <a:r>
              <a:rPr lang="sv-SE" noProof="1"/>
              <a:t>Nivå två</a:t>
            </a:r>
          </a:p>
          <a:p>
            <a:pPr lvl="2" rtl="0"/>
            <a:r>
              <a:rPr lang="sv-SE" noProof="1"/>
              <a:t>Nivå tre</a:t>
            </a:r>
          </a:p>
          <a:p>
            <a:pPr lvl="3" rtl="0"/>
            <a:r>
              <a:rPr lang="sv-SE" noProof="1"/>
              <a:t>Nivå fyra</a:t>
            </a:r>
          </a:p>
          <a:p>
            <a:pPr lvl="4" rtl="0"/>
            <a:r>
              <a:rPr lang="sv-SE" noProof="1"/>
              <a:t>Nivå fem</a:t>
            </a:r>
          </a:p>
        </p:txBody>
      </p:sp>
      <p:sp>
        <p:nvSpPr>
          <p:cNvPr id="21" name="Platshållare för innehåll 3">
            <a:extLst>
              <a:ext uri="{FF2B5EF4-FFF2-40B4-BE49-F238E27FC236}">
                <a16:creationId xmlns:a16="http://schemas.microsoft.com/office/drawing/2014/main" id="{FE2D98C8-5649-4EB0-A619-A662461EC9AA}"/>
              </a:ext>
            </a:extLst>
          </p:cNvPr>
          <p:cNvSpPr>
            <a:spLocks noGrp="1"/>
          </p:cNvSpPr>
          <p:nvPr>
            <p:ph sz="half" idx="2" hasCustomPrompt="1"/>
          </p:nvPr>
        </p:nvSpPr>
        <p:spPr>
          <a:xfrm>
            <a:off x="839788" y="2505075"/>
            <a:ext cx="5157787" cy="3132946"/>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sv-SE" noProof="1"/>
              <a:t>Redigera format för bakgrundstext</a:t>
            </a:r>
          </a:p>
          <a:p>
            <a:pPr lvl="1" rtl="0"/>
            <a:r>
              <a:rPr lang="sv-SE" noProof="1"/>
              <a:t>Nivå två</a:t>
            </a:r>
          </a:p>
          <a:p>
            <a:pPr lvl="2" rtl="0"/>
            <a:r>
              <a:rPr lang="sv-SE" noProof="1"/>
              <a:t>Nivå tre</a:t>
            </a:r>
          </a:p>
          <a:p>
            <a:pPr lvl="3" rtl="0"/>
            <a:r>
              <a:rPr lang="sv-SE" noProof="1"/>
              <a:t>Nivå fyra</a:t>
            </a:r>
          </a:p>
          <a:p>
            <a:pPr lvl="4" rtl="0"/>
            <a:r>
              <a:rPr lang="sv-SE" noProof="1"/>
              <a:t>Nivå fem</a:t>
            </a:r>
          </a:p>
        </p:txBody>
      </p:sp>
    </p:spTree>
    <p:extLst>
      <p:ext uri="{BB962C8B-B14F-4D97-AF65-F5344CB8AC3E}">
        <p14:creationId xmlns:p14="http://schemas.microsoft.com/office/powerpoint/2010/main" val="21699165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nehåll med bildtext">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11" name="Rektangulär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7" name="Platshållare för datum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07EB891C-AF5D-43BD-979D-008BCBC0BC2D}" type="datetime1">
              <a:rPr lang="sv-SE" noProof="1" dirty="0" smtClean="0"/>
              <a:t>2024-03-04</a:t>
            </a:fld>
            <a:endParaRPr lang="sv-SE" noProof="1"/>
          </a:p>
        </p:txBody>
      </p:sp>
      <p:sp>
        <p:nvSpPr>
          <p:cNvPr id="8" name="Platshållare för sidfot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sv-SE" noProof="1"/>
              <a:t>LÄGG TILL EN SIDFOT</a:t>
            </a:r>
          </a:p>
        </p:txBody>
      </p:sp>
      <p:sp>
        <p:nvSpPr>
          <p:cNvPr id="9" name="Platshållare för bildnumm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12" name="Rubrik 1">
            <a:extLst>
              <a:ext uri="{FF2B5EF4-FFF2-40B4-BE49-F238E27FC236}">
                <a16:creationId xmlns:a16="http://schemas.microsoft.com/office/drawing/2014/main" id="{8F15BD07-216B-4BED-B02B-A824C3BFE4E0}"/>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sv-SE" noProof="1"/>
              <a:t>Klicka här för att ändra format</a:t>
            </a:r>
          </a:p>
        </p:txBody>
      </p:sp>
      <p:sp>
        <p:nvSpPr>
          <p:cNvPr id="14" name="Platshållare för text 3">
            <a:extLst>
              <a:ext uri="{FF2B5EF4-FFF2-40B4-BE49-F238E27FC236}">
                <a16:creationId xmlns:a16="http://schemas.microsoft.com/office/drawing/2014/main" id="{31CB25A8-485F-445D-B110-8C51B4D99271}"/>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sv-SE" noProof="1"/>
              <a:t>Redigera format för bakgrundstext</a:t>
            </a:r>
          </a:p>
        </p:txBody>
      </p:sp>
      <p:sp>
        <p:nvSpPr>
          <p:cNvPr id="15" name="Platshållare för innehåll 2">
            <a:extLst>
              <a:ext uri="{FF2B5EF4-FFF2-40B4-BE49-F238E27FC236}">
                <a16:creationId xmlns:a16="http://schemas.microsoft.com/office/drawing/2014/main" id="{0F6DD5FE-C12D-447A-88F9-437E12A22A4C}"/>
              </a:ext>
            </a:extLst>
          </p:cNvPr>
          <p:cNvSpPr>
            <a:spLocks noGrp="1"/>
          </p:cNvSpPr>
          <p:nvPr>
            <p:ph idx="1" hasCustomPrompt="1"/>
          </p:nvPr>
        </p:nvSpPr>
        <p:spPr>
          <a:xfrm>
            <a:off x="5183188" y="499123"/>
            <a:ext cx="6172200" cy="5361928"/>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sv-SE" noProof="1"/>
              <a:t>Redigera format för bakgrundstext</a:t>
            </a:r>
          </a:p>
          <a:p>
            <a:pPr lvl="1" rtl="0"/>
            <a:r>
              <a:rPr lang="sv-SE" noProof="1"/>
              <a:t>Nivå två</a:t>
            </a:r>
          </a:p>
          <a:p>
            <a:pPr lvl="2" rtl="0"/>
            <a:r>
              <a:rPr lang="sv-SE" noProof="1"/>
              <a:t>Nivå tre</a:t>
            </a:r>
          </a:p>
          <a:p>
            <a:pPr lvl="3" rtl="0"/>
            <a:r>
              <a:rPr lang="sv-SE" noProof="1"/>
              <a:t>Nivå fyra</a:t>
            </a:r>
          </a:p>
          <a:p>
            <a:pPr lvl="4" rtl="0"/>
            <a:r>
              <a:rPr lang="sv-SE" noProof="1"/>
              <a:t>Nivå fem</a:t>
            </a:r>
          </a:p>
        </p:txBody>
      </p:sp>
    </p:spTree>
    <p:extLst>
      <p:ext uri="{BB962C8B-B14F-4D97-AF65-F5344CB8AC3E}">
        <p14:creationId xmlns:p14="http://schemas.microsoft.com/office/powerpoint/2010/main" val="38452369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ild med bildtext">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11" name="Rektangulär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7" name="Platshållare för datum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6CD4FC0B-40D9-4241-B8DA-F9A91CC2DB21}" type="datetime1">
              <a:rPr lang="sv-SE" noProof="1" dirty="0" smtClean="0"/>
              <a:t>2024-03-04</a:t>
            </a:fld>
            <a:endParaRPr lang="sv-SE" noProof="1"/>
          </a:p>
        </p:txBody>
      </p:sp>
      <p:sp>
        <p:nvSpPr>
          <p:cNvPr id="8" name="Platshållare för sidfot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sv-SE" noProof="1"/>
              <a:t>LÄGG TILL EN SIDFOT</a:t>
            </a:r>
          </a:p>
        </p:txBody>
      </p:sp>
      <p:sp>
        <p:nvSpPr>
          <p:cNvPr id="9" name="Platshållare för bildnumm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13" name="Rubrik 1">
            <a:extLst>
              <a:ext uri="{FF2B5EF4-FFF2-40B4-BE49-F238E27FC236}">
                <a16:creationId xmlns:a16="http://schemas.microsoft.com/office/drawing/2014/main" id="{86152D61-B915-4FFA-BFAB-BE67BD9FEB74}"/>
              </a:ext>
            </a:extLst>
          </p:cNvPr>
          <p:cNvSpPr>
            <a:spLocks noGrp="1"/>
          </p:cNvSpPr>
          <p:nvPr>
            <p:ph type="title" hasCustomPrompt="1"/>
          </p:nvPr>
        </p:nvSpPr>
        <p:spPr>
          <a:xfrm>
            <a:off x="839788" y="457200"/>
            <a:ext cx="3932237" cy="1600200"/>
          </a:xfrm>
        </p:spPr>
        <p:txBody>
          <a:bodyPr rtlCol="0" anchor="b"/>
          <a:lstStyle>
            <a:lvl1pPr>
              <a:defRPr sz="3200"/>
            </a:lvl1pPr>
          </a:lstStyle>
          <a:p>
            <a:pPr rtl="0"/>
            <a:r>
              <a:rPr lang="sv-SE" noProof="1"/>
              <a:t>Klicka här för att ändra format</a:t>
            </a:r>
          </a:p>
        </p:txBody>
      </p:sp>
      <p:sp>
        <p:nvSpPr>
          <p:cNvPr id="14" name="Platshållare för text 3">
            <a:extLst>
              <a:ext uri="{FF2B5EF4-FFF2-40B4-BE49-F238E27FC236}">
                <a16:creationId xmlns:a16="http://schemas.microsoft.com/office/drawing/2014/main" id="{56B9FA21-7A71-4ACD-9725-F9C35C79405A}"/>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sv-SE" noProof="1"/>
              <a:t>Redigera format för bakgrundstext</a:t>
            </a:r>
          </a:p>
        </p:txBody>
      </p:sp>
      <p:sp>
        <p:nvSpPr>
          <p:cNvPr id="15" name="Platshållare för bild 2">
            <a:extLst>
              <a:ext uri="{FF2B5EF4-FFF2-40B4-BE49-F238E27FC236}">
                <a16:creationId xmlns:a16="http://schemas.microsoft.com/office/drawing/2014/main" id="{23F69D43-2C7D-427D-9395-81FD4D07F927}"/>
              </a:ext>
            </a:extLst>
          </p:cNvPr>
          <p:cNvSpPr>
            <a:spLocks noGrp="1"/>
          </p:cNvSpPr>
          <p:nvPr>
            <p:ph type="pic" idx="1" hasCustomPrompt="1"/>
          </p:nvPr>
        </p:nvSpPr>
        <p:spPr>
          <a:xfrm>
            <a:off x="5183188" y="457201"/>
            <a:ext cx="6172200" cy="5403850"/>
          </a:xfrm>
        </p:spPr>
        <p:txBody>
          <a:bodyPr rtlCol="0"/>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sv-SE" noProof="1"/>
              <a:t>Klicka på ikonen för att lägga till bild</a:t>
            </a:r>
          </a:p>
        </p:txBody>
      </p:sp>
    </p:spTree>
    <p:extLst>
      <p:ext uri="{BB962C8B-B14F-4D97-AF65-F5344CB8AC3E}">
        <p14:creationId xmlns:p14="http://schemas.microsoft.com/office/powerpoint/2010/main" val="373136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ast rubrik">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35" name="Rektangulär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8" name="Platshållare för datum 7">
            <a:extLst>
              <a:ext uri="{FF2B5EF4-FFF2-40B4-BE49-F238E27FC236}">
                <a16:creationId xmlns:a16="http://schemas.microsoft.com/office/drawing/2014/main" id="{F5D76E00-0ACB-4B7A-B045-2A0F2EF8D824}"/>
              </a:ext>
            </a:extLst>
          </p:cNvPr>
          <p:cNvSpPr>
            <a:spLocks noGrp="1"/>
          </p:cNvSpPr>
          <p:nvPr>
            <p:ph type="dt" sz="half" idx="10"/>
          </p:nvPr>
        </p:nvSpPr>
        <p:spPr/>
        <p:txBody>
          <a:bodyPr rtlCol="0"/>
          <a:lstStyle/>
          <a:p>
            <a:pPr rtl="0"/>
            <a:fld id="{2098728F-D633-4133-821F-DE95E6E7AE6E}" type="datetime1">
              <a:rPr lang="sv-SE" noProof="1" dirty="0" smtClean="0"/>
              <a:t>2024-03-04</a:t>
            </a:fld>
            <a:endParaRPr lang="sv-SE" noProof="1"/>
          </a:p>
        </p:txBody>
      </p:sp>
      <p:sp>
        <p:nvSpPr>
          <p:cNvPr id="9" name="Platshållare för sidfot 8">
            <a:extLst>
              <a:ext uri="{FF2B5EF4-FFF2-40B4-BE49-F238E27FC236}">
                <a16:creationId xmlns:a16="http://schemas.microsoft.com/office/drawing/2014/main" id="{BB112229-A962-49D4-B30E-99CFF547CC16}"/>
              </a:ext>
            </a:extLst>
          </p:cNvPr>
          <p:cNvSpPr>
            <a:spLocks noGrp="1"/>
          </p:cNvSpPr>
          <p:nvPr>
            <p:ph type="ftr" sz="quarter" idx="11"/>
          </p:nvPr>
        </p:nvSpPr>
        <p:spPr/>
        <p:txBody>
          <a:bodyPr rtlCol="0"/>
          <a:lstStyle/>
          <a:p>
            <a:pPr rtl="0"/>
            <a:r>
              <a:rPr lang="sv-SE" noProof="1"/>
              <a:t>LÄGG TILL EN SIDFOT</a:t>
            </a:r>
          </a:p>
        </p:txBody>
      </p:sp>
      <p:sp>
        <p:nvSpPr>
          <p:cNvPr id="12" name="Platshållare för bildnumm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rtlCol="0"/>
          <a:lstStyle/>
          <a:p>
            <a:pPr rtl="0"/>
            <a:fld id="{4950F5D8-22E1-4015-8661-E5B1FD28C2DE}" type="slidenum">
              <a:rPr lang="sv-SE" noProof="1" dirty="0" smtClean="0"/>
              <a:pPr rtl="0"/>
              <a:t>‹#›</a:t>
            </a:fld>
            <a:endParaRPr lang="sv-SE" noProof="1"/>
          </a:p>
        </p:txBody>
      </p:sp>
      <p:sp>
        <p:nvSpPr>
          <p:cNvPr id="39" name="Rubrik 1">
            <a:extLst>
              <a:ext uri="{FF2B5EF4-FFF2-40B4-BE49-F238E27FC236}">
                <a16:creationId xmlns:a16="http://schemas.microsoft.com/office/drawing/2014/main" id="{6D1F570F-D9DD-43A5-A55C-A231D1F75ED1}"/>
              </a:ext>
            </a:extLst>
          </p:cNvPr>
          <p:cNvSpPr>
            <a:spLocks noGrp="1"/>
          </p:cNvSpPr>
          <p:nvPr>
            <p:ph type="title" hasCustomPrompt="1"/>
          </p:nvPr>
        </p:nvSpPr>
        <p:spPr>
          <a:xfrm>
            <a:off x="838199" y="805472"/>
            <a:ext cx="10512425" cy="552848"/>
          </a:xfrm>
        </p:spPr>
        <p:txBody>
          <a:bodyPr lIns="0" tIns="0" rIns="0" bIns="0" rtlCol="0" anchor="b" anchorCtr="0"/>
          <a:lstStyle/>
          <a:p>
            <a:pPr rtl="0"/>
            <a:r>
              <a:rPr lang="sv-SE" noProof="1"/>
              <a:t>Klicka här för att ändra format</a:t>
            </a:r>
          </a:p>
        </p:txBody>
      </p:sp>
    </p:spTree>
    <p:extLst>
      <p:ext uri="{BB962C8B-B14F-4D97-AF65-F5344CB8AC3E}">
        <p14:creationId xmlns:p14="http://schemas.microsoft.com/office/powerpoint/2010/main" val="3496870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om">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14" name="Rektangulär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3" name="Platshållare för datum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5F719228-6F9B-4A89-932C-03B6040AE38C}" type="datetime1">
              <a:rPr lang="sv-SE" noProof="1" dirty="0" smtClean="0"/>
              <a:t>2024-03-04</a:t>
            </a:fld>
            <a:endParaRPr lang="sv-SE" noProof="1"/>
          </a:p>
        </p:txBody>
      </p:sp>
      <p:sp>
        <p:nvSpPr>
          <p:cNvPr id="4" name="Platshållare för sidfot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sv-SE" noProof="1"/>
              <a:t>LÄGG TILL EN SIDFOT</a:t>
            </a:r>
          </a:p>
        </p:txBody>
      </p:sp>
      <p:sp>
        <p:nvSpPr>
          <p:cNvPr id="5" name="Platshållare för bildnumm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Tree>
    <p:extLst>
      <p:ext uri="{BB962C8B-B14F-4D97-AF65-F5344CB8AC3E}">
        <p14:creationId xmlns:p14="http://schemas.microsoft.com/office/powerpoint/2010/main" val="362289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om ingen bakgrund">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09FABCF6-9B78-49BE-A2AD-F0AA9C62F46C}"/>
              </a:ext>
            </a:extLst>
          </p:cNvPr>
          <p:cNvSpPr>
            <a:spLocks noGrp="1"/>
          </p:cNvSpPr>
          <p:nvPr>
            <p:ph type="dt" sz="half" idx="10"/>
          </p:nvPr>
        </p:nvSpPr>
        <p:spPr/>
        <p:txBody>
          <a:bodyPr rtlCol="0"/>
          <a:lstStyle/>
          <a:p>
            <a:pPr rtl="0"/>
            <a:fld id="{831B332C-E984-447F-99B5-9FF15E366894}" type="datetime1">
              <a:rPr lang="sv-SE" noProof="1" dirty="0" smtClean="0"/>
              <a:t>2024-03-04</a:t>
            </a:fld>
            <a:endParaRPr lang="sv-SE" noProof="1"/>
          </a:p>
        </p:txBody>
      </p:sp>
      <p:sp>
        <p:nvSpPr>
          <p:cNvPr id="3" name="Platshållare för sidfot 2">
            <a:extLst>
              <a:ext uri="{FF2B5EF4-FFF2-40B4-BE49-F238E27FC236}">
                <a16:creationId xmlns:a16="http://schemas.microsoft.com/office/drawing/2014/main" id="{E70934F3-5442-470C-BF40-00437371D7BD}"/>
              </a:ext>
            </a:extLst>
          </p:cNvPr>
          <p:cNvSpPr>
            <a:spLocks noGrp="1"/>
          </p:cNvSpPr>
          <p:nvPr>
            <p:ph type="ftr" sz="quarter" idx="11"/>
          </p:nvPr>
        </p:nvSpPr>
        <p:spPr/>
        <p:txBody>
          <a:bodyPr rtlCol="0"/>
          <a:lstStyle/>
          <a:p>
            <a:pPr rtl="0"/>
            <a:r>
              <a:rPr lang="sv-SE" noProof="1"/>
              <a:t>LÄGG TILL EN SIDFOT</a:t>
            </a:r>
          </a:p>
        </p:txBody>
      </p:sp>
      <p:sp>
        <p:nvSpPr>
          <p:cNvPr id="4" name="Platshållare för bildnummer 3">
            <a:extLst>
              <a:ext uri="{FF2B5EF4-FFF2-40B4-BE49-F238E27FC236}">
                <a16:creationId xmlns:a16="http://schemas.microsoft.com/office/drawing/2014/main" id="{F4014656-DB95-4E7F-83A3-E5750E237879}"/>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Tree>
    <p:extLst>
      <p:ext uri="{BB962C8B-B14F-4D97-AF65-F5344CB8AC3E}">
        <p14:creationId xmlns:p14="http://schemas.microsoft.com/office/powerpoint/2010/main" val="3510828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ell">
    <p:spTree>
      <p:nvGrpSpPr>
        <p:cNvPr id="1" name=""/>
        <p:cNvGrpSpPr/>
        <p:nvPr/>
      </p:nvGrpSpPr>
      <p:grpSpPr>
        <a:xfrm>
          <a:off x="0" y="0"/>
          <a:ext cx="0" cy="0"/>
          <a:chOff x="0" y="0"/>
          <a:chExt cx="0" cy="0"/>
        </a:xfrm>
      </p:grpSpPr>
      <p:sp>
        <p:nvSpPr>
          <p:cNvPr id="31" name="Rektangulär 30">
            <a:extLst>
              <a:ext uri="{FF2B5EF4-FFF2-40B4-BE49-F238E27FC236}">
                <a16:creationId xmlns:a16="http://schemas.microsoft.com/office/drawing/2014/main" id="{A3A9DA67-F108-42B4-9EB1-30A00E34C4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0"/>
          </a:p>
        </p:txBody>
      </p:sp>
      <p:sp>
        <p:nvSpPr>
          <p:cNvPr id="5" name="Platshållare för bildnummer 4">
            <a:extLst>
              <a:ext uri="{FF2B5EF4-FFF2-40B4-BE49-F238E27FC236}">
                <a16:creationId xmlns:a16="http://schemas.microsoft.com/office/drawing/2014/main" id="{B0E5E539-C700-4989-957A-EA3BAAC4B6C9}"/>
              </a:ext>
            </a:extLst>
          </p:cNvPr>
          <p:cNvSpPr>
            <a:spLocks noGrp="1"/>
          </p:cNvSpPr>
          <p:nvPr>
            <p:ph type="sldNum" sz="quarter" idx="12"/>
          </p:nvPr>
        </p:nvSpPr>
        <p:spPr>
          <a:xfrm>
            <a:off x="838200" y="6155851"/>
            <a:ext cx="2743200" cy="184317"/>
          </a:xfrm>
        </p:spPr>
        <p:txBody>
          <a:bodyPr rtlCol="0"/>
          <a:lstStyle/>
          <a:p>
            <a:pPr rtl="0"/>
            <a:fld id="{D9BB3731-526F-4638-85F8-715D717FFC12}" type="slidenum">
              <a:rPr lang="sv-SE" noProof="0" smtClean="0"/>
              <a:t>‹#›</a:t>
            </a:fld>
            <a:endParaRPr lang="sv-SE" noProof="0"/>
          </a:p>
        </p:txBody>
      </p:sp>
      <p:sp>
        <p:nvSpPr>
          <p:cNvPr id="21" name="Platshållare för text 3">
            <a:extLst>
              <a:ext uri="{FF2B5EF4-FFF2-40B4-BE49-F238E27FC236}">
                <a16:creationId xmlns:a16="http://schemas.microsoft.com/office/drawing/2014/main" id="{605A03A4-E79C-49C5-A546-FF8E2D42E9D2}"/>
              </a:ext>
            </a:extLst>
          </p:cNvPr>
          <p:cNvSpPr>
            <a:spLocks noGrp="1"/>
          </p:cNvSpPr>
          <p:nvPr>
            <p:ph type="body" sz="half" idx="2" hasCustomPrompt="1"/>
          </p:nvPr>
        </p:nvSpPr>
        <p:spPr>
          <a:xfrm>
            <a:off x="883319" y="3054194"/>
            <a:ext cx="1645920" cy="519503"/>
          </a:xfrm>
        </p:spPr>
        <p:txBody>
          <a:bodyPr lIns="0" tIns="0" rIns="0" bIns="0" rtlCol="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sv-SE" noProof="0"/>
              <a:t>Redigera format för bakgrundstext</a:t>
            </a:r>
          </a:p>
        </p:txBody>
      </p:sp>
      <p:sp>
        <p:nvSpPr>
          <p:cNvPr id="22" name="Platshållare för text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1996465"/>
            <a:ext cx="2469965" cy="982274"/>
          </a:xfrm>
        </p:spPr>
        <p:txBody>
          <a:bodyPr lIns="0" rIns="0" bIns="0" rtlCol="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sv-SE" noProof="0"/>
              <a:t>Bakgrundstext</a:t>
            </a:r>
            <a:br>
              <a:rPr lang="sv-SE" noProof="0"/>
            </a:br>
            <a:r>
              <a:rPr lang="sv-SE" noProof="0"/>
              <a:t>format</a:t>
            </a:r>
          </a:p>
        </p:txBody>
      </p:sp>
      <p:sp>
        <p:nvSpPr>
          <p:cNvPr id="23" name="Platshållare för text 3">
            <a:extLst>
              <a:ext uri="{FF2B5EF4-FFF2-40B4-BE49-F238E27FC236}">
                <a16:creationId xmlns:a16="http://schemas.microsoft.com/office/drawing/2014/main" id="{6C0E2C30-6E91-49DE-B7A1-6E32A19EC81D}"/>
              </a:ext>
            </a:extLst>
          </p:cNvPr>
          <p:cNvSpPr>
            <a:spLocks noGrp="1"/>
          </p:cNvSpPr>
          <p:nvPr>
            <p:ph type="body" sz="half" idx="36" hasCustomPrompt="1"/>
          </p:nvPr>
        </p:nvSpPr>
        <p:spPr>
          <a:xfrm>
            <a:off x="2596444" y="3054194"/>
            <a:ext cx="1389888" cy="519503"/>
          </a:xfrm>
        </p:spPr>
        <p:txBody>
          <a:bodyPr lIns="0" tIns="0" rIns="0" bIns="0" rtlCol="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sv-SE" noProof="0"/>
              <a:t>Redigera format för bakgrundstext</a:t>
            </a:r>
          </a:p>
        </p:txBody>
      </p:sp>
      <p:sp>
        <p:nvSpPr>
          <p:cNvPr id="24" name="Platshållare för bild 12">
            <a:extLst>
              <a:ext uri="{FF2B5EF4-FFF2-40B4-BE49-F238E27FC236}">
                <a16:creationId xmlns:a16="http://schemas.microsoft.com/office/drawing/2014/main" id="{70BE5E73-C067-492F-BE30-5E3DADAD40EF}"/>
              </a:ext>
            </a:extLst>
          </p:cNvPr>
          <p:cNvSpPr>
            <a:spLocks noGrp="1"/>
          </p:cNvSpPr>
          <p:nvPr>
            <p:ph type="pic" sz="quarter" idx="37" hasCustomPrompt="1"/>
          </p:nvPr>
        </p:nvSpPr>
        <p:spPr>
          <a:xfrm>
            <a:off x="875852" y="3677189"/>
            <a:ext cx="1636776" cy="1618488"/>
          </a:xfrm>
        </p:spPr>
        <p:txBody>
          <a:bodyPr rtlCol="0" anchor="ctr" anchorCtr="0">
            <a:noAutofit/>
          </a:bodyPr>
          <a:lstStyle>
            <a:lvl1pPr marL="0" indent="0" algn="ctr">
              <a:buNone/>
              <a:defRPr sz="1400">
                <a:solidFill>
                  <a:schemeClr val="tx1"/>
                </a:solidFill>
              </a:defRPr>
            </a:lvl1pPr>
          </a:lstStyle>
          <a:p>
            <a:pPr rtl="0"/>
            <a:r>
              <a:rPr lang="sv-SE" noProof="0"/>
              <a:t>Klicka på ikonen för att lägga till bild</a:t>
            </a:r>
          </a:p>
        </p:txBody>
      </p:sp>
      <p:sp>
        <p:nvSpPr>
          <p:cNvPr id="25" name="Platshållare för bild 12">
            <a:extLst>
              <a:ext uri="{FF2B5EF4-FFF2-40B4-BE49-F238E27FC236}">
                <a16:creationId xmlns:a16="http://schemas.microsoft.com/office/drawing/2014/main" id="{36A9B448-4FDC-41F7-941E-5BF5A129057A}"/>
              </a:ext>
            </a:extLst>
          </p:cNvPr>
          <p:cNvSpPr>
            <a:spLocks noGrp="1"/>
          </p:cNvSpPr>
          <p:nvPr>
            <p:ph type="pic" sz="quarter" idx="38" hasCustomPrompt="1"/>
          </p:nvPr>
        </p:nvSpPr>
        <p:spPr>
          <a:xfrm>
            <a:off x="2499831" y="3677189"/>
            <a:ext cx="1636776" cy="1618488"/>
          </a:xfrm>
        </p:spPr>
        <p:txBody>
          <a:bodyPr rtlCol="0" anchor="ctr" anchorCtr="0">
            <a:noAutofit/>
          </a:bodyPr>
          <a:lstStyle>
            <a:lvl1pPr marL="0" indent="0" algn="ctr">
              <a:buNone/>
              <a:defRPr sz="1400">
                <a:solidFill>
                  <a:schemeClr val="tx1"/>
                </a:solidFill>
              </a:defRPr>
            </a:lvl1pPr>
          </a:lstStyle>
          <a:p>
            <a:pPr rtl="0"/>
            <a:r>
              <a:rPr lang="sv-SE" noProof="0"/>
              <a:t>Klicka på ikonen för att lägga till bild</a:t>
            </a:r>
          </a:p>
        </p:txBody>
      </p:sp>
      <p:sp>
        <p:nvSpPr>
          <p:cNvPr id="26" name="Platshållare för text 3">
            <a:extLst>
              <a:ext uri="{FF2B5EF4-FFF2-40B4-BE49-F238E27FC236}">
                <a16:creationId xmlns:a16="http://schemas.microsoft.com/office/drawing/2014/main" id="{90B3A413-8776-4B3B-931F-C132DAB3A425}"/>
              </a:ext>
            </a:extLst>
          </p:cNvPr>
          <p:cNvSpPr>
            <a:spLocks noGrp="1"/>
          </p:cNvSpPr>
          <p:nvPr>
            <p:ph type="body" sz="half" idx="39" hasCustomPrompt="1"/>
          </p:nvPr>
        </p:nvSpPr>
        <p:spPr>
          <a:xfrm>
            <a:off x="4940427" y="3054194"/>
            <a:ext cx="2113508" cy="519503"/>
          </a:xfrm>
        </p:spPr>
        <p:txBody>
          <a:bodyPr lIns="0" tIns="0" rIns="0" bIns="0" rtlCol="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sv-SE" noProof="0"/>
              <a:t>Redigera format för bakgrundstext</a:t>
            </a:r>
          </a:p>
        </p:txBody>
      </p:sp>
      <p:sp>
        <p:nvSpPr>
          <p:cNvPr id="27" name="Platshållare för text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1996465"/>
            <a:ext cx="1622417" cy="982274"/>
          </a:xfrm>
        </p:spPr>
        <p:txBody>
          <a:bodyPr lIns="0" rIns="0" bIns="0" rtlCol="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sv-SE" noProof="0"/>
              <a:t>Bakgrundstext</a:t>
            </a:r>
            <a:br>
              <a:rPr lang="sv-SE" noProof="0"/>
            </a:br>
            <a:r>
              <a:rPr lang="sv-SE" noProof="0"/>
              <a:t>format</a:t>
            </a:r>
          </a:p>
        </p:txBody>
      </p:sp>
      <p:sp>
        <p:nvSpPr>
          <p:cNvPr id="28" name="Platshållare för bild 12">
            <a:extLst>
              <a:ext uri="{FF2B5EF4-FFF2-40B4-BE49-F238E27FC236}">
                <a16:creationId xmlns:a16="http://schemas.microsoft.com/office/drawing/2014/main" id="{64125935-B0D3-4ABD-9BBA-A60E46D2C55C}"/>
              </a:ext>
            </a:extLst>
          </p:cNvPr>
          <p:cNvSpPr>
            <a:spLocks noGrp="1"/>
          </p:cNvSpPr>
          <p:nvPr>
            <p:ph type="pic" sz="quarter" idx="43" hasCustomPrompt="1"/>
          </p:nvPr>
        </p:nvSpPr>
        <p:spPr>
          <a:xfrm>
            <a:off x="4946407" y="3677189"/>
            <a:ext cx="2048256" cy="896112"/>
          </a:xfrm>
        </p:spPr>
        <p:txBody>
          <a:bodyPr rtlCol="0" anchor="ctr" anchorCtr="0">
            <a:noAutofit/>
          </a:bodyPr>
          <a:lstStyle>
            <a:lvl1pPr marL="0" indent="0" algn="ctr">
              <a:buNone/>
              <a:defRPr sz="1400">
                <a:solidFill>
                  <a:schemeClr val="tx1"/>
                </a:solidFill>
              </a:defRPr>
            </a:lvl1pPr>
          </a:lstStyle>
          <a:p>
            <a:pPr rtl="0"/>
            <a:r>
              <a:rPr lang="sv-SE" noProof="0"/>
              <a:t>Klicka på ikonen för att lägga till bild</a:t>
            </a:r>
          </a:p>
        </p:txBody>
      </p:sp>
      <p:sp>
        <p:nvSpPr>
          <p:cNvPr id="29" name="Platshållare för text 3">
            <a:extLst>
              <a:ext uri="{FF2B5EF4-FFF2-40B4-BE49-F238E27FC236}">
                <a16:creationId xmlns:a16="http://schemas.microsoft.com/office/drawing/2014/main" id="{47D3BA4D-FA26-44C8-B927-E42CC8E67B79}"/>
              </a:ext>
            </a:extLst>
          </p:cNvPr>
          <p:cNvSpPr>
            <a:spLocks noGrp="1"/>
          </p:cNvSpPr>
          <p:nvPr>
            <p:ph type="body" sz="half" idx="45" hasCustomPrompt="1"/>
          </p:nvPr>
        </p:nvSpPr>
        <p:spPr>
          <a:xfrm>
            <a:off x="7900319" y="3054194"/>
            <a:ext cx="2197045" cy="519503"/>
          </a:xfrm>
        </p:spPr>
        <p:txBody>
          <a:bodyPr lIns="0" tIns="0" rIns="0" bIns="0" rtlCol="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sv-SE" noProof="0"/>
              <a:t>Redigera format för bakgrundstext</a:t>
            </a:r>
          </a:p>
        </p:txBody>
      </p:sp>
      <p:sp>
        <p:nvSpPr>
          <p:cNvPr id="30" name="Platshållare för text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1996465"/>
            <a:ext cx="1622417" cy="982274"/>
          </a:xfrm>
        </p:spPr>
        <p:txBody>
          <a:bodyPr lIns="0" rIns="0" bIns="0" rtlCol="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sv-SE" noProof="0"/>
              <a:t>Bakgrundstext</a:t>
            </a:r>
            <a:br>
              <a:rPr lang="sv-SE" noProof="0"/>
            </a:br>
            <a:r>
              <a:rPr lang="sv-SE" noProof="0"/>
              <a:t>format</a:t>
            </a:r>
          </a:p>
        </p:txBody>
      </p:sp>
      <p:sp>
        <p:nvSpPr>
          <p:cNvPr id="32" name="Platshållare för text 3">
            <a:extLst>
              <a:ext uri="{FF2B5EF4-FFF2-40B4-BE49-F238E27FC236}">
                <a16:creationId xmlns:a16="http://schemas.microsoft.com/office/drawing/2014/main" id="{55D1A91B-BB99-4DC7-B8F5-55514B49A9D1}"/>
              </a:ext>
            </a:extLst>
          </p:cNvPr>
          <p:cNvSpPr>
            <a:spLocks noGrp="1"/>
          </p:cNvSpPr>
          <p:nvPr>
            <p:ph type="body" sz="half" idx="49" hasCustomPrompt="1"/>
          </p:nvPr>
        </p:nvSpPr>
        <p:spPr>
          <a:xfrm>
            <a:off x="7873424" y="4355259"/>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sv-SE" noProof="0"/>
              <a:t>Redigera format för bakgrundstext</a:t>
            </a:r>
          </a:p>
        </p:txBody>
      </p:sp>
      <p:sp>
        <p:nvSpPr>
          <p:cNvPr id="33" name="Platshållare för text 3">
            <a:extLst>
              <a:ext uri="{FF2B5EF4-FFF2-40B4-BE49-F238E27FC236}">
                <a16:creationId xmlns:a16="http://schemas.microsoft.com/office/drawing/2014/main" id="{FFAB2C75-BBBF-4A4D-A633-7CEFFABAFE32}"/>
              </a:ext>
            </a:extLst>
          </p:cNvPr>
          <p:cNvSpPr>
            <a:spLocks noGrp="1"/>
          </p:cNvSpPr>
          <p:nvPr>
            <p:ph type="body" sz="half" idx="51" hasCustomPrompt="1"/>
          </p:nvPr>
        </p:nvSpPr>
        <p:spPr>
          <a:xfrm>
            <a:off x="4940427" y="4776173"/>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sv-SE" noProof="0"/>
              <a:t>Redigera format för bakgrundstext</a:t>
            </a:r>
          </a:p>
        </p:txBody>
      </p:sp>
      <p:sp>
        <p:nvSpPr>
          <p:cNvPr id="34" name="Platshållare för text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rtl="0"/>
            <a:r>
              <a:rPr lang="sv-SE" noProof="0"/>
              <a:t>1</a:t>
            </a:r>
          </a:p>
        </p:txBody>
      </p:sp>
      <p:sp>
        <p:nvSpPr>
          <p:cNvPr id="36" name="Platshållare för text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rtl="0"/>
            <a:r>
              <a:rPr lang="sv-SE" noProof="0"/>
              <a:t>1</a:t>
            </a:r>
          </a:p>
        </p:txBody>
      </p:sp>
      <p:sp>
        <p:nvSpPr>
          <p:cNvPr id="37" name="Platshållare för text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rtl="0"/>
            <a:r>
              <a:rPr lang="sv-SE" noProof="0"/>
              <a:t>1</a:t>
            </a:r>
          </a:p>
        </p:txBody>
      </p:sp>
      <p:sp>
        <p:nvSpPr>
          <p:cNvPr id="39" name="Platshållare för bild 13">
            <a:extLst>
              <a:ext uri="{FF2B5EF4-FFF2-40B4-BE49-F238E27FC236}">
                <a16:creationId xmlns:a16="http://schemas.microsoft.com/office/drawing/2014/main" id="{E930664F-8C64-4436-9DD1-1ECED305C6E1}"/>
              </a:ext>
            </a:extLst>
          </p:cNvPr>
          <p:cNvSpPr>
            <a:spLocks noGrp="1"/>
          </p:cNvSpPr>
          <p:nvPr>
            <p:ph type="pic" sz="quarter" idx="16" hasCustomPrompt="1"/>
          </p:nvPr>
        </p:nvSpPr>
        <p:spPr>
          <a:xfrm>
            <a:off x="7900319" y="3725315"/>
            <a:ext cx="2386800" cy="486000"/>
          </a:xfrm>
          <a:ln>
            <a:solidFill>
              <a:srgbClr val="000000">
                <a:alpha val="30196"/>
              </a:srgbClr>
            </a:solidFill>
          </a:ln>
        </p:spPr>
        <p:txBody>
          <a:bodyPr rtlCol="0" anchor="ctr" anchorCtr="0">
            <a:noAutofit/>
          </a:bodyPr>
          <a:lstStyle>
            <a:lvl1pPr marL="0" indent="0" algn="ctr">
              <a:buNone/>
              <a:defRPr sz="1400">
                <a:solidFill>
                  <a:schemeClr val="bg1"/>
                </a:solidFill>
              </a:defRPr>
            </a:lvl1pPr>
          </a:lstStyle>
          <a:p>
            <a:pPr rtl="0"/>
            <a:r>
              <a:rPr lang="sv-SE" noProof="0"/>
              <a:t>Klicka på ikonen för att lägga till bild</a:t>
            </a:r>
          </a:p>
        </p:txBody>
      </p:sp>
      <p:sp>
        <p:nvSpPr>
          <p:cNvPr id="40" name="Platshållare för text 3">
            <a:extLst>
              <a:ext uri="{FF2B5EF4-FFF2-40B4-BE49-F238E27FC236}">
                <a16:creationId xmlns:a16="http://schemas.microsoft.com/office/drawing/2014/main" id="{315834F5-9ACD-4898-B96E-8C732881FF01}"/>
              </a:ext>
            </a:extLst>
          </p:cNvPr>
          <p:cNvSpPr>
            <a:spLocks noGrp="1"/>
          </p:cNvSpPr>
          <p:nvPr>
            <p:ph type="body" sz="half" idx="50" hasCustomPrompt="1"/>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sv-SE" noProof="0"/>
              <a:t>Redigera format för bakgrundstext</a:t>
            </a:r>
          </a:p>
        </p:txBody>
      </p:sp>
      <p:sp>
        <p:nvSpPr>
          <p:cNvPr id="38" name="Rubrik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1012015"/>
            <a:ext cx="10512424" cy="606677"/>
          </a:xfrm>
        </p:spPr>
        <p:txBody>
          <a:bodyPr lIns="0" tIns="0" rIns="0" bIns="0" rtlCol="0" anchor="t" anchorCtr="0">
            <a:normAutofit/>
          </a:bodyPr>
          <a:lstStyle>
            <a:lvl1pPr marL="0" algn="l" defTabSz="914400" rtl="0" eaLnBrk="1" latinLnBrk="0" hangingPunct="1">
              <a:lnSpc>
                <a:spcPct val="90000"/>
              </a:lnSpc>
              <a:spcBef>
                <a:spcPct val="0"/>
              </a:spcBef>
              <a:buNone/>
              <a:defRPr lang="ru-RU" sz="3600" b="1" kern="1200" dirty="0">
                <a:solidFill>
                  <a:schemeClr val="bg1"/>
                </a:solidFill>
                <a:latin typeface="+mj-lt"/>
                <a:ea typeface="+mj-ea"/>
                <a:cs typeface="+mj-cs"/>
              </a:defRPr>
            </a:lvl1pPr>
          </a:lstStyle>
          <a:p>
            <a:pPr rtl="0"/>
            <a:r>
              <a:rPr lang="sv-SE" noProof="0"/>
              <a:t>KLICKA FÖR ATT REDIGERA</a:t>
            </a:r>
          </a:p>
        </p:txBody>
      </p:sp>
    </p:spTree>
    <p:extLst>
      <p:ext uri="{BB962C8B-B14F-4D97-AF65-F5344CB8AC3E}">
        <p14:creationId xmlns:p14="http://schemas.microsoft.com/office/powerpoint/2010/main" val="181692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ubrik, innehåll och logotyp">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11" name="Rektangulär 10">
            <a:extLst>
              <a:ext uri="{FF2B5EF4-FFF2-40B4-BE49-F238E27FC236}">
                <a16:creationId xmlns:a16="http://schemas.microsoft.com/office/drawing/2014/main" id="{FBC13AD7-0902-4462-AE2E-A3198854D169}"/>
              </a:ext>
            </a:extLst>
          </p:cNvPr>
          <p:cNvSpPr/>
          <p:nvPr userDrawn="1"/>
        </p:nvSpPr>
        <p:spPr>
          <a:xfrm>
            <a:off x="560832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3CF7F729-1298-4F0B-B725-EFAD88305BF0}"/>
              </a:ext>
            </a:extLst>
          </p:cNvPr>
          <p:cNvSpPr>
            <a:spLocks noGrp="1"/>
          </p:cNvSpPr>
          <p:nvPr>
            <p:ph type="title" hasCustomPrompt="1"/>
          </p:nvPr>
        </p:nvSpPr>
        <p:spPr>
          <a:xfrm>
            <a:off x="6433778" y="1514007"/>
            <a:ext cx="4585780" cy="1091078"/>
          </a:xfrm>
        </p:spPr>
        <p:txBody>
          <a:bodyPr lIns="0" tIns="0" rIns="0" bIns="0" rtlCol="0" anchor="b" anchorCtr="0"/>
          <a:lstStyle/>
          <a:p>
            <a:pPr rtl="0"/>
            <a:r>
              <a:rPr lang="sv-SE" noProof="1"/>
              <a:t>Klicka här för att ändra format</a:t>
            </a:r>
          </a:p>
        </p:txBody>
      </p:sp>
      <p:sp>
        <p:nvSpPr>
          <p:cNvPr id="6" name="Platshållare för innehåll 5">
            <a:extLst>
              <a:ext uri="{FF2B5EF4-FFF2-40B4-BE49-F238E27FC236}">
                <a16:creationId xmlns:a16="http://schemas.microsoft.com/office/drawing/2014/main" id="{125E3DF9-29A5-4D11-98E9-191D1E8E9B55}"/>
              </a:ext>
            </a:extLst>
          </p:cNvPr>
          <p:cNvSpPr>
            <a:spLocks noGrp="1"/>
          </p:cNvSpPr>
          <p:nvPr>
            <p:ph sz="quarter" idx="4" hasCustomPrompt="1"/>
          </p:nvPr>
        </p:nvSpPr>
        <p:spPr>
          <a:xfrm>
            <a:off x="6427532" y="2698955"/>
            <a:ext cx="4607015" cy="3136910"/>
          </a:xfrm>
        </p:spPr>
        <p:txBody>
          <a:bodyPr lIns="0" tIns="0" rIns="0" bIns="0" rtlCol="0">
            <a:normAutofit/>
          </a:bodyPr>
          <a:lstStyle>
            <a:lvl1pPr>
              <a:lnSpc>
                <a:spcPct val="85000"/>
              </a:lnSpc>
              <a:spcBef>
                <a:spcPts val="600"/>
              </a:spcBef>
              <a:buClr>
                <a:schemeClr val="bg1">
                  <a:lumMod val="50000"/>
                </a:schemeClr>
              </a:buClr>
              <a:defRPr sz="1800"/>
            </a:lvl1pPr>
            <a:lvl2pPr>
              <a:lnSpc>
                <a:spcPct val="100000"/>
              </a:lnSpc>
              <a:spcBef>
                <a:spcPts val="600"/>
              </a:spcBef>
              <a:buClr>
                <a:schemeClr val="bg1">
                  <a:lumMod val="50000"/>
                </a:schemeClr>
              </a:buClr>
              <a:defRPr sz="1800"/>
            </a:lvl2pPr>
            <a:lvl3pPr>
              <a:lnSpc>
                <a:spcPct val="100000"/>
              </a:lnSpc>
              <a:spcBef>
                <a:spcPts val="600"/>
              </a:spcBef>
              <a:buClr>
                <a:schemeClr val="bg1">
                  <a:lumMod val="50000"/>
                </a:schemeClr>
              </a:buClr>
              <a:defRPr sz="1800"/>
            </a:lvl3pPr>
            <a:lvl4pPr>
              <a:lnSpc>
                <a:spcPct val="100000"/>
              </a:lnSpc>
              <a:spcBef>
                <a:spcPts val="600"/>
              </a:spcBef>
              <a:buClr>
                <a:schemeClr val="bg1">
                  <a:lumMod val="50000"/>
                </a:schemeClr>
              </a:buClr>
              <a:defRPr sz="1800"/>
            </a:lvl4pPr>
            <a:lvl5pPr>
              <a:lnSpc>
                <a:spcPct val="100000"/>
              </a:lnSpc>
              <a:spcBef>
                <a:spcPts val="600"/>
              </a:spcBef>
              <a:buClr>
                <a:schemeClr val="bg1">
                  <a:lumMod val="50000"/>
                </a:schemeClr>
              </a:buClr>
              <a:defRPr sz="1800"/>
            </a:lvl5pPr>
          </a:lstStyle>
          <a:p>
            <a:pPr lvl="0" rtl="0"/>
            <a:r>
              <a:rPr lang="sv-SE" noProof="1"/>
              <a:t>Redigera format för bakgrundstext</a:t>
            </a:r>
          </a:p>
          <a:p>
            <a:pPr lvl="1" rtl="0"/>
            <a:r>
              <a:rPr lang="sv-SE" noProof="1"/>
              <a:t>Nivå två</a:t>
            </a:r>
          </a:p>
          <a:p>
            <a:pPr lvl="2" rtl="0"/>
            <a:r>
              <a:rPr lang="sv-SE" noProof="1"/>
              <a:t>Nivå tre</a:t>
            </a:r>
          </a:p>
          <a:p>
            <a:pPr lvl="3" rtl="0"/>
            <a:r>
              <a:rPr lang="sv-SE" noProof="1"/>
              <a:t>Nivå fyra</a:t>
            </a:r>
          </a:p>
          <a:p>
            <a:pPr lvl="4" rtl="0"/>
            <a:r>
              <a:rPr lang="sv-SE" noProof="1"/>
              <a:t>Nivå fem</a:t>
            </a:r>
          </a:p>
        </p:txBody>
      </p:sp>
      <p:sp>
        <p:nvSpPr>
          <p:cNvPr id="7" name="Platshållare för datum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0AC30AEA-B0F4-4C84-99D8-15BB5664AA31}" type="datetime1">
              <a:rPr lang="sv-SE" noProof="1" dirty="0" smtClean="0"/>
              <a:t>2024-03-04</a:t>
            </a:fld>
            <a:endParaRPr lang="sv-SE" noProof="1"/>
          </a:p>
        </p:txBody>
      </p:sp>
      <p:sp>
        <p:nvSpPr>
          <p:cNvPr id="8" name="Platshållare för sidfot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sv-SE" noProof="1"/>
              <a:t>LÄGG TILL EN SIDFOT</a:t>
            </a:r>
          </a:p>
        </p:txBody>
      </p:sp>
      <p:sp>
        <p:nvSpPr>
          <p:cNvPr id="9" name="Platshållare för bildnumm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13" name="Platshållare för bild 11">
            <a:extLst>
              <a:ext uri="{FF2B5EF4-FFF2-40B4-BE49-F238E27FC236}">
                <a16:creationId xmlns:a16="http://schemas.microsoft.com/office/drawing/2014/main" id="{88687278-82AE-4E5D-96D6-672F8FAFC70B}"/>
              </a:ext>
            </a:extLst>
          </p:cNvPr>
          <p:cNvSpPr>
            <a:spLocks noGrp="1"/>
          </p:cNvSpPr>
          <p:nvPr>
            <p:ph type="pic" sz="quarter" idx="50"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Tree>
    <p:extLst>
      <p:ext uri="{BB962C8B-B14F-4D97-AF65-F5344CB8AC3E}">
        <p14:creationId xmlns:p14="http://schemas.microsoft.com/office/powerpoint/2010/main" val="37862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eskrivning- och innehållslayout">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11" name="Rektangulär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3CF7F729-1298-4F0B-B725-EFAD88305BF0}"/>
              </a:ext>
            </a:extLst>
          </p:cNvPr>
          <p:cNvSpPr>
            <a:spLocks noGrp="1"/>
          </p:cNvSpPr>
          <p:nvPr>
            <p:ph type="title" hasCustomPrompt="1"/>
          </p:nvPr>
        </p:nvSpPr>
        <p:spPr>
          <a:xfrm>
            <a:off x="841500" y="1514007"/>
            <a:ext cx="4585780" cy="1091078"/>
          </a:xfrm>
        </p:spPr>
        <p:txBody>
          <a:bodyPr lIns="0" tIns="0" rIns="0" bIns="0" rtlCol="0" anchor="b" anchorCtr="0"/>
          <a:lstStyle/>
          <a:p>
            <a:pPr rtl="0"/>
            <a:r>
              <a:rPr lang="sv-SE" noProof="1"/>
              <a:t>Klicka här för att ändra format</a:t>
            </a:r>
          </a:p>
        </p:txBody>
      </p:sp>
      <p:sp>
        <p:nvSpPr>
          <p:cNvPr id="6" name="Platshållare för innehåll 5">
            <a:extLst>
              <a:ext uri="{FF2B5EF4-FFF2-40B4-BE49-F238E27FC236}">
                <a16:creationId xmlns:a16="http://schemas.microsoft.com/office/drawing/2014/main" id="{125E3DF9-29A5-4D11-98E9-191D1E8E9B55}"/>
              </a:ext>
            </a:extLst>
          </p:cNvPr>
          <p:cNvSpPr>
            <a:spLocks noGrp="1"/>
          </p:cNvSpPr>
          <p:nvPr>
            <p:ph sz="quarter" idx="4" hasCustomPrompt="1"/>
          </p:nvPr>
        </p:nvSpPr>
        <p:spPr>
          <a:xfrm>
            <a:off x="835254" y="2698955"/>
            <a:ext cx="4607015" cy="3136910"/>
          </a:xfrm>
        </p:spPr>
        <p:txBody>
          <a:bodyPr lIns="0" tIns="0" rIns="0" bIns="0" rtlCol="0">
            <a:normAutofit/>
          </a:bodyPr>
          <a:lstStyle>
            <a:lvl1pPr>
              <a:lnSpc>
                <a:spcPct val="85000"/>
              </a:lnSpc>
              <a:spcBef>
                <a:spcPts val="600"/>
              </a:spcBef>
              <a:buClr>
                <a:schemeClr val="bg1">
                  <a:lumMod val="50000"/>
                </a:schemeClr>
              </a:buClr>
              <a:defRPr sz="1800">
                <a:solidFill>
                  <a:schemeClr val="tx2"/>
                </a:solidFill>
              </a:defRPr>
            </a:lvl1pPr>
            <a:lvl2pPr>
              <a:lnSpc>
                <a:spcPct val="100000"/>
              </a:lnSpc>
              <a:spcBef>
                <a:spcPts val="600"/>
              </a:spcBef>
              <a:buClr>
                <a:schemeClr val="bg1">
                  <a:lumMod val="50000"/>
                </a:schemeClr>
              </a:buClr>
              <a:defRPr sz="1800">
                <a:solidFill>
                  <a:schemeClr val="tx2"/>
                </a:solidFill>
              </a:defRPr>
            </a:lvl2pPr>
            <a:lvl3pPr>
              <a:lnSpc>
                <a:spcPct val="100000"/>
              </a:lnSpc>
              <a:spcBef>
                <a:spcPts val="600"/>
              </a:spcBef>
              <a:buClr>
                <a:schemeClr val="bg1">
                  <a:lumMod val="50000"/>
                </a:schemeClr>
              </a:buClr>
              <a:defRPr sz="1800">
                <a:solidFill>
                  <a:schemeClr val="tx2"/>
                </a:solidFill>
              </a:defRPr>
            </a:lvl3pPr>
            <a:lvl4pPr>
              <a:lnSpc>
                <a:spcPct val="100000"/>
              </a:lnSpc>
              <a:spcBef>
                <a:spcPts val="600"/>
              </a:spcBef>
              <a:buClr>
                <a:schemeClr val="bg1">
                  <a:lumMod val="50000"/>
                </a:schemeClr>
              </a:buClr>
              <a:defRPr sz="1800">
                <a:solidFill>
                  <a:schemeClr val="tx2"/>
                </a:solidFill>
              </a:defRPr>
            </a:lvl4pPr>
            <a:lvl5pPr>
              <a:lnSpc>
                <a:spcPct val="100000"/>
              </a:lnSpc>
              <a:spcBef>
                <a:spcPts val="600"/>
              </a:spcBef>
              <a:buClr>
                <a:schemeClr val="bg1">
                  <a:lumMod val="50000"/>
                </a:schemeClr>
              </a:buClr>
              <a:defRPr sz="1800">
                <a:solidFill>
                  <a:schemeClr val="tx2"/>
                </a:solidFill>
              </a:defRPr>
            </a:lvl5pPr>
          </a:lstStyle>
          <a:p>
            <a:pPr lvl="0" rtl="0"/>
            <a:r>
              <a:rPr lang="sv-SE" noProof="1"/>
              <a:t>Redigera format för bakgrundstext</a:t>
            </a:r>
          </a:p>
          <a:p>
            <a:pPr lvl="1" rtl="0"/>
            <a:r>
              <a:rPr lang="sv-SE" noProof="1"/>
              <a:t>Nivå två</a:t>
            </a:r>
          </a:p>
          <a:p>
            <a:pPr lvl="2" rtl="0"/>
            <a:r>
              <a:rPr lang="sv-SE" noProof="1"/>
              <a:t>Nivå tre</a:t>
            </a:r>
          </a:p>
          <a:p>
            <a:pPr lvl="3" rtl="0"/>
            <a:r>
              <a:rPr lang="sv-SE" noProof="1"/>
              <a:t>Nivå fyra</a:t>
            </a:r>
          </a:p>
          <a:p>
            <a:pPr lvl="4" rtl="0"/>
            <a:r>
              <a:rPr lang="sv-SE" noProof="1"/>
              <a:t>Nivå fem</a:t>
            </a:r>
          </a:p>
        </p:txBody>
      </p:sp>
      <p:sp>
        <p:nvSpPr>
          <p:cNvPr id="7" name="Platshållare för datum 6">
            <a:extLst>
              <a:ext uri="{FF2B5EF4-FFF2-40B4-BE49-F238E27FC236}">
                <a16:creationId xmlns:a16="http://schemas.microsoft.com/office/drawing/2014/main" id="{7AC8DEE1-3923-45D0-A00B-AD5831D56CF0}"/>
              </a:ext>
            </a:extLst>
          </p:cNvPr>
          <p:cNvSpPr>
            <a:spLocks noGrp="1"/>
          </p:cNvSpPr>
          <p:nvPr>
            <p:ph type="dt" sz="half" idx="10"/>
          </p:nvPr>
        </p:nvSpPr>
        <p:spPr/>
        <p:txBody>
          <a:bodyPr rtlCol="0"/>
          <a:lstStyle/>
          <a:p>
            <a:pPr rtl="0"/>
            <a:fld id="{1B7C627A-A27E-41C7-B257-56E26E7163F4}" type="datetime1">
              <a:rPr lang="sv-SE" noProof="1" dirty="0" smtClean="0"/>
              <a:t>2024-03-04</a:t>
            </a:fld>
            <a:endParaRPr lang="sv-SE" noProof="1"/>
          </a:p>
        </p:txBody>
      </p:sp>
      <p:sp>
        <p:nvSpPr>
          <p:cNvPr id="8" name="Platshållare för sidfot 7">
            <a:extLst>
              <a:ext uri="{FF2B5EF4-FFF2-40B4-BE49-F238E27FC236}">
                <a16:creationId xmlns:a16="http://schemas.microsoft.com/office/drawing/2014/main" id="{488EFA31-738D-4389-B010-AFFC2C33FF64}"/>
              </a:ext>
            </a:extLst>
          </p:cNvPr>
          <p:cNvSpPr>
            <a:spLocks noGrp="1"/>
          </p:cNvSpPr>
          <p:nvPr>
            <p:ph type="ftr" sz="quarter" idx="11"/>
          </p:nvPr>
        </p:nvSpPr>
        <p:spPr/>
        <p:txBody>
          <a:bodyPr rtlCol="0"/>
          <a:lstStyle/>
          <a:p>
            <a:pPr rtl="0"/>
            <a:r>
              <a:rPr lang="sv-SE" noProof="1"/>
              <a:t>LÄGG TILL EN SIDFOT</a:t>
            </a:r>
          </a:p>
        </p:txBody>
      </p:sp>
      <p:sp>
        <p:nvSpPr>
          <p:cNvPr id="9" name="Platshållare för bildnumm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12" name="Platshållare för bild 11">
            <a:extLst>
              <a:ext uri="{FF2B5EF4-FFF2-40B4-BE49-F238E27FC236}">
                <a16:creationId xmlns:a16="http://schemas.microsoft.com/office/drawing/2014/main" id="{A5EF6E06-1E31-4D29-80D8-1A734B231810}"/>
              </a:ext>
            </a:extLst>
          </p:cNvPr>
          <p:cNvSpPr>
            <a:spLocks noGrp="1"/>
          </p:cNvSpPr>
          <p:nvPr>
            <p:ph type="pic" sz="quarter" idx="50" hasCustomPrompt="1"/>
          </p:nvPr>
        </p:nvSpPr>
        <p:spPr>
          <a:xfrm>
            <a:off x="831850"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Tree>
    <p:extLst>
      <p:ext uri="{BB962C8B-B14F-4D97-AF65-F5344CB8AC3E}">
        <p14:creationId xmlns:p14="http://schemas.microsoft.com/office/powerpoint/2010/main" val="131933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koner- och innehållslayout">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0"/>
          </a:p>
        </p:txBody>
      </p:sp>
      <p:sp>
        <p:nvSpPr>
          <p:cNvPr id="25" name="Rektangulär 24">
            <a:extLst>
              <a:ext uri="{FF2B5EF4-FFF2-40B4-BE49-F238E27FC236}">
                <a16:creationId xmlns:a16="http://schemas.microsoft.com/office/drawing/2014/main" id="{C7A39C64-09F5-4EDF-B203-730A1BC0B4BB}"/>
              </a:ext>
            </a:extLst>
          </p:cNvPr>
          <p:cNvSpPr/>
          <p:nvPr userDrawn="1"/>
        </p:nvSpPr>
        <p:spPr>
          <a:xfrm>
            <a:off x="0" y="0"/>
            <a:ext cx="12192000" cy="35661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0"/>
          </a:p>
        </p:txBody>
      </p:sp>
      <p:sp>
        <p:nvSpPr>
          <p:cNvPr id="6" name="Rektangulär 5">
            <a:extLst>
              <a:ext uri="{FF2B5EF4-FFF2-40B4-BE49-F238E27FC236}">
                <a16:creationId xmlns:a16="http://schemas.microsoft.com/office/drawing/2014/main" id="{DD60033C-E502-4C97-87DB-99F01B55681B}"/>
              </a:ext>
            </a:extLst>
          </p:cNvPr>
          <p:cNvSpPr/>
          <p:nvPr userDrawn="1"/>
        </p:nvSpPr>
        <p:spPr>
          <a:xfrm>
            <a:off x="0" y="3566160"/>
            <a:ext cx="12192000" cy="32918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0"/>
          </a:p>
        </p:txBody>
      </p:sp>
      <p:sp>
        <p:nvSpPr>
          <p:cNvPr id="2" name="Rubrik 1">
            <a:extLst>
              <a:ext uri="{FF2B5EF4-FFF2-40B4-BE49-F238E27FC236}">
                <a16:creationId xmlns:a16="http://schemas.microsoft.com/office/drawing/2014/main" id="{44B0B20C-63A0-49A1-A09F-99F86387E48E}"/>
              </a:ext>
            </a:extLst>
          </p:cNvPr>
          <p:cNvSpPr>
            <a:spLocks noGrp="1"/>
          </p:cNvSpPr>
          <p:nvPr>
            <p:ph type="title" hasCustomPrompt="1"/>
          </p:nvPr>
        </p:nvSpPr>
        <p:spPr>
          <a:xfrm>
            <a:off x="838200" y="805472"/>
            <a:ext cx="8127212" cy="554400"/>
          </a:xfrm>
        </p:spPr>
        <p:txBody>
          <a:bodyPr lIns="0" tIns="0" rIns="0" bIns="0" rtlCol="0" anchor="b" anchorCtr="0"/>
          <a:lstStyle/>
          <a:p>
            <a:pPr rtl="0"/>
            <a:r>
              <a:rPr lang="sv-SE" noProof="0"/>
              <a:t>Klicka här för att ändra format</a:t>
            </a:r>
          </a:p>
        </p:txBody>
      </p:sp>
      <p:sp>
        <p:nvSpPr>
          <p:cNvPr id="3" name="Platshållare för datum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2157002F-D246-4298-A6C6-C90077C1F880}" type="datetime1">
              <a:rPr lang="sv-SE" noProof="0" smtClean="0"/>
              <a:t>2024-03-04</a:t>
            </a:fld>
            <a:endParaRPr lang="sv-SE" noProof="0"/>
          </a:p>
        </p:txBody>
      </p:sp>
      <p:sp>
        <p:nvSpPr>
          <p:cNvPr id="4" name="Platshållare för sidfot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sv-SE" noProof="0"/>
              <a:t>LÄGG TILL EN SIDFOT</a:t>
            </a:r>
          </a:p>
        </p:txBody>
      </p:sp>
      <p:sp>
        <p:nvSpPr>
          <p:cNvPr id="5" name="Platshållare för bildnumm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sv-SE" noProof="0" smtClean="0"/>
              <a:t>‹#›</a:t>
            </a:fld>
            <a:endParaRPr lang="sv-SE" noProof="0"/>
          </a:p>
        </p:txBody>
      </p:sp>
      <p:sp>
        <p:nvSpPr>
          <p:cNvPr id="11" name="Platshållare för text 2">
            <a:extLst>
              <a:ext uri="{FF2B5EF4-FFF2-40B4-BE49-F238E27FC236}">
                <a16:creationId xmlns:a16="http://schemas.microsoft.com/office/drawing/2014/main" id="{3F720B3A-B1A7-4004-BD9A-BB135B2B9AE9}"/>
              </a:ext>
            </a:extLst>
          </p:cNvPr>
          <p:cNvSpPr>
            <a:spLocks noGrp="1"/>
          </p:cNvSpPr>
          <p:nvPr>
            <p:ph type="body" idx="1" hasCustomPrompt="1"/>
          </p:nvPr>
        </p:nvSpPr>
        <p:spPr>
          <a:xfrm>
            <a:off x="836614"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Redigera text</a:t>
            </a:r>
          </a:p>
        </p:txBody>
      </p:sp>
      <p:sp>
        <p:nvSpPr>
          <p:cNvPr id="12" name="Platshållare för text 11">
            <a:extLst>
              <a:ext uri="{FF2B5EF4-FFF2-40B4-BE49-F238E27FC236}">
                <a16:creationId xmlns:a16="http://schemas.microsoft.com/office/drawing/2014/main" id="{122364AD-425B-49F5-828E-637D0183693D}"/>
              </a:ext>
            </a:extLst>
          </p:cNvPr>
          <p:cNvSpPr>
            <a:spLocks noGrp="1"/>
          </p:cNvSpPr>
          <p:nvPr>
            <p:ph type="body" sz="quarter" idx="14" hasCustomPrompt="1"/>
          </p:nvPr>
        </p:nvSpPr>
        <p:spPr>
          <a:xfrm>
            <a:off x="836614"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0"/>
              <a:t>Redigera format för bakgrundstext</a:t>
            </a:r>
          </a:p>
        </p:txBody>
      </p:sp>
      <p:sp>
        <p:nvSpPr>
          <p:cNvPr id="13" name="Platshållare för text 2">
            <a:extLst>
              <a:ext uri="{FF2B5EF4-FFF2-40B4-BE49-F238E27FC236}">
                <a16:creationId xmlns:a16="http://schemas.microsoft.com/office/drawing/2014/main" id="{1A086FCF-DB15-4696-80F9-5F48426CE837}"/>
              </a:ext>
            </a:extLst>
          </p:cNvPr>
          <p:cNvSpPr>
            <a:spLocks noGrp="1"/>
          </p:cNvSpPr>
          <p:nvPr>
            <p:ph type="body" idx="37" hasCustomPrompt="1"/>
          </p:nvPr>
        </p:nvSpPr>
        <p:spPr>
          <a:xfrm>
            <a:off x="3623390"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Redigera text</a:t>
            </a:r>
          </a:p>
        </p:txBody>
      </p:sp>
      <p:sp>
        <p:nvSpPr>
          <p:cNvPr id="14" name="Platshållare för text 11">
            <a:extLst>
              <a:ext uri="{FF2B5EF4-FFF2-40B4-BE49-F238E27FC236}">
                <a16:creationId xmlns:a16="http://schemas.microsoft.com/office/drawing/2014/main" id="{6DC38AB5-30F7-45B7-9FD0-AFBD09BA11DD}"/>
              </a:ext>
            </a:extLst>
          </p:cNvPr>
          <p:cNvSpPr>
            <a:spLocks noGrp="1"/>
          </p:cNvSpPr>
          <p:nvPr>
            <p:ph type="body" sz="quarter" idx="38" hasCustomPrompt="1"/>
          </p:nvPr>
        </p:nvSpPr>
        <p:spPr>
          <a:xfrm>
            <a:off x="3623390"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0"/>
              <a:t>Redigera format för bakgrundstext</a:t>
            </a:r>
          </a:p>
        </p:txBody>
      </p:sp>
      <p:sp>
        <p:nvSpPr>
          <p:cNvPr id="15" name="Platshållare för text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Redigera text</a:t>
            </a:r>
          </a:p>
        </p:txBody>
      </p:sp>
      <p:sp>
        <p:nvSpPr>
          <p:cNvPr id="16" name="Platshållare för text 11">
            <a:extLst>
              <a:ext uri="{FF2B5EF4-FFF2-40B4-BE49-F238E27FC236}">
                <a16:creationId xmlns:a16="http://schemas.microsoft.com/office/drawing/2014/main" id="{CC501F77-56D4-49F2-9772-EE01ACF5274B}"/>
              </a:ext>
            </a:extLst>
          </p:cNvPr>
          <p:cNvSpPr>
            <a:spLocks noGrp="1"/>
          </p:cNvSpPr>
          <p:nvPr>
            <p:ph type="body" sz="quarter" idx="42" hasCustomPrompt="1"/>
          </p:nvPr>
        </p:nvSpPr>
        <p:spPr>
          <a:xfrm>
            <a:off x="6410166"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0"/>
              <a:t>Redigera format för bakgrundstext</a:t>
            </a:r>
          </a:p>
        </p:txBody>
      </p:sp>
      <p:sp>
        <p:nvSpPr>
          <p:cNvPr id="17" name="Platshållare för text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3986332"/>
            <a:ext cx="2286000" cy="334918"/>
          </a:xfrm>
        </p:spPr>
        <p:txBody>
          <a:bodyPr lIns="0" tIns="0" rIns="0" bIns="0" rtlCol="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Redigera text</a:t>
            </a:r>
          </a:p>
        </p:txBody>
      </p:sp>
      <p:sp>
        <p:nvSpPr>
          <p:cNvPr id="18" name="Platshållare för text 11">
            <a:extLst>
              <a:ext uri="{FF2B5EF4-FFF2-40B4-BE49-F238E27FC236}">
                <a16:creationId xmlns:a16="http://schemas.microsoft.com/office/drawing/2014/main" id="{13613D75-4050-4984-9168-DAD425D6D6AC}"/>
              </a:ext>
            </a:extLst>
          </p:cNvPr>
          <p:cNvSpPr>
            <a:spLocks noGrp="1"/>
          </p:cNvSpPr>
          <p:nvPr>
            <p:ph type="body" sz="quarter" idx="46" hasCustomPrompt="1"/>
          </p:nvPr>
        </p:nvSpPr>
        <p:spPr>
          <a:xfrm>
            <a:off x="9196942" y="4419548"/>
            <a:ext cx="2286000" cy="1377537"/>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0"/>
              <a:t>Redigera format för bakgrundstext</a:t>
            </a:r>
          </a:p>
        </p:txBody>
      </p:sp>
      <p:sp>
        <p:nvSpPr>
          <p:cNvPr id="19" name="Platshållare för text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392450"/>
            <a:ext cx="8128799" cy="333242"/>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0"/>
              <a:t>Redigera format för bakgrundstext</a:t>
            </a:r>
          </a:p>
        </p:txBody>
      </p:sp>
      <p:sp>
        <p:nvSpPr>
          <p:cNvPr id="21" name="Platshållare för bild 20">
            <a:extLst>
              <a:ext uri="{FF2B5EF4-FFF2-40B4-BE49-F238E27FC236}">
                <a16:creationId xmlns:a16="http://schemas.microsoft.com/office/drawing/2014/main" id="{6D9E3969-277E-442F-A61A-B5F910626BF2}"/>
              </a:ext>
            </a:extLst>
          </p:cNvPr>
          <p:cNvSpPr>
            <a:spLocks noGrp="1"/>
          </p:cNvSpPr>
          <p:nvPr>
            <p:ph type="pic" sz="quarter" idx="48" hasCustomPrompt="1"/>
          </p:nvPr>
        </p:nvSpPr>
        <p:spPr>
          <a:xfrm>
            <a:off x="839788" y="2446953"/>
            <a:ext cx="1069848" cy="795528"/>
          </a:xfrm>
        </p:spPr>
        <p:txBody>
          <a:bodyPr rtlCol="0" anchor="ctr" anchorCtr="0">
            <a:noAutofit/>
          </a:bodyPr>
          <a:lstStyle>
            <a:lvl1pPr marL="0" indent="0" algn="ctr">
              <a:buNone/>
              <a:defRPr sz="1400"/>
            </a:lvl1pPr>
          </a:lstStyle>
          <a:p>
            <a:pPr rtl="0"/>
            <a:r>
              <a:rPr lang="sv-SE" noProof="0"/>
              <a:t>Klicka på ikonen för att lägga till bild</a:t>
            </a:r>
          </a:p>
        </p:txBody>
      </p:sp>
      <p:sp>
        <p:nvSpPr>
          <p:cNvPr id="22" name="Platshållare för bild 20">
            <a:extLst>
              <a:ext uri="{FF2B5EF4-FFF2-40B4-BE49-F238E27FC236}">
                <a16:creationId xmlns:a16="http://schemas.microsoft.com/office/drawing/2014/main" id="{604A078C-C27C-43BF-AD80-27BC78DCBCCB}"/>
              </a:ext>
            </a:extLst>
          </p:cNvPr>
          <p:cNvSpPr>
            <a:spLocks noGrp="1"/>
          </p:cNvSpPr>
          <p:nvPr>
            <p:ph type="pic" sz="quarter" idx="49" hasCustomPrompt="1"/>
          </p:nvPr>
        </p:nvSpPr>
        <p:spPr>
          <a:xfrm>
            <a:off x="3625506" y="2446953"/>
            <a:ext cx="1069848" cy="795528"/>
          </a:xfrm>
        </p:spPr>
        <p:txBody>
          <a:bodyPr rtlCol="0" anchor="ctr" anchorCtr="0">
            <a:noAutofit/>
          </a:bodyPr>
          <a:lstStyle>
            <a:lvl1pPr marL="0" indent="0" algn="ctr">
              <a:buNone/>
              <a:defRPr sz="1400"/>
            </a:lvl1pPr>
          </a:lstStyle>
          <a:p>
            <a:pPr rtl="0"/>
            <a:r>
              <a:rPr lang="sv-SE" noProof="0"/>
              <a:t>Klicka på ikonen för att lägga till bild</a:t>
            </a:r>
          </a:p>
        </p:txBody>
      </p:sp>
      <p:sp>
        <p:nvSpPr>
          <p:cNvPr id="23" name="Platshållare för bild 20">
            <a:extLst>
              <a:ext uri="{FF2B5EF4-FFF2-40B4-BE49-F238E27FC236}">
                <a16:creationId xmlns:a16="http://schemas.microsoft.com/office/drawing/2014/main" id="{3790D791-9C4C-4EAC-8EC6-2B8F7529A0A0}"/>
              </a:ext>
            </a:extLst>
          </p:cNvPr>
          <p:cNvSpPr>
            <a:spLocks noGrp="1"/>
          </p:cNvSpPr>
          <p:nvPr>
            <p:ph type="pic" sz="quarter" idx="50" hasCustomPrompt="1"/>
          </p:nvPr>
        </p:nvSpPr>
        <p:spPr>
          <a:xfrm>
            <a:off x="6411224" y="2446953"/>
            <a:ext cx="1069848" cy="795528"/>
          </a:xfrm>
        </p:spPr>
        <p:txBody>
          <a:bodyPr rtlCol="0" anchor="ctr" anchorCtr="0">
            <a:noAutofit/>
          </a:bodyPr>
          <a:lstStyle>
            <a:lvl1pPr marL="0" indent="0" algn="ctr">
              <a:buNone/>
              <a:defRPr sz="1400"/>
            </a:lvl1pPr>
          </a:lstStyle>
          <a:p>
            <a:pPr rtl="0"/>
            <a:r>
              <a:rPr lang="sv-SE" noProof="0"/>
              <a:t>Klicka på ikonen för att lägga till bild</a:t>
            </a:r>
          </a:p>
        </p:txBody>
      </p:sp>
      <p:sp>
        <p:nvSpPr>
          <p:cNvPr id="24" name="Platshållare för bild 20">
            <a:extLst>
              <a:ext uri="{FF2B5EF4-FFF2-40B4-BE49-F238E27FC236}">
                <a16:creationId xmlns:a16="http://schemas.microsoft.com/office/drawing/2014/main" id="{04DD07A0-DC68-453E-B928-953969C06860}"/>
              </a:ext>
            </a:extLst>
          </p:cNvPr>
          <p:cNvSpPr>
            <a:spLocks noGrp="1"/>
          </p:cNvSpPr>
          <p:nvPr>
            <p:ph type="pic" sz="quarter" idx="51" hasCustomPrompt="1"/>
          </p:nvPr>
        </p:nvSpPr>
        <p:spPr>
          <a:xfrm>
            <a:off x="9196942" y="2446953"/>
            <a:ext cx="1069848" cy="795528"/>
          </a:xfrm>
        </p:spPr>
        <p:txBody>
          <a:bodyPr rtlCol="0" anchor="ctr" anchorCtr="0">
            <a:noAutofit/>
          </a:bodyPr>
          <a:lstStyle>
            <a:lvl1pPr marL="0" indent="0" algn="ctr">
              <a:buNone/>
              <a:defRPr sz="1400"/>
            </a:lvl1pPr>
          </a:lstStyle>
          <a:p>
            <a:pPr rtl="0"/>
            <a:r>
              <a:rPr lang="sv-SE" noProof="0"/>
              <a:t>Klicka på ikonen för att lägga till bild</a:t>
            </a:r>
          </a:p>
        </p:txBody>
      </p:sp>
      <p:sp>
        <p:nvSpPr>
          <p:cNvPr id="26" name="Platshållare för bild 11">
            <a:extLst>
              <a:ext uri="{FF2B5EF4-FFF2-40B4-BE49-F238E27FC236}">
                <a16:creationId xmlns:a16="http://schemas.microsoft.com/office/drawing/2014/main" id="{0EE565DC-46C2-4F46-AFCF-D7D77AF99B04}"/>
              </a:ext>
            </a:extLst>
          </p:cNvPr>
          <p:cNvSpPr>
            <a:spLocks noGrp="1"/>
          </p:cNvSpPr>
          <p:nvPr>
            <p:ph type="pic" sz="quarter" idx="52"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0"/>
              <a:t>Klicka på ikonen för att lägga till bild</a:t>
            </a:r>
          </a:p>
        </p:txBody>
      </p:sp>
    </p:spTree>
    <p:extLst>
      <p:ext uri="{BB962C8B-B14F-4D97-AF65-F5344CB8AC3E}">
        <p14:creationId xmlns:p14="http://schemas.microsoft.com/office/powerpoint/2010/main" val="125645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och innehållslayout">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0"/>
          </a:p>
        </p:txBody>
      </p:sp>
      <p:sp>
        <p:nvSpPr>
          <p:cNvPr id="22" name="Rektangulär 21">
            <a:extLst>
              <a:ext uri="{FF2B5EF4-FFF2-40B4-BE49-F238E27FC236}">
                <a16:creationId xmlns:a16="http://schemas.microsoft.com/office/drawing/2014/main" id="{D808BB97-79BE-43F2-AD10-528EEFEE61AB}"/>
              </a:ext>
            </a:extLst>
          </p:cNvPr>
          <p:cNvSpPr/>
          <p:nvPr userDrawn="1"/>
        </p:nvSpPr>
        <p:spPr>
          <a:xfrm>
            <a:off x="0" y="0"/>
            <a:ext cx="12192000" cy="37947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0"/>
          </a:p>
        </p:txBody>
      </p:sp>
      <p:sp>
        <p:nvSpPr>
          <p:cNvPr id="6" name="Rektangulär 5">
            <a:extLst>
              <a:ext uri="{FF2B5EF4-FFF2-40B4-BE49-F238E27FC236}">
                <a16:creationId xmlns:a16="http://schemas.microsoft.com/office/drawing/2014/main" id="{DD60033C-E502-4C97-87DB-99F01B55681B}"/>
              </a:ext>
            </a:extLst>
          </p:cNvPr>
          <p:cNvSpPr/>
          <p:nvPr userDrawn="1"/>
        </p:nvSpPr>
        <p:spPr>
          <a:xfrm>
            <a:off x="0" y="3794760"/>
            <a:ext cx="12192000" cy="30632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0"/>
          </a:p>
        </p:txBody>
      </p:sp>
      <p:sp>
        <p:nvSpPr>
          <p:cNvPr id="2" name="Rubrik 1">
            <a:extLst>
              <a:ext uri="{FF2B5EF4-FFF2-40B4-BE49-F238E27FC236}">
                <a16:creationId xmlns:a16="http://schemas.microsoft.com/office/drawing/2014/main" id="{44B0B20C-63A0-49A1-A09F-99F86387E48E}"/>
              </a:ext>
            </a:extLst>
          </p:cNvPr>
          <p:cNvSpPr>
            <a:spLocks noGrp="1"/>
          </p:cNvSpPr>
          <p:nvPr>
            <p:ph type="title" hasCustomPrompt="1"/>
          </p:nvPr>
        </p:nvSpPr>
        <p:spPr>
          <a:xfrm>
            <a:off x="841248" y="805472"/>
            <a:ext cx="8127212" cy="552848"/>
          </a:xfrm>
        </p:spPr>
        <p:txBody>
          <a:bodyPr lIns="0" tIns="0" rIns="0" bIns="0" rtlCol="0" anchor="b" anchorCtr="0"/>
          <a:lstStyle/>
          <a:p>
            <a:pPr rtl="0"/>
            <a:r>
              <a:rPr lang="sv-SE" noProof="0"/>
              <a:t>Klicka här för att ändra format</a:t>
            </a:r>
          </a:p>
        </p:txBody>
      </p:sp>
      <p:sp>
        <p:nvSpPr>
          <p:cNvPr id="3" name="Platshållare för datum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03FA3CF9-AB8C-4821-87B8-6CDEC0A11692}" type="datetime1">
              <a:rPr lang="sv-SE" noProof="0" smtClean="0"/>
              <a:t>2024-03-04</a:t>
            </a:fld>
            <a:endParaRPr lang="sv-SE" noProof="0"/>
          </a:p>
        </p:txBody>
      </p:sp>
      <p:sp>
        <p:nvSpPr>
          <p:cNvPr id="4" name="Platshållare för sidfot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sv-SE" noProof="0"/>
              <a:t>LÄGG TILL EN SIDFOT</a:t>
            </a:r>
          </a:p>
        </p:txBody>
      </p:sp>
      <p:sp>
        <p:nvSpPr>
          <p:cNvPr id="5" name="Platshållare för bildnumm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sv-SE" noProof="0" smtClean="0"/>
              <a:t>‹#›</a:t>
            </a:fld>
            <a:endParaRPr lang="sv-SE" noProof="0"/>
          </a:p>
        </p:txBody>
      </p:sp>
      <p:sp>
        <p:nvSpPr>
          <p:cNvPr id="15" name="Platshållare för text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4162794"/>
            <a:ext cx="2286000"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Redigera text</a:t>
            </a:r>
          </a:p>
        </p:txBody>
      </p:sp>
      <p:sp>
        <p:nvSpPr>
          <p:cNvPr id="16" name="Platshållare för text 11">
            <a:extLst>
              <a:ext uri="{FF2B5EF4-FFF2-40B4-BE49-F238E27FC236}">
                <a16:creationId xmlns:a16="http://schemas.microsoft.com/office/drawing/2014/main" id="{CC501F77-56D4-49F2-9772-EE01ACF5274B}"/>
              </a:ext>
            </a:extLst>
          </p:cNvPr>
          <p:cNvSpPr>
            <a:spLocks noGrp="1"/>
          </p:cNvSpPr>
          <p:nvPr>
            <p:ph type="body" sz="quarter" idx="42" hasCustomPrompt="1"/>
          </p:nvPr>
        </p:nvSpPr>
        <p:spPr>
          <a:xfrm>
            <a:off x="6410166" y="4596010"/>
            <a:ext cx="2286000" cy="1142011"/>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0"/>
              <a:t>Redigera format för bakgrundstext</a:t>
            </a:r>
          </a:p>
        </p:txBody>
      </p:sp>
      <p:sp>
        <p:nvSpPr>
          <p:cNvPr id="17" name="Platshållare för text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4162794"/>
            <a:ext cx="2286000"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0"/>
              <a:t>Redigera text</a:t>
            </a:r>
          </a:p>
        </p:txBody>
      </p:sp>
      <p:sp>
        <p:nvSpPr>
          <p:cNvPr id="18" name="Platshållare för text 11">
            <a:extLst>
              <a:ext uri="{FF2B5EF4-FFF2-40B4-BE49-F238E27FC236}">
                <a16:creationId xmlns:a16="http://schemas.microsoft.com/office/drawing/2014/main" id="{13613D75-4050-4984-9168-DAD425D6D6AC}"/>
              </a:ext>
            </a:extLst>
          </p:cNvPr>
          <p:cNvSpPr>
            <a:spLocks noGrp="1"/>
          </p:cNvSpPr>
          <p:nvPr>
            <p:ph type="body" sz="quarter" idx="46" hasCustomPrompt="1"/>
          </p:nvPr>
        </p:nvSpPr>
        <p:spPr>
          <a:xfrm>
            <a:off x="9196942" y="4596010"/>
            <a:ext cx="2286000" cy="1142011"/>
          </a:xfrm>
        </p:spPr>
        <p:txBody>
          <a:bodyPr lIns="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0"/>
              <a:t>Redigera format för bakgrundstext</a:t>
            </a:r>
          </a:p>
        </p:txBody>
      </p:sp>
      <p:sp>
        <p:nvSpPr>
          <p:cNvPr id="19" name="Platshållare för text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392450"/>
            <a:ext cx="8128799" cy="333242"/>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0"/>
              <a:t>Redigera format för bakgrundstext</a:t>
            </a:r>
          </a:p>
        </p:txBody>
      </p:sp>
      <p:sp>
        <p:nvSpPr>
          <p:cNvPr id="8" name="Rektangulär 7">
            <a:extLst>
              <a:ext uri="{FF2B5EF4-FFF2-40B4-BE49-F238E27FC236}">
                <a16:creationId xmlns:a16="http://schemas.microsoft.com/office/drawing/2014/main" id="{FB10DA4B-80F1-44A9-8C5F-93B634E0D0F8}"/>
              </a:ext>
            </a:extLst>
          </p:cNvPr>
          <p:cNvSpPr/>
          <p:nvPr userDrawn="1"/>
        </p:nvSpPr>
        <p:spPr>
          <a:xfrm>
            <a:off x="839788" y="2174510"/>
            <a:ext cx="4946904" cy="4096512"/>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0"/>
          </a:p>
        </p:txBody>
      </p:sp>
      <p:sp>
        <p:nvSpPr>
          <p:cNvPr id="20" name="Platshållare för bild 20">
            <a:extLst>
              <a:ext uri="{FF2B5EF4-FFF2-40B4-BE49-F238E27FC236}">
                <a16:creationId xmlns:a16="http://schemas.microsoft.com/office/drawing/2014/main" id="{9F34831C-234C-4CF5-969E-2D5618BDBB33}"/>
              </a:ext>
            </a:extLst>
          </p:cNvPr>
          <p:cNvSpPr>
            <a:spLocks noGrp="1"/>
          </p:cNvSpPr>
          <p:nvPr>
            <p:ph type="pic" sz="quarter" idx="50" hasCustomPrompt="1"/>
          </p:nvPr>
        </p:nvSpPr>
        <p:spPr>
          <a:xfrm>
            <a:off x="6411224" y="2623415"/>
            <a:ext cx="1069848" cy="795528"/>
          </a:xfrm>
        </p:spPr>
        <p:txBody>
          <a:bodyPr rtlCol="0" anchor="ctr" anchorCtr="0">
            <a:noAutofit/>
          </a:bodyPr>
          <a:lstStyle>
            <a:lvl1pPr marL="0" indent="0" algn="ctr">
              <a:buNone/>
              <a:defRPr sz="1400">
                <a:solidFill>
                  <a:schemeClr val="bg1"/>
                </a:solidFill>
              </a:defRPr>
            </a:lvl1pPr>
          </a:lstStyle>
          <a:p>
            <a:pPr rtl="0"/>
            <a:r>
              <a:rPr lang="sv-SE" noProof="0"/>
              <a:t>Klicka på ikonen för att lägga till bild</a:t>
            </a:r>
          </a:p>
        </p:txBody>
      </p:sp>
      <p:sp>
        <p:nvSpPr>
          <p:cNvPr id="21" name="Platshållare för bild 20">
            <a:extLst>
              <a:ext uri="{FF2B5EF4-FFF2-40B4-BE49-F238E27FC236}">
                <a16:creationId xmlns:a16="http://schemas.microsoft.com/office/drawing/2014/main" id="{0F7D067F-9653-4BC2-A7E9-BE894EC5E2F6}"/>
              </a:ext>
            </a:extLst>
          </p:cNvPr>
          <p:cNvSpPr>
            <a:spLocks noGrp="1"/>
          </p:cNvSpPr>
          <p:nvPr>
            <p:ph type="pic" sz="quarter" idx="51" hasCustomPrompt="1"/>
          </p:nvPr>
        </p:nvSpPr>
        <p:spPr>
          <a:xfrm>
            <a:off x="9196942" y="2623415"/>
            <a:ext cx="1069848" cy="795528"/>
          </a:xfrm>
        </p:spPr>
        <p:txBody>
          <a:bodyPr rtlCol="0" anchor="ctr" anchorCtr="0">
            <a:noAutofit/>
          </a:bodyPr>
          <a:lstStyle>
            <a:lvl1pPr marL="0" indent="0" algn="ctr">
              <a:buNone/>
              <a:defRPr sz="1400">
                <a:solidFill>
                  <a:schemeClr val="bg1"/>
                </a:solidFill>
              </a:defRPr>
            </a:lvl1pPr>
          </a:lstStyle>
          <a:p>
            <a:pPr rtl="0"/>
            <a:r>
              <a:rPr lang="sv-SE" noProof="0"/>
              <a:t>Klicka på ikonen för att lägga till bild</a:t>
            </a:r>
          </a:p>
        </p:txBody>
      </p:sp>
      <p:sp>
        <p:nvSpPr>
          <p:cNvPr id="11" name="Platshållare för bild 10">
            <a:extLst>
              <a:ext uri="{FF2B5EF4-FFF2-40B4-BE49-F238E27FC236}">
                <a16:creationId xmlns:a16="http://schemas.microsoft.com/office/drawing/2014/main" id="{E3C97C3B-5FB4-4D00-93DA-BCD15F899061}"/>
              </a:ext>
            </a:extLst>
          </p:cNvPr>
          <p:cNvSpPr>
            <a:spLocks noGrp="1"/>
          </p:cNvSpPr>
          <p:nvPr>
            <p:ph type="pic" sz="quarter" idx="52" hasCustomPrompt="1"/>
          </p:nvPr>
        </p:nvSpPr>
        <p:spPr>
          <a:xfrm>
            <a:off x="976313" y="2359025"/>
            <a:ext cx="4648200" cy="2873375"/>
          </a:xfrm>
          <a:ln w="25400">
            <a:solidFill>
              <a:schemeClr val="tx2"/>
            </a:solidFill>
          </a:ln>
        </p:spPr>
        <p:txBody>
          <a:bodyPr rtlCol="0" anchor="ctr" anchorCtr="0">
            <a:normAutofit/>
          </a:bodyPr>
          <a:lstStyle>
            <a:lvl1pPr marL="0" indent="0" algn="ctr">
              <a:buNone/>
              <a:defRPr sz="1400">
                <a:solidFill>
                  <a:schemeClr val="tx2"/>
                </a:solidFill>
              </a:defRPr>
            </a:lvl1pPr>
          </a:lstStyle>
          <a:p>
            <a:pPr rtl="0"/>
            <a:r>
              <a:rPr lang="sv-SE" noProof="0"/>
              <a:t>Klicka på ikonen för att lägga till bild</a:t>
            </a:r>
          </a:p>
        </p:txBody>
      </p:sp>
      <p:sp>
        <p:nvSpPr>
          <p:cNvPr id="23" name="Platshållare för bild 11">
            <a:extLst>
              <a:ext uri="{FF2B5EF4-FFF2-40B4-BE49-F238E27FC236}">
                <a16:creationId xmlns:a16="http://schemas.microsoft.com/office/drawing/2014/main" id="{7EF3BAF8-222C-4E67-B4CF-081E9C0720A7}"/>
              </a:ext>
            </a:extLst>
          </p:cNvPr>
          <p:cNvSpPr>
            <a:spLocks noGrp="1"/>
          </p:cNvSpPr>
          <p:nvPr>
            <p:ph type="pic" sz="quarter" idx="53" hasCustomPrompt="1"/>
          </p:nvPr>
        </p:nvSpPr>
        <p:spPr>
          <a:xfrm>
            <a:off x="9409913"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0"/>
              <a:t>Klicka på ikonen för att lägga till bild</a:t>
            </a:r>
          </a:p>
        </p:txBody>
      </p:sp>
    </p:spTree>
    <p:extLst>
      <p:ext uri="{BB962C8B-B14F-4D97-AF65-F5344CB8AC3E}">
        <p14:creationId xmlns:p14="http://schemas.microsoft.com/office/powerpoint/2010/main" val="315303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ubriklayout">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9" name="Rektangulär 8">
            <a:extLst>
              <a:ext uri="{FF2B5EF4-FFF2-40B4-BE49-F238E27FC236}">
                <a16:creationId xmlns:a16="http://schemas.microsoft.com/office/drawing/2014/main" id="{16CD9829-C7D8-4164-BF7D-FD4B38C747F5}"/>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6" name="Rektangulär 5">
            <a:extLst>
              <a:ext uri="{FF2B5EF4-FFF2-40B4-BE49-F238E27FC236}">
                <a16:creationId xmlns:a16="http://schemas.microsoft.com/office/drawing/2014/main" id="{DD60033C-E502-4C97-87DB-99F01B55681B}"/>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44B0B20C-63A0-49A1-A09F-99F86387E48E}"/>
              </a:ext>
            </a:extLst>
          </p:cNvPr>
          <p:cNvSpPr>
            <a:spLocks noGrp="1"/>
          </p:cNvSpPr>
          <p:nvPr>
            <p:ph type="title" hasCustomPrompt="1"/>
          </p:nvPr>
        </p:nvSpPr>
        <p:spPr>
          <a:xfrm>
            <a:off x="3467100" y="5349048"/>
            <a:ext cx="5257800" cy="552848"/>
          </a:xfrm>
        </p:spPr>
        <p:txBody>
          <a:bodyPr lIns="0" tIns="0" rIns="0" bIns="0" rtlCol="0" anchor="b" anchorCtr="0"/>
          <a:lstStyle>
            <a:lvl1pPr algn="ctr">
              <a:defRPr/>
            </a:lvl1pPr>
          </a:lstStyle>
          <a:p>
            <a:pPr rtl="0"/>
            <a:r>
              <a:rPr lang="sv-SE" noProof="1"/>
              <a:t>Klicka här för att ändra format</a:t>
            </a:r>
          </a:p>
        </p:txBody>
      </p:sp>
      <p:sp>
        <p:nvSpPr>
          <p:cNvPr id="3" name="Platshållare för datum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46760A67-790C-4165-A2A7-750621C46798}" type="datetime1">
              <a:rPr lang="sv-SE" noProof="1" dirty="0" smtClean="0"/>
              <a:t>2024-03-04</a:t>
            </a:fld>
            <a:endParaRPr lang="sv-SE" noProof="1"/>
          </a:p>
        </p:txBody>
      </p:sp>
      <p:sp>
        <p:nvSpPr>
          <p:cNvPr id="4" name="Platshållare för sidfot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sv-SE" noProof="1"/>
              <a:t>LÄGG TILL EN SIDFOT</a:t>
            </a:r>
          </a:p>
        </p:txBody>
      </p:sp>
      <p:sp>
        <p:nvSpPr>
          <p:cNvPr id="5" name="Platshållare för bildnumm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7" name="Platshållare för bild 11">
            <a:extLst>
              <a:ext uri="{FF2B5EF4-FFF2-40B4-BE49-F238E27FC236}">
                <a16:creationId xmlns:a16="http://schemas.microsoft.com/office/drawing/2014/main" id="{E705CC21-80AA-488E-B95D-0E00300A05CF}"/>
              </a:ext>
            </a:extLst>
          </p:cNvPr>
          <p:cNvSpPr>
            <a:spLocks noGrp="1"/>
          </p:cNvSpPr>
          <p:nvPr>
            <p:ph type="pic" sz="quarter" idx="13" hasCustomPrompt="1"/>
          </p:nvPr>
        </p:nvSpPr>
        <p:spPr>
          <a:xfrm>
            <a:off x="4902600" y="868645"/>
            <a:ext cx="2386800" cy="486000"/>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Tree>
    <p:extLst>
      <p:ext uri="{BB962C8B-B14F-4D97-AF65-F5344CB8AC3E}">
        <p14:creationId xmlns:p14="http://schemas.microsoft.com/office/powerpoint/2010/main" val="151789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e innehållslayouter">
    <p:spTree>
      <p:nvGrpSpPr>
        <p:cNvPr id="1" name=""/>
        <p:cNvGrpSpPr/>
        <p:nvPr/>
      </p:nvGrpSpPr>
      <p:grpSpPr>
        <a:xfrm>
          <a:off x="0" y="0"/>
          <a:ext cx="0" cy="0"/>
          <a:chOff x="0" y="0"/>
          <a:chExt cx="0" cy="0"/>
        </a:xfrm>
      </p:grpSpPr>
      <p:sp>
        <p:nvSpPr>
          <p:cNvPr id="10" name="Rektangulär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0" name="Rektangulär 19">
            <a:extLst>
              <a:ext uri="{FF2B5EF4-FFF2-40B4-BE49-F238E27FC236}">
                <a16:creationId xmlns:a16="http://schemas.microsoft.com/office/drawing/2014/main" id="{2F7D7942-83AE-46FF-83B1-84835F486286}"/>
              </a:ext>
            </a:extLst>
          </p:cNvPr>
          <p:cNvSpPr/>
          <p:nvPr userDrawn="1"/>
        </p:nvSpPr>
        <p:spPr>
          <a:xfrm>
            <a:off x="0" y="0"/>
            <a:ext cx="12192000" cy="317296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6" name="Rektangulär 5">
            <a:extLst>
              <a:ext uri="{FF2B5EF4-FFF2-40B4-BE49-F238E27FC236}">
                <a16:creationId xmlns:a16="http://schemas.microsoft.com/office/drawing/2014/main" id="{DD60033C-E502-4C97-87DB-99F01B55681B}"/>
              </a:ext>
            </a:extLst>
          </p:cNvPr>
          <p:cNvSpPr/>
          <p:nvPr userDrawn="1"/>
        </p:nvSpPr>
        <p:spPr>
          <a:xfrm>
            <a:off x="0" y="3172968"/>
            <a:ext cx="12192000" cy="368503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sv-SE" noProof="1"/>
          </a:p>
        </p:txBody>
      </p:sp>
      <p:sp>
        <p:nvSpPr>
          <p:cNvPr id="2" name="Rubrik 1">
            <a:extLst>
              <a:ext uri="{FF2B5EF4-FFF2-40B4-BE49-F238E27FC236}">
                <a16:creationId xmlns:a16="http://schemas.microsoft.com/office/drawing/2014/main" id="{44B0B20C-63A0-49A1-A09F-99F86387E48E}"/>
              </a:ext>
            </a:extLst>
          </p:cNvPr>
          <p:cNvSpPr>
            <a:spLocks noGrp="1"/>
          </p:cNvSpPr>
          <p:nvPr>
            <p:ph type="title" hasCustomPrompt="1"/>
          </p:nvPr>
        </p:nvSpPr>
        <p:spPr>
          <a:xfrm>
            <a:off x="838200" y="805472"/>
            <a:ext cx="7599790" cy="552848"/>
          </a:xfrm>
        </p:spPr>
        <p:txBody>
          <a:bodyPr lIns="0" tIns="0" rIns="0" bIns="0" rtlCol="0" anchor="b" anchorCtr="0"/>
          <a:lstStyle/>
          <a:p>
            <a:pPr rtl="0"/>
            <a:r>
              <a:rPr lang="sv-SE" noProof="1"/>
              <a:t>Klicka här för att ändra format</a:t>
            </a:r>
          </a:p>
        </p:txBody>
      </p:sp>
      <p:sp>
        <p:nvSpPr>
          <p:cNvPr id="3" name="Platshållare för datum 2">
            <a:extLst>
              <a:ext uri="{FF2B5EF4-FFF2-40B4-BE49-F238E27FC236}">
                <a16:creationId xmlns:a16="http://schemas.microsoft.com/office/drawing/2014/main" id="{847A35AD-A6B0-4735-8919-A2B1FC60B311}"/>
              </a:ext>
            </a:extLst>
          </p:cNvPr>
          <p:cNvSpPr>
            <a:spLocks noGrp="1"/>
          </p:cNvSpPr>
          <p:nvPr>
            <p:ph type="dt" sz="half" idx="10"/>
          </p:nvPr>
        </p:nvSpPr>
        <p:spPr/>
        <p:txBody>
          <a:bodyPr rtlCol="0"/>
          <a:lstStyle/>
          <a:p>
            <a:pPr rtl="0"/>
            <a:fld id="{7B6F4FF5-CA27-4BA8-BA73-6B0379FC19FD}" type="datetime1">
              <a:rPr lang="sv-SE" noProof="1" dirty="0" smtClean="0"/>
              <a:t>2024-03-04</a:t>
            </a:fld>
            <a:endParaRPr lang="sv-SE" noProof="1"/>
          </a:p>
        </p:txBody>
      </p:sp>
      <p:sp>
        <p:nvSpPr>
          <p:cNvPr id="4" name="Platshållare för sidfot 3">
            <a:extLst>
              <a:ext uri="{FF2B5EF4-FFF2-40B4-BE49-F238E27FC236}">
                <a16:creationId xmlns:a16="http://schemas.microsoft.com/office/drawing/2014/main" id="{084BB4B8-6523-4A06-BB13-F2DFA9ADC904}"/>
              </a:ext>
            </a:extLst>
          </p:cNvPr>
          <p:cNvSpPr>
            <a:spLocks noGrp="1"/>
          </p:cNvSpPr>
          <p:nvPr>
            <p:ph type="ftr" sz="quarter" idx="11"/>
          </p:nvPr>
        </p:nvSpPr>
        <p:spPr/>
        <p:txBody>
          <a:bodyPr rtlCol="0"/>
          <a:lstStyle/>
          <a:p>
            <a:pPr rtl="0"/>
            <a:r>
              <a:rPr lang="sv-SE" noProof="1"/>
              <a:t>LÄGG TILL EN SIDFOT</a:t>
            </a:r>
          </a:p>
        </p:txBody>
      </p:sp>
      <p:sp>
        <p:nvSpPr>
          <p:cNvPr id="5" name="Platshållare för bildnumm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rtlCol="0"/>
          <a:lstStyle/>
          <a:p>
            <a:pPr rtl="0"/>
            <a:fld id="{4950F5D8-22E1-4015-8661-E5B1FD28C2DE}" type="slidenum">
              <a:rPr lang="sv-SE" noProof="1" dirty="0" smtClean="0"/>
              <a:t>‹#›</a:t>
            </a:fld>
            <a:endParaRPr lang="sv-SE" noProof="1"/>
          </a:p>
        </p:txBody>
      </p:sp>
      <p:sp>
        <p:nvSpPr>
          <p:cNvPr id="15" name="Platshållare för text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6613" y="3565295"/>
            <a:ext cx="304495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16" name="Platshållare för text 11">
            <a:extLst>
              <a:ext uri="{FF2B5EF4-FFF2-40B4-BE49-F238E27FC236}">
                <a16:creationId xmlns:a16="http://schemas.microsoft.com/office/drawing/2014/main" id="{CC501F77-56D4-49F2-9772-EE01ACF5274B}"/>
              </a:ext>
            </a:extLst>
          </p:cNvPr>
          <p:cNvSpPr>
            <a:spLocks noGrp="1"/>
          </p:cNvSpPr>
          <p:nvPr>
            <p:ph type="body" sz="quarter" idx="42" hasCustomPrompt="1"/>
          </p:nvPr>
        </p:nvSpPr>
        <p:spPr>
          <a:xfrm>
            <a:off x="836613" y="3998511"/>
            <a:ext cx="3044952" cy="1725728"/>
          </a:xfrm>
        </p:spPr>
        <p:txBody>
          <a:bodyPr lIns="3600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17" name="Platshållare för text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4637302" y="3565295"/>
            <a:ext cx="304495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18" name="Platshållare för text 11">
            <a:extLst>
              <a:ext uri="{FF2B5EF4-FFF2-40B4-BE49-F238E27FC236}">
                <a16:creationId xmlns:a16="http://schemas.microsoft.com/office/drawing/2014/main" id="{13613D75-4050-4984-9168-DAD425D6D6AC}"/>
              </a:ext>
            </a:extLst>
          </p:cNvPr>
          <p:cNvSpPr>
            <a:spLocks noGrp="1"/>
          </p:cNvSpPr>
          <p:nvPr>
            <p:ph type="body" sz="quarter" idx="46" hasCustomPrompt="1"/>
          </p:nvPr>
        </p:nvSpPr>
        <p:spPr>
          <a:xfrm>
            <a:off x="4637302" y="3998511"/>
            <a:ext cx="3044952" cy="1725728"/>
          </a:xfrm>
        </p:spPr>
        <p:txBody>
          <a:bodyPr lIns="3600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19" name="Platshållare för text 11">
            <a:extLst>
              <a:ext uri="{FF2B5EF4-FFF2-40B4-BE49-F238E27FC236}">
                <a16:creationId xmlns:a16="http://schemas.microsoft.com/office/drawing/2014/main" id="{6E425E0E-28A3-4830-99E8-D93E5B20E77C}"/>
              </a:ext>
            </a:extLst>
          </p:cNvPr>
          <p:cNvSpPr>
            <a:spLocks noGrp="1"/>
          </p:cNvSpPr>
          <p:nvPr>
            <p:ph type="body" sz="quarter" idx="47" hasCustomPrompt="1"/>
          </p:nvPr>
        </p:nvSpPr>
        <p:spPr>
          <a:xfrm>
            <a:off x="836613" y="1392449"/>
            <a:ext cx="8128799" cy="1234205"/>
          </a:xfrm>
        </p:spPr>
        <p:txBody>
          <a:bodyPr lIns="36000" tIns="0" rIns="0" bIns="0" rtlCol="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23" name="Platshållare för text 2">
            <a:extLst>
              <a:ext uri="{FF2B5EF4-FFF2-40B4-BE49-F238E27FC236}">
                <a16:creationId xmlns:a16="http://schemas.microsoft.com/office/drawing/2014/main" id="{04C738A8-00FA-480E-9730-8625B9F8CF66}"/>
              </a:ext>
            </a:extLst>
          </p:cNvPr>
          <p:cNvSpPr>
            <a:spLocks noGrp="1"/>
          </p:cNvSpPr>
          <p:nvPr>
            <p:ph type="body" idx="48" hasCustomPrompt="1"/>
          </p:nvPr>
        </p:nvSpPr>
        <p:spPr>
          <a:xfrm>
            <a:off x="8437990" y="3565295"/>
            <a:ext cx="3044952" cy="334918"/>
          </a:xfrm>
        </p:spPr>
        <p:txBody>
          <a:bodyPr lIns="0" tIns="0" rIns="0" bIns="0" rtlCol="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sv-SE" noProof="1"/>
              <a:t>Redigera text</a:t>
            </a:r>
          </a:p>
        </p:txBody>
      </p:sp>
      <p:sp>
        <p:nvSpPr>
          <p:cNvPr id="24" name="Platshållare för text 11">
            <a:extLst>
              <a:ext uri="{FF2B5EF4-FFF2-40B4-BE49-F238E27FC236}">
                <a16:creationId xmlns:a16="http://schemas.microsoft.com/office/drawing/2014/main" id="{A7347BFF-8FB8-4EF0-81EE-3A9E7C6F236F}"/>
              </a:ext>
            </a:extLst>
          </p:cNvPr>
          <p:cNvSpPr>
            <a:spLocks noGrp="1"/>
          </p:cNvSpPr>
          <p:nvPr>
            <p:ph type="body" sz="quarter" idx="49" hasCustomPrompt="1"/>
          </p:nvPr>
        </p:nvSpPr>
        <p:spPr>
          <a:xfrm>
            <a:off x="8437990" y="3998511"/>
            <a:ext cx="3044952" cy="1725728"/>
          </a:xfrm>
        </p:spPr>
        <p:txBody>
          <a:bodyPr lIns="36000" tIns="0" rIns="0" bIns="0" rtlCol="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rtl="0"/>
            <a:r>
              <a:rPr lang="sv-SE" noProof="1"/>
              <a:t>Redigera format för bakgrundstext</a:t>
            </a:r>
          </a:p>
        </p:txBody>
      </p:sp>
      <p:sp>
        <p:nvSpPr>
          <p:cNvPr id="21" name="Platshållare för bild 11">
            <a:extLst>
              <a:ext uri="{FF2B5EF4-FFF2-40B4-BE49-F238E27FC236}">
                <a16:creationId xmlns:a16="http://schemas.microsoft.com/office/drawing/2014/main" id="{7555D5F3-897A-4180-AC97-B866E5BBB2EF}"/>
              </a:ext>
            </a:extLst>
          </p:cNvPr>
          <p:cNvSpPr>
            <a:spLocks noGrp="1"/>
          </p:cNvSpPr>
          <p:nvPr>
            <p:ph type="pic" sz="quarter" idx="50" hasCustomPrompt="1"/>
          </p:nvPr>
        </p:nvSpPr>
        <p:spPr>
          <a:xfrm>
            <a:off x="9441997" y="851603"/>
            <a:ext cx="1938528" cy="393192"/>
          </a:xfrm>
          <a:prstGeom prst="roundRect">
            <a:avLst/>
          </a:prstGeom>
        </p:spPr>
        <p:txBody>
          <a:bodyPr rtlCol="0" anchor="ctr" anchorCtr="0">
            <a:normAutofit/>
          </a:bodyPr>
          <a:lstStyle>
            <a:lvl1pPr marL="0" indent="0" algn="ctr">
              <a:buNone/>
              <a:defRPr sz="1600">
                <a:solidFill>
                  <a:schemeClr val="bg1"/>
                </a:solidFill>
              </a:defRPr>
            </a:lvl1pPr>
          </a:lstStyle>
          <a:p>
            <a:pPr rtl="0"/>
            <a:r>
              <a:rPr lang="sv-SE" noProof="1"/>
              <a:t>Klicka på ikonen för att lägga till bild</a:t>
            </a:r>
          </a:p>
        </p:txBody>
      </p:sp>
    </p:spTree>
    <p:extLst>
      <p:ext uri="{BB962C8B-B14F-4D97-AF65-F5344CB8AC3E}">
        <p14:creationId xmlns:p14="http://schemas.microsoft.com/office/powerpoint/2010/main" val="412419998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45B0C71E-9398-4660-B728-2C20DF0CB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sv-SE" noProof="1"/>
              <a:t>Klicka här för att ändra format</a:t>
            </a:r>
          </a:p>
        </p:txBody>
      </p:sp>
      <p:sp>
        <p:nvSpPr>
          <p:cNvPr id="3" name="Platshållare för text 2">
            <a:extLst>
              <a:ext uri="{FF2B5EF4-FFF2-40B4-BE49-F238E27FC236}">
                <a16:creationId xmlns:a16="http://schemas.microsoft.com/office/drawing/2014/main" id="{02560D45-FD1B-48F7-BF6C-5EA65F9F42C7}"/>
              </a:ext>
            </a:extLst>
          </p:cNvPr>
          <p:cNvSpPr>
            <a:spLocks noGrp="1"/>
          </p:cNvSpPr>
          <p:nvPr>
            <p:ph type="body" idx="1"/>
          </p:nvPr>
        </p:nvSpPr>
        <p:spPr>
          <a:xfrm>
            <a:off x="838200" y="1825625"/>
            <a:ext cx="10515600" cy="3975568"/>
          </a:xfrm>
          <a:prstGeom prst="rect">
            <a:avLst/>
          </a:prstGeom>
        </p:spPr>
        <p:txBody>
          <a:bodyPr vert="horz" lIns="91440" tIns="45720" rIns="91440" bIns="45720" rtlCol="0">
            <a:normAutofit/>
          </a:bodyPr>
          <a:lstStyle/>
          <a:p>
            <a:pPr lvl="0" rtl="0"/>
            <a:r>
              <a:rPr lang="sv-SE" noProof="1"/>
              <a:t>Redigera format för bakgrundstext</a:t>
            </a:r>
          </a:p>
          <a:p>
            <a:pPr lvl="1" rtl="0"/>
            <a:r>
              <a:rPr lang="sv-SE" noProof="1"/>
              <a:t>Nivå två</a:t>
            </a:r>
          </a:p>
          <a:p>
            <a:pPr lvl="2" rtl="0"/>
            <a:r>
              <a:rPr lang="sv-SE" noProof="1"/>
              <a:t>Nivå tre</a:t>
            </a:r>
          </a:p>
          <a:p>
            <a:pPr lvl="3" rtl="0"/>
            <a:r>
              <a:rPr lang="sv-SE" noProof="1"/>
              <a:t>Nivå fyra</a:t>
            </a:r>
          </a:p>
          <a:p>
            <a:pPr lvl="4" rtl="0"/>
            <a:r>
              <a:rPr lang="sv-SE" noProof="1"/>
              <a:t>Nivå fem</a:t>
            </a:r>
          </a:p>
        </p:txBody>
      </p:sp>
      <p:sp>
        <p:nvSpPr>
          <p:cNvPr id="4" name="Platshållare för datum 3">
            <a:extLst>
              <a:ext uri="{FF2B5EF4-FFF2-40B4-BE49-F238E27FC236}">
                <a16:creationId xmlns:a16="http://schemas.microsoft.com/office/drawing/2014/main" id="{A8D7305D-6746-4346-B610-8CE28B825AF9}"/>
              </a:ext>
            </a:extLst>
          </p:cNvPr>
          <p:cNvSpPr>
            <a:spLocks noGrp="1"/>
          </p:cNvSpPr>
          <p:nvPr>
            <p:ph type="dt" sz="half" idx="2"/>
          </p:nvPr>
        </p:nvSpPr>
        <p:spPr>
          <a:xfrm>
            <a:off x="8609013" y="5998474"/>
            <a:ext cx="2743200" cy="143149"/>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pPr rtl="0"/>
            <a:fld id="{FC0EFD54-7E85-4E56-B7AE-0040F654D713}" type="datetime1">
              <a:rPr lang="sv-SE" noProof="1" dirty="0" smtClean="0"/>
              <a:t>2024-03-04</a:t>
            </a:fld>
            <a:endParaRPr lang="sv-SE" noProof="1"/>
          </a:p>
        </p:txBody>
      </p:sp>
      <p:sp>
        <p:nvSpPr>
          <p:cNvPr id="5" name="Platshållare för sidfot 4">
            <a:extLst>
              <a:ext uri="{FF2B5EF4-FFF2-40B4-BE49-F238E27FC236}">
                <a16:creationId xmlns:a16="http://schemas.microsoft.com/office/drawing/2014/main" id="{DA1B3F55-6374-4C74-96AC-1EC34CFAA8B7}"/>
              </a:ext>
            </a:extLst>
          </p:cNvPr>
          <p:cNvSpPr>
            <a:spLocks noGrp="1"/>
          </p:cNvSpPr>
          <p:nvPr>
            <p:ph type="ftr" sz="quarter" idx="3"/>
          </p:nvPr>
        </p:nvSpPr>
        <p:spPr>
          <a:xfrm>
            <a:off x="7237413" y="6168551"/>
            <a:ext cx="4114800" cy="190327"/>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pPr rtl="0"/>
            <a:r>
              <a:rPr lang="sv-SE" noProof="1"/>
              <a:t>LÄGG TILL EN SIDFOT</a:t>
            </a:r>
          </a:p>
        </p:txBody>
      </p:sp>
      <p:sp>
        <p:nvSpPr>
          <p:cNvPr id="6" name="Platshållare för bildnummer 5">
            <a:extLst>
              <a:ext uri="{FF2B5EF4-FFF2-40B4-BE49-F238E27FC236}">
                <a16:creationId xmlns:a16="http://schemas.microsoft.com/office/drawing/2014/main" id="{869E6012-FDCC-451A-96F6-5645ABEB8D87}"/>
              </a:ext>
            </a:extLst>
          </p:cNvPr>
          <p:cNvSpPr>
            <a:spLocks noGrp="1"/>
          </p:cNvSpPr>
          <p:nvPr>
            <p:ph type="sldNum" sz="quarter" idx="4"/>
          </p:nvPr>
        </p:nvSpPr>
        <p:spPr>
          <a:xfrm>
            <a:off x="838200" y="6155851"/>
            <a:ext cx="457200" cy="184317"/>
          </a:xfrm>
          <a:prstGeom prst="rect">
            <a:avLst/>
          </a:prstGeom>
        </p:spPr>
        <p:txBody>
          <a:bodyPr vert="horz" lIns="0" tIns="0" rIns="0" bIns="0" rtlCol="0" anchor="b" anchorCtr="0"/>
          <a:lstStyle>
            <a:lvl1pPr algn="l">
              <a:defRPr sz="1000">
                <a:solidFill>
                  <a:schemeClr val="bg1">
                    <a:lumMod val="85000"/>
                    <a:alpha val="60000"/>
                  </a:schemeClr>
                </a:solidFill>
              </a:defRPr>
            </a:lvl1pPr>
          </a:lstStyle>
          <a:p>
            <a:pPr rtl="0"/>
            <a:fld id="{4950F5D8-22E1-4015-8661-E5B1FD28C2DE}" type="slidenum">
              <a:rPr lang="sv-SE" noProof="1" dirty="0" smtClean="0"/>
              <a:pPr rtl="0"/>
              <a:t>‹#›</a:t>
            </a:fld>
            <a:endParaRPr lang="sv-SE" noProof="1"/>
          </a:p>
        </p:txBody>
      </p:sp>
    </p:spTree>
    <p:extLst>
      <p:ext uri="{BB962C8B-B14F-4D97-AF65-F5344CB8AC3E}">
        <p14:creationId xmlns:p14="http://schemas.microsoft.com/office/powerpoint/2010/main" val="1640454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0" r:id="rId5"/>
    <p:sldLayoutId id="2147483654" r:id="rId6"/>
    <p:sldLayoutId id="2147483661" r:id="rId7"/>
    <p:sldLayoutId id="2147483662" r:id="rId8"/>
    <p:sldLayoutId id="2147483663" r:id="rId9"/>
    <p:sldLayoutId id="2147483664" r:id="rId10"/>
    <p:sldLayoutId id="2147483665" r:id="rId11"/>
    <p:sldLayoutId id="2147483667" r:id="rId12"/>
    <p:sldLayoutId id="2147483666" r:id="rId13"/>
    <p:sldLayoutId id="2147483668" r:id="rId14"/>
    <p:sldLayoutId id="2147483669" r:id="rId15"/>
    <p:sldLayoutId id="2147483670" r:id="rId16"/>
    <p:sldLayoutId id="2147483671" r:id="rId17"/>
    <p:sldLayoutId id="2147483672" r:id="rId18"/>
    <p:sldLayoutId id="2147483673" r:id="rId19"/>
    <p:sldLayoutId id="2147483674" r:id="rId20"/>
    <p:sldLayoutId id="2147483677" r:id="rId21"/>
    <p:sldLayoutId id="2147483676" r:id="rId22"/>
    <p:sldLayoutId id="2147483678" r:id="rId23"/>
    <p:sldLayoutId id="2147483679" r:id="rId24"/>
    <p:sldLayoutId id="2147483680" r:id="rId25"/>
    <p:sldLayoutId id="2147483681" r:id="rId26"/>
    <p:sldLayoutId id="2147483684" r:id="rId27"/>
    <p:sldLayoutId id="2147483685" r:id="rId28"/>
    <p:sldLayoutId id="2147483686" r:id="rId29"/>
    <p:sldLayoutId id="2147483687" r:id="rId30"/>
    <p:sldLayoutId id="2147483688" r:id="rId31"/>
    <p:sldLayoutId id="2147483691" r:id="rId32"/>
    <p:sldLayoutId id="2147483692" r:id="rId33"/>
    <p:sldLayoutId id="2147483689" r:id="rId34"/>
    <p:sldLayoutId id="2147483690" r:id="rId35"/>
    <p:sldLayoutId id="2147483655" r:id="rId36"/>
    <p:sldLayoutId id="2147483683" r:id="rId37"/>
  </p:sldLayoutIdLst>
  <p:hf hdr="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51" userDrawn="1">
          <p15:clr>
            <a:srgbClr val="F26B43"/>
          </p15:clr>
        </p15:guide>
        <p15:guide id="3" pos="529"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136ADA7-71A1-44A8-81BF-1B6CACFB7577}"/>
              </a:ext>
            </a:extLst>
          </p:cNvPr>
          <p:cNvSpPr>
            <a:spLocks noGrp="1"/>
          </p:cNvSpPr>
          <p:nvPr>
            <p:ph type="ctrTitle"/>
          </p:nvPr>
        </p:nvSpPr>
        <p:spPr/>
        <p:txBody>
          <a:bodyPr rtlCol="0">
            <a:noAutofit/>
          </a:bodyPr>
          <a:lstStyle/>
          <a:p>
            <a:pPr rtl="0"/>
            <a:r>
              <a:rPr lang="sv-SE" sz="4400" noProof="1"/>
              <a:t>Filhantering</a:t>
            </a:r>
          </a:p>
        </p:txBody>
      </p:sp>
    </p:spTree>
    <p:extLst>
      <p:ext uri="{BB962C8B-B14F-4D97-AF65-F5344CB8AC3E}">
        <p14:creationId xmlns:p14="http://schemas.microsoft.com/office/powerpoint/2010/main" val="992262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ubrik 2">
            <a:extLst>
              <a:ext uri="{FF2B5EF4-FFF2-40B4-BE49-F238E27FC236}">
                <a16:creationId xmlns:a16="http://schemas.microsoft.com/office/drawing/2014/main" id="{8EA7E572-F0AC-4962-AC8B-24DD8CD61D2D}"/>
              </a:ext>
            </a:extLst>
          </p:cNvPr>
          <p:cNvSpPr>
            <a:spLocks noGrp="1"/>
          </p:cNvSpPr>
          <p:nvPr>
            <p:ph type="title"/>
          </p:nvPr>
        </p:nvSpPr>
        <p:spPr/>
        <p:txBody>
          <a:bodyPr rtlCol="0"/>
          <a:lstStyle/>
          <a:p>
            <a:pPr rtl="0"/>
            <a:r>
              <a:rPr lang="sv-SE" noProof="1"/>
              <a:t>Vad är filhantering?</a:t>
            </a:r>
          </a:p>
        </p:txBody>
      </p:sp>
      <p:sp>
        <p:nvSpPr>
          <p:cNvPr id="4" name="Platshållare för innehåll 3">
            <a:extLst>
              <a:ext uri="{FF2B5EF4-FFF2-40B4-BE49-F238E27FC236}">
                <a16:creationId xmlns:a16="http://schemas.microsoft.com/office/drawing/2014/main" id="{E9A97DCF-3682-44C5-A5DA-9D96CF14B628}"/>
              </a:ext>
            </a:extLst>
          </p:cNvPr>
          <p:cNvSpPr>
            <a:spLocks noGrp="1"/>
          </p:cNvSpPr>
          <p:nvPr>
            <p:ph sz="quarter" idx="4"/>
          </p:nvPr>
        </p:nvSpPr>
        <p:spPr/>
        <p:txBody>
          <a:bodyPr rtlCol="0"/>
          <a:lstStyle/>
          <a:p>
            <a:pPr rtl="0"/>
            <a:r>
              <a:rPr lang="sv-SE" sz="2400" noProof="1"/>
              <a:t>Processen att skapa, läsa, skriva, ändra och radera filer på ett datorsystem.</a:t>
            </a:r>
          </a:p>
          <a:p>
            <a:pPr marL="0" indent="0" rtl="0">
              <a:buNone/>
            </a:pPr>
            <a:endParaRPr lang="sv-SE" noProof="1"/>
          </a:p>
        </p:txBody>
      </p:sp>
      <p:sp>
        <p:nvSpPr>
          <p:cNvPr id="7" name="Platshållare för bildnummer 6">
            <a:extLst>
              <a:ext uri="{FF2B5EF4-FFF2-40B4-BE49-F238E27FC236}">
                <a16:creationId xmlns:a16="http://schemas.microsoft.com/office/drawing/2014/main" id="{ECD7B63F-6F62-46FC-8E6A-512867B9E479}"/>
              </a:ext>
            </a:extLst>
          </p:cNvPr>
          <p:cNvSpPr>
            <a:spLocks noGrp="1"/>
          </p:cNvSpPr>
          <p:nvPr>
            <p:ph type="sldNum" sz="quarter" idx="12"/>
          </p:nvPr>
        </p:nvSpPr>
        <p:spPr/>
        <p:txBody>
          <a:bodyPr rtlCol="0"/>
          <a:lstStyle/>
          <a:p>
            <a:pPr rtl="0"/>
            <a:fld id="{4950F5D8-22E1-4015-8661-E5B1FD28C2DE}" type="slidenum">
              <a:rPr lang="sv-SE" noProof="1" dirty="0" smtClean="0"/>
              <a:pPr rtl="0"/>
              <a:t>2</a:t>
            </a:fld>
            <a:endParaRPr lang="sv-SE" noProof="1"/>
          </a:p>
        </p:txBody>
      </p:sp>
    </p:spTree>
    <p:extLst>
      <p:ext uri="{BB962C8B-B14F-4D97-AF65-F5344CB8AC3E}">
        <p14:creationId xmlns:p14="http://schemas.microsoft.com/office/powerpoint/2010/main" val="321081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BF1D65C-1076-4F43-B4FA-3B4804E8DF5B}"/>
              </a:ext>
            </a:extLst>
          </p:cNvPr>
          <p:cNvSpPr>
            <a:spLocks noGrp="1"/>
          </p:cNvSpPr>
          <p:nvPr>
            <p:ph type="title"/>
          </p:nvPr>
        </p:nvSpPr>
        <p:spPr/>
        <p:txBody>
          <a:bodyPr rtlCol="0"/>
          <a:lstStyle/>
          <a:p>
            <a:pPr rtl="0"/>
            <a:r>
              <a:rPr lang="sv-SE" noProof="1"/>
              <a:t>Varför är filhantering viktigt?</a:t>
            </a:r>
          </a:p>
        </p:txBody>
      </p:sp>
      <p:pic>
        <p:nvPicPr>
          <p:cNvPr id="24" name="Platshållare för bild 23" descr="Bildikon">
            <a:extLst>
              <a:ext uri="{FF2B5EF4-FFF2-40B4-BE49-F238E27FC236}">
                <a16:creationId xmlns:a16="http://schemas.microsoft.com/office/drawing/2014/main" id="{392F88FE-8354-454B-B97D-5C8A7B8ABAEF}"/>
              </a:ext>
            </a:extLst>
          </p:cNvPr>
          <p:cNvPicPr>
            <a:picLocks noGrp="1" noChangeAspect="1"/>
          </p:cNvPicPr>
          <p:nvPr>
            <p:ph type="pic" sz="quarter" idx="48"/>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008" r="3008"/>
          <a:stretch>
            <a:fillRect/>
          </a:stretch>
        </p:blipFill>
        <p:spPr>
          <a:xfrm>
            <a:off x="1295400" y="2692107"/>
            <a:ext cx="1069848" cy="795528"/>
          </a:xfrm>
        </p:spPr>
      </p:pic>
      <p:sp>
        <p:nvSpPr>
          <p:cNvPr id="7" name="Platshållare för text 6">
            <a:extLst>
              <a:ext uri="{FF2B5EF4-FFF2-40B4-BE49-F238E27FC236}">
                <a16:creationId xmlns:a16="http://schemas.microsoft.com/office/drawing/2014/main" id="{946AC501-B359-42B4-BEAB-B15A30456FA6}"/>
              </a:ext>
            </a:extLst>
          </p:cNvPr>
          <p:cNvSpPr>
            <a:spLocks noGrp="1"/>
          </p:cNvSpPr>
          <p:nvPr>
            <p:ph type="body" idx="1"/>
          </p:nvPr>
        </p:nvSpPr>
        <p:spPr>
          <a:xfrm>
            <a:off x="838200" y="3818873"/>
            <a:ext cx="2286000" cy="334918"/>
          </a:xfrm>
        </p:spPr>
        <p:txBody>
          <a:bodyPr rtlCol="0">
            <a:normAutofit/>
          </a:bodyPr>
          <a:lstStyle/>
          <a:p>
            <a:pPr rtl="0"/>
            <a:r>
              <a:rPr lang="sv-SE" noProof="1"/>
              <a:t>Dataåtkomst</a:t>
            </a:r>
          </a:p>
        </p:txBody>
      </p:sp>
      <p:sp>
        <p:nvSpPr>
          <p:cNvPr id="8" name="Platshållare för text 7">
            <a:extLst>
              <a:ext uri="{FF2B5EF4-FFF2-40B4-BE49-F238E27FC236}">
                <a16:creationId xmlns:a16="http://schemas.microsoft.com/office/drawing/2014/main" id="{55A064E7-CBD4-44C6-846D-EC14D2291E3C}"/>
              </a:ext>
            </a:extLst>
          </p:cNvPr>
          <p:cNvSpPr>
            <a:spLocks noGrp="1"/>
          </p:cNvSpPr>
          <p:nvPr>
            <p:ph type="body" sz="quarter" idx="14"/>
          </p:nvPr>
        </p:nvSpPr>
        <p:spPr>
          <a:xfrm>
            <a:off x="838200" y="4252089"/>
            <a:ext cx="2286000" cy="1377537"/>
          </a:xfrm>
        </p:spPr>
        <p:txBody>
          <a:bodyPr rtlCol="0"/>
          <a:lstStyle/>
          <a:p>
            <a:pPr rtl="0"/>
            <a:r>
              <a:rPr lang="sv-SE" noProof="1"/>
              <a:t>Gör det möjligt att läsa indata från externa källor, behandla dem och skriva resultat till filer.</a:t>
            </a:r>
          </a:p>
        </p:txBody>
      </p:sp>
      <p:pic>
        <p:nvPicPr>
          <p:cNvPr id="26" name="Platshållare för bild 25" descr="Pennikon">
            <a:extLst>
              <a:ext uri="{FF2B5EF4-FFF2-40B4-BE49-F238E27FC236}">
                <a16:creationId xmlns:a16="http://schemas.microsoft.com/office/drawing/2014/main" id="{C4D678E5-CB73-4197-8507-0EB6C03643FD}"/>
              </a:ext>
            </a:extLst>
          </p:cNvPr>
          <p:cNvPicPr>
            <a:picLocks noGrp="1" noChangeAspect="1"/>
          </p:cNvPicPr>
          <p:nvPr>
            <p:ph type="pic" sz="quarter" idx="49"/>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008" r="3008"/>
          <a:stretch>
            <a:fillRect/>
          </a:stretch>
        </p:blipFill>
        <p:spPr>
          <a:xfrm>
            <a:off x="4901806" y="2692107"/>
            <a:ext cx="1069848" cy="795528"/>
          </a:xfrm>
        </p:spPr>
      </p:pic>
      <p:sp>
        <p:nvSpPr>
          <p:cNvPr id="9" name="Platshållare för text 8">
            <a:extLst>
              <a:ext uri="{FF2B5EF4-FFF2-40B4-BE49-F238E27FC236}">
                <a16:creationId xmlns:a16="http://schemas.microsoft.com/office/drawing/2014/main" id="{32F2863B-8BCD-4F0E-9518-0B9181837435}"/>
              </a:ext>
            </a:extLst>
          </p:cNvPr>
          <p:cNvSpPr>
            <a:spLocks noGrp="1"/>
          </p:cNvSpPr>
          <p:nvPr>
            <p:ph type="body" idx="37"/>
          </p:nvPr>
        </p:nvSpPr>
        <p:spPr>
          <a:xfrm>
            <a:off x="4695354" y="3812325"/>
            <a:ext cx="2286000" cy="334918"/>
          </a:xfrm>
        </p:spPr>
        <p:txBody>
          <a:bodyPr rtlCol="0">
            <a:normAutofit/>
          </a:bodyPr>
          <a:lstStyle/>
          <a:p>
            <a:pPr rtl="0"/>
            <a:r>
              <a:rPr lang="sv-SE" noProof="1"/>
              <a:t>Permanens</a:t>
            </a:r>
          </a:p>
        </p:txBody>
      </p:sp>
      <p:sp>
        <p:nvSpPr>
          <p:cNvPr id="10" name="Platshållare för text 9">
            <a:extLst>
              <a:ext uri="{FF2B5EF4-FFF2-40B4-BE49-F238E27FC236}">
                <a16:creationId xmlns:a16="http://schemas.microsoft.com/office/drawing/2014/main" id="{6B3FA7AE-E9B6-4391-900E-62AD4FE3D703}"/>
              </a:ext>
            </a:extLst>
          </p:cNvPr>
          <p:cNvSpPr>
            <a:spLocks noGrp="1"/>
          </p:cNvSpPr>
          <p:nvPr>
            <p:ph type="body" sz="quarter" idx="38"/>
          </p:nvPr>
        </p:nvSpPr>
        <p:spPr>
          <a:xfrm>
            <a:off x="4695354" y="4245541"/>
            <a:ext cx="2286000" cy="1377537"/>
          </a:xfrm>
        </p:spPr>
        <p:txBody>
          <a:bodyPr rtlCol="0"/>
          <a:lstStyle/>
          <a:p>
            <a:pPr rtl="0"/>
            <a:r>
              <a:rPr lang="sv-SE" noProof="1"/>
              <a:t>Gör att data kan lagras permanent, vilket är avgörande för att spara resultat från programkörningar eller för att dela data mellan olika sessioner.</a:t>
            </a:r>
          </a:p>
        </p:txBody>
      </p:sp>
      <p:pic>
        <p:nvPicPr>
          <p:cNvPr id="28" name="Platshållare för bild 27" descr="Videospelare, ikon">
            <a:extLst>
              <a:ext uri="{FF2B5EF4-FFF2-40B4-BE49-F238E27FC236}">
                <a16:creationId xmlns:a16="http://schemas.microsoft.com/office/drawing/2014/main" id="{52EE44A9-BFCE-4316-B45E-2C903D64670D}"/>
              </a:ext>
            </a:extLst>
          </p:cNvPr>
          <p:cNvPicPr>
            <a:picLocks noGrp="1" noChangeAspect="1"/>
          </p:cNvPicPr>
          <p:nvPr>
            <p:ph type="pic" sz="quarter" idx="50"/>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3078" r="3078"/>
          <a:stretch>
            <a:fillRect/>
          </a:stretch>
        </p:blipFill>
        <p:spPr>
          <a:xfrm>
            <a:off x="8789638" y="2693338"/>
            <a:ext cx="1069848" cy="795528"/>
          </a:xfrm>
        </p:spPr>
      </p:pic>
      <p:sp>
        <p:nvSpPr>
          <p:cNvPr id="11" name="Platshållare för text 10">
            <a:extLst>
              <a:ext uri="{FF2B5EF4-FFF2-40B4-BE49-F238E27FC236}">
                <a16:creationId xmlns:a16="http://schemas.microsoft.com/office/drawing/2014/main" id="{3D56E019-758A-464A-B587-F52D68662C9A}"/>
              </a:ext>
            </a:extLst>
          </p:cNvPr>
          <p:cNvSpPr>
            <a:spLocks noGrp="1"/>
          </p:cNvSpPr>
          <p:nvPr>
            <p:ph type="body" idx="41"/>
          </p:nvPr>
        </p:nvSpPr>
        <p:spPr>
          <a:xfrm>
            <a:off x="8564086" y="3818873"/>
            <a:ext cx="2286000" cy="334918"/>
          </a:xfrm>
        </p:spPr>
        <p:txBody>
          <a:bodyPr rtlCol="0">
            <a:normAutofit/>
          </a:bodyPr>
          <a:lstStyle/>
          <a:p>
            <a:pPr rtl="0"/>
            <a:r>
              <a:rPr lang="sv-SE" noProof="1"/>
              <a:t>Integration</a:t>
            </a:r>
          </a:p>
        </p:txBody>
      </p:sp>
      <p:sp>
        <p:nvSpPr>
          <p:cNvPr id="12" name="Platshållare för text 11">
            <a:extLst>
              <a:ext uri="{FF2B5EF4-FFF2-40B4-BE49-F238E27FC236}">
                <a16:creationId xmlns:a16="http://schemas.microsoft.com/office/drawing/2014/main" id="{FB3DB5CC-50BC-455B-B60A-C666C4564929}"/>
              </a:ext>
            </a:extLst>
          </p:cNvPr>
          <p:cNvSpPr>
            <a:spLocks noGrp="1"/>
          </p:cNvSpPr>
          <p:nvPr>
            <p:ph type="body" sz="quarter" idx="42"/>
          </p:nvPr>
        </p:nvSpPr>
        <p:spPr>
          <a:xfrm>
            <a:off x="8564086" y="4252089"/>
            <a:ext cx="2286000" cy="1377537"/>
          </a:xfrm>
        </p:spPr>
        <p:txBody>
          <a:bodyPr rtlCol="0"/>
          <a:lstStyle/>
          <a:p>
            <a:pPr rtl="0"/>
            <a:r>
              <a:rPr lang="sv-SE" noProof="1"/>
              <a:t>Många applikationer måste arbeta med filer för att integrera med andra system, som databaser, webbtjänster eller andra program.</a:t>
            </a:r>
          </a:p>
        </p:txBody>
      </p:sp>
      <p:sp>
        <p:nvSpPr>
          <p:cNvPr id="5" name="Platshållare för bildnummer 4">
            <a:extLst>
              <a:ext uri="{FF2B5EF4-FFF2-40B4-BE49-F238E27FC236}">
                <a16:creationId xmlns:a16="http://schemas.microsoft.com/office/drawing/2014/main" id="{3837AEF3-D709-4769-8799-695772AE5ABA}"/>
              </a:ext>
            </a:extLst>
          </p:cNvPr>
          <p:cNvSpPr>
            <a:spLocks noGrp="1"/>
          </p:cNvSpPr>
          <p:nvPr>
            <p:ph type="sldNum" sz="quarter" idx="12"/>
          </p:nvPr>
        </p:nvSpPr>
        <p:spPr/>
        <p:txBody>
          <a:bodyPr rtlCol="0"/>
          <a:lstStyle/>
          <a:p>
            <a:pPr rtl="0"/>
            <a:fld id="{4950F5D8-22E1-4015-8661-E5B1FD28C2DE}" type="slidenum">
              <a:rPr lang="sv-SE" noProof="1" smtClean="0"/>
              <a:pPr rtl="0"/>
              <a:t>3</a:t>
            </a:fld>
            <a:endParaRPr lang="sv-SE" noProof="1"/>
          </a:p>
        </p:txBody>
      </p:sp>
    </p:spTree>
    <p:extLst>
      <p:ext uri="{BB962C8B-B14F-4D97-AF65-F5344CB8AC3E}">
        <p14:creationId xmlns:p14="http://schemas.microsoft.com/office/powerpoint/2010/main" val="2570002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A31D3C8-0B11-46D3-A9A6-E4828F8E9CD3}"/>
              </a:ext>
            </a:extLst>
          </p:cNvPr>
          <p:cNvSpPr>
            <a:spLocks noGrp="1"/>
          </p:cNvSpPr>
          <p:nvPr>
            <p:ph type="title"/>
          </p:nvPr>
        </p:nvSpPr>
        <p:spPr/>
        <p:txBody>
          <a:bodyPr rtlCol="0"/>
          <a:lstStyle/>
          <a:p>
            <a:pPr rtl="0"/>
            <a:r>
              <a:rPr lang="sv-SE" noProof="1"/>
              <a:t>Python och filhantering</a:t>
            </a:r>
          </a:p>
        </p:txBody>
      </p:sp>
      <p:sp>
        <p:nvSpPr>
          <p:cNvPr id="7" name="Platshållare för text 6">
            <a:extLst>
              <a:ext uri="{FF2B5EF4-FFF2-40B4-BE49-F238E27FC236}">
                <a16:creationId xmlns:a16="http://schemas.microsoft.com/office/drawing/2014/main" id="{741A58E7-60BE-4B3A-B18C-923D5D056808}"/>
              </a:ext>
            </a:extLst>
          </p:cNvPr>
          <p:cNvSpPr>
            <a:spLocks noGrp="1"/>
          </p:cNvSpPr>
          <p:nvPr>
            <p:ph type="body" idx="41"/>
          </p:nvPr>
        </p:nvSpPr>
        <p:spPr/>
        <p:txBody>
          <a:bodyPr rtlCol="0">
            <a:normAutofit/>
          </a:bodyPr>
          <a:lstStyle/>
          <a:p>
            <a:pPr rtl="0"/>
            <a:r>
              <a:rPr lang="sv-SE" noProof="1"/>
              <a:t>ENKELT</a:t>
            </a:r>
          </a:p>
        </p:txBody>
      </p:sp>
      <p:sp>
        <p:nvSpPr>
          <p:cNvPr id="10" name="Platshållare för text 9">
            <a:extLst>
              <a:ext uri="{FF2B5EF4-FFF2-40B4-BE49-F238E27FC236}">
                <a16:creationId xmlns:a16="http://schemas.microsoft.com/office/drawing/2014/main" id="{B23659FC-458C-45A2-A96C-6E8341756F5B}"/>
              </a:ext>
            </a:extLst>
          </p:cNvPr>
          <p:cNvSpPr>
            <a:spLocks noGrp="1"/>
          </p:cNvSpPr>
          <p:nvPr>
            <p:ph type="body" sz="quarter" idx="48"/>
          </p:nvPr>
        </p:nvSpPr>
        <p:spPr/>
        <p:txBody>
          <a:bodyPr rtlCol="0">
            <a:normAutofit/>
          </a:bodyPr>
          <a:lstStyle/>
          <a:p>
            <a:pPr rtl="0"/>
            <a:r>
              <a:rPr lang="sv-SE" noProof="1"/>
              <a:t>Python erbjuder enkel syntax för att hantera filer, vilket gör det till ett lämpligt verktyg för både nybörjare och erfarna utvecklare.</a:t>
            </a:r>
          </a:p>
        </p:txBody>
      </p:sp>
      <p:sp>
        <p:nvSpPr>
          <p:cNvPr id="23" name="Platshållare för text 22">
            <a:extLst>
              <a:ext uri="{FF2B5EF4-FFF2-40B4-BE49-F238E27FC236}">
                <a16:creationId xmlns:a16="http://schemas.microsoft.com/office/drawing/2014/main" id="{BFC35997-9926-45C3-BDC9-CD5F738C432C}"/>
              </a:ext>
            </a:extLst>
          </p:cNvPr>
          <p:cNvSpPr>
            <a:spLocks noGrp="1"/>
          </p:cNvSpPr>
          <p:nvPr>
            <p:ph type="body" idx="52"/>
          </p:nvPr>
        </p:nvSpPr>
        <p:spPr/>
        <p:txBody>
          <a:bodyPr rtlCol="0">
            <a:normAutofit/>
          </a:bodyPr>
          <a:lstStyle/>
          <a:p>
            <a:pPr rtl="0"/>
            <a:r>
              <a:rPr lang="sv-SE" noProof="1"/>
              <a:t>MÅNGSIDIGT</a:t>
            </a:r>
          </a:p>
        </p:txBody>
      </p:sp>
      <p:sp>
        <p:nvSpPr>
          <p:cNvPr id="25" name="Platshållare för text 24">
            <a:extLst>
              <a:ext uri="{FF2B5EF4-FFF2-40B4-BE49-F238E27FC236}">
                <a16:creationId xmlns:a16="http://schemas.microsoft.com/office/drawing/2014/main" id="{475FE0A6-52B1-4710-908D-26DDF077E6D8}"/>
              </a:ext>
            </a:extLst>
          </p:cNvPr>
          <p:cNvSpPr>
            <a:spLocks noGrp="1"/>
          </p:cNvSpPr>
          <p:nvPr>
            <p:ph type="body" sz="quarter" idx="54"/>
          </p:nvPr>
        </p:nvSpPr>
        <p:spPr/>
        <p:txBody>
          <a:bodyPr rtlCol="0">
            <a:normAutofit/>
          </a:bodyPr>
          <a:lstStyle/>
          <a:p>
            <a:pPr rtl="0"/>
            <a:r>
              <a:rPr lang="sv-SE" noProof="1"/>
              <a:t>Python har inbyggda funktioner och moduler för att hantera olika typer av filer, inklusive textfiler, CSV-filer, JSON-filer och mer.</a:t>
            </a:r>
          </a:p>
        </p:txBody>
      </p:sp>
      <p:sp>
        <p:nvSpPr>
          <p:cNvPr id="20" name="Platshållare för text 19">
            <a:extLst>
              <a:ext uri="{FF2B5EF4-FFF2-40B4-BE49-F238E27FC236}">
                <a16:creationId xmlns:a16="http://schemas.microsoft.com/office/drawing/2014/main" id="{B83D38BE-3603-45E0-B07A-7AC51ABCA2FE}"/>
              </a:ext>
            </a:extLst>
          </p:cNvPr>
          <p:cNvSpPr>
            <a:spLocks noGrp="1"/>
          </p:cNvSpPr>
          <p:nvPr>
            <p:ph type="body" idx="49"/>
          </p:nvPr>
        </p:nvSpPr>
        <p:spPr/>
        <p:txBody>
          <a:bodyPr rtlCol="0">
            <a:normAutofit/>
          </a:bodyPr>
          <a:lstStyle/>
          <a:p>
            <a:pPr rtl="0"/>
            <a:r>
              <a:rPr lang="sv-SE" noProof="1"/>
              <a:t>OBEROENDE</a:t>
            </a:r>
          </a:p>
        </p:txBody>
      </p:sp>
      <p:sp>
        <p:nvSpPr>
          <p:cNvPr id="22" name="Platshållare för text 21">
            <a:extLst>
              <a:ext uri="{FF2B5EF4-FFF2-40B4-BE49-F238E27FC236}">
                <a16:creationId xmlns:a16="http://schemas.microsoft.com/office/drawing/2014/main" id="{ECD0B61C-F4E1-40D7-BF93-62B96E902ACE}"/>
              </a:ext>
            </a:extLst>
          </p:cNvPr>
          <p:cNvSpPr>
            <a:spLocks noGrp="1"/>
          </p:cNvSpPr>
          <p:nvPr>
            <p:ph type="body" sz="quarter" idx="51"/>
          </p:nvPr>
        </p:nvSpPr>
        <p:spPr/>
        <p:txBody>
          <a:bodyPr rtlCol="0">
            <a:normAutofit/>
          </a:bodyPr>
          <a:lstStyle/>
          <a:p>
            <a:pPr rtl="0"/>
            <a:r>
              <a:rPr lang="sv-SE" noProof="1"/>
              <a:t>Python-filhantering fungerar på alla operativsystem, vilket ger en enhetlig upplevelse oavsett vilket system du arbetar på.</a:t>
            </a:r>
          </a:p>
        </p:txBody>
      </p:sp>
      <p:sp>
        <p:nvSpPr>
          <p:cNvPr id="5" name="Platshållare för bildnummer 4">
            <a:extLst>
              <a:ext uri="{FF2B5EF4-FFF2-40B4-BE49-F238E27FC236}">
                <a16:creationId xmlns:a16="http://schemas.microsoft.com/office/drawing/2014/main" id="{C40DDBAC-98BB-4F37-AD98-D2A59FF030ED}"/>
              </a:ext>
            </a:extLst>
          </p:cNvPr>
          <p:cNvSpPr>
            <a:spLocks noGrp="1"/>
          </p:cNvSpPr>
          <p:nvPr>
            <p:ph type="sldNum" sz="quarter" idx="12"/>
          </p:nvPr>
        </p:nvSpPr>
        <p:spPr/>
        <p:txBody>
          <a:bodyPr rtlCol="0"/>
          <a:lstStyle/>
          <a:p>
            <a:pPr rtl="0"/>
            <a:fld id="{4950F5D8-22E1-4015-8661-E5B1FD28C2DE}" type="slidenum">
              <a:rPr lang="sv-SE" noProof="1" smtClean="0"/>
              <a:pPr rtl="0"/>
              <a:t>4</a:t>
            </a:fld>
            <a:endParaRPr lang="sv-SE" noProof="1"/>
          </a:p>
        </p:txBody>
      </p:sp>
    </p:spTree>
    <p:extLst>
      <p:ext uri="{BB962C8B-B14F-4D97-AF65-F5344CB8AC3E}">
        <p14:creationId xmlns:p14="http://schemas.microsoft.com/office/powerpoint/2010/main" val="3314597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00143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45C665F-537D-4B74-92F8-96ED80122ADC}"/>
              </a:ext>
            </a:extLst>
          </p:cNvPr>
          <p:cNvSpPr>
            <a:spLocks noGrp="1"/>
          </p:cNvSpPr>
          <p:nvPr>
            <p:ph type="title"/>
          </p:nvPr>
        </p:nvSpPr>
        <p:spPr>
          <a:xfrm>
            <a:off x="835254" y="630087"/>
            <a:ext cx="4585780" cy="1091078"/>
          </a:xfrm>
        </p:spPr>
        <p:txBody>
          <a:bodyPr rtlCol="0"/>
          <a:lstStyle/>
          <a:p>
            <a:pPr rtl="0"/>
            <a:r>
              <a:rPr lang="sv-SE" noProof="1"/>
              <a:t>CSV</a:t>
            </a:r>
          </a:p>
        </p:txBody>
      </p:sp>
      <p:sp>
        <p:nvSpPr>
          <p:cNvPr id="3" name="Platshållare för innehåll 2">
            <a:extLst>
              <a:ext uri="{FF2B5EF4-FFF2-40B4-BE49-F238E27FC236}">
                <a16:creationId xmlns:a16="http://schemas.microsoft.com/office/drawing/2014/main" id="{E0ACFCBA-E6B8-4ECB-B191-23EF3473943C}"/>
              </a:ext>
            </a:extLst>
          </p:cNvPr>
          <p:cNvSpPr>
            <a:spLocks noGrp="1"/>
          </p:cNvSpPr>
          <p:nvPr>
            <p:ph sz="quarter" idx="4"/>
          </p:nvPr>
        </p:nvSpPr>
        <p:spPr>
          <a:xfrm>
            <a:off x="835254" y="1889760"/>
            <a:ext cx="6906666" cy="3946105"/>
          </a:xfrm>
        </p:spPr>
        <p:txBody>
          <a:bodyPr rtlCol="0"/>
          <a:lstStyle/>
          <a:p>
            <a:pPr marL="0" indent="0" rtl="0">
              <a:buNone/>
            </a:pPr>
            <a:r>
              <a:rPr lang="en-US" noProof="1"/>
              <a:t>Year,Make,Model,Description,Price</a:t>
            </a:r>
          </a:p>
          <a:p>
            <a:pPr marL="0" indent="0" rtl="0">
              <a:buNone/>
            </a:pPr>
            <a:r>
              <a:rPr lang="en-US" noProof="1"/>
              <a:t>1997,Ford,E350,"ac, abs, moon",3000.00</a:t>
            </a:r>
          </a:p>
          <a:p>
            <a:pPr marL="0" indent="0" rtl="0">
              <a:buNone/>
            </a:pPr>
            <a:r>
              <a:rPr lang="en-US" noProof="1"/>
              <a:t>1999,Chevy,"Venture ""Extended Edition""","",4900.00</a:t>
            </a:r>
          </a:p>
          <a:p>
            <a:pPr marL="0" indent="0" rtl="0">
              <a:buNone/>
            </a:pPr>
            <a:r>
              <a:rPr lang="en-US" noProof="1"/>
              <a:t>1999,Chevy,"Venture ""Extended Edition, VL""","",5000.00</a:t>
            </a:r>
          </a:p>
          <a:p>
            <a:pPr marL="0" indent="0" rtl="0">
              <a:buNone/>
            </a:pPr>
            <a:r>
              <a:rPr lang="en-US" noProof="1"/>
              <a:t>1996,Jeep,Grand Cherokee,"MUST SELL!</a:t>
            </a:r>
          </a:p>
          <a:p>
            <a:pPr marL="0" indent="0" rtl="0">
              <a:buNone/>
            </a:pPr>
            <a:r>
              <a:rPr lang="en-US" noProof="1"/>
              <a:t>air, moon roof, loaded",4799.00</a:t>
            </a:r>
            <a:endParaRPr lang="sv-SE" noProof="1"/>
          </a:p>
        </p:txBody>
      </p:sp>
      <p:sp>
        <p:nvSpPr>
          <p:cNvPr id="6" name="Platshållare för bildnummer 5">
            <a:extLst>
              <a:ext uri="{FF2B5EF4-FFF2-40B4-BE49-F238E27FC236}">
                <a16:creationId xmlns:a16="http://schemas.microsoft.com/office/drawing/2014/main" id="{4BE192BF-F3A7-4D6F-9228-FC825EC15ED3}"/>
              </a:ext>
            </a:extLst>
          </p:cNvPr>
          <p:cNvSpPr>
            <a:spLocks noGrp="1"/>
          </p:cNvSpPr>
          <p:nvPr>
            <p:ph type="sldNum" sz="quarter" idx="12"/>
          </p:nvPr>
        </p:nvSpPr>
        <p:spPr/>
        <p:txBody>
          <a:bodyPr rtlCol="0"/>
          <a:lstStyle/>
          <a:p>
            <a:pPr rtl="0"/>
            <a:fld id="{4950F5D8-22E1-4015-8661-E5B1FD28C2DE}" type="slidenum">
              <a:rPr lang="sv-SE" noProof="1" smtClean="0"/>
              <a:pPr rtl="0"/>
              <a:t>5</a:t>
            </a:fld>
            <a:endParaRPr lang="sv-SE" noProof="1"/>
          </a:p>
        </p:txBody>
      </p:sp>
    </p:spTree>
    <p:extLst>
      <p:ext uri="{BB962C8B-B14F-4D97-AF65-F5344CB8AC3E}">
        <p14:creationId xmlns:p14="http://schemas.microsoft.com/office/powerpoint/2010/main" val="217126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A0DE7-7FE1-1E8D-16D3-4160F82DB6F2}"/>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8CA8E824-64AA-5EDD-3679-22BE2E8A8170}"/>
              </a:ext>
            </a:extLst>
          </p:cNvPr>
          <p:cNvSpPr>
            <a:spLocks noGrp="1"/>
          </p:cNvSpPr>
          <p:nvPr>
            <p:ph type="title"/>
          </p:nvPr>
        </p:nvSpPr>
        <p:spPr>
          <a:xfrm>
            <a:off x="835254" y="325287"/>
            <a:ext cx="4585780" cy="1091078"/>
          </a:xfrm>
        </p:spPr>
        <p:txBody>
          <a:bodyPr rtlCol="0"/>
          <a:lstStyle/>
          <a:p>
            <a:pPr rtl="0"/>
            <a:r>
              <a:rPr lang="sv-SE" noProof="1"/>
              <a:t>JSON</a:t>
            </a:r>
          </a:p>
        </p:txBody>
      </p:sp>
      <p:sp>
        <p:nvSpPr>
          <p:cNvPr id="3" name="Platshållare för innehåll 2">
            <a:extLst>
              <a:ext uri="{FF2B5EF4-FFF2-40B4-BE49-F238E27FC236}">
                <a16:creationId xmlns:a16="http://schemas.microsoft.com/office/drawing/2014/main" id="{0B1401C0-528F-EA7C-C899-5C5D2433E347}"/>
              </a:ext>
            </a:extLst>
          </p:cNvPr>
          <p:cNvSpPr>
            <a:spLocks noGrp="1"/>
          </p:cNvSpPr>
          <p:nvPr>
            <p:ph sz="quarter" idx="4"/>
          </p:nvPr>
        </p:nvSpPr>
        <p:spPr>
          <a:xfrm>
            <a:off x="835254" y="1635760"/>
            <a:ext cx="6906666" cy="4200105"/>
          </a:xfrm>
        </p:spPr>
        <p:txBody>
          <a:bodyPr rtlCol="0">
            <a:normAutofit fontScale="92500" lnSpcReduction="10000"/>
          </a:bodyPr>
          <a:lstStyle/>
          <a:p>
            <a:pPr marL="0" indent="0" rtl="0">
              <a:buNone/>
            </a:pPr>
            <a:r>
              <a:rPr lang="en-US" noProof="1"/>
              <a:t>{</a:t>
            </a:r>
          </a:p>
          <a:p>
            <a:pPr marL="0" indent="0" rtl="0">
              <a:buNone/>
            </a:pPr>
            <a:r>
              <a:rPr lang="en-US" noProof="1"/>
              <a:t>     "förnamn": "Emma",</a:t>
            </a:r>
          </a:p>
          <a:p>
            <a:pPr marL="0" indent="0" rtl="0">
              <a:buNone/>
            </a:pPr>
            <a:r>
              <a:rPr lang="en-US" noProof="1"/>
              <a:t>     "efternamn": "Svensson",</a:t>
            </a:r>
          </a:p>
          <a:p>
            <a:pPr marL="0" indent="0" rtl="0">
              <a:buNone/>
            </a:pPr>
            <a:r>
              <a:rPr lang="en-US" noProof="1"/>
              <a:t>     "ålder": 25,</a:t>
            </a:r>
          </a:p>
          <a:p>
            <a:pPr marL="0" indent="0" rtl="0">
              <a:buNone/>
            </a:pPr>
            <a:r>
              <a:rPr lang="en-US" noProof="1"/>
              <a:t>     "adress": {</a:t>
            </a:r>
          </a:p>
          <a:p>
            <a:pPr marL="0" indent="0" rtl="0">
              <a:buNone/>
            </a:pPr>
            <a:r>
              <a:rPr lang="en-US" noProof="1"/>
              <a:t>         "gatuadress": "Drottninggatan 47",</a:t>
            </a:r>
          </a:p>
          <a:p>
            <a:pPr marL="0" indent="0" rtl="0">
              <a:buNone/>
            </a:pPr>
            <a:r>
              <a:rPr lang="en-US" noProof="1"/>
              <a:t>         "postort": "Boden",</a:t>
            </a:r>
          </a:p>
          <a:p>
            <a:pPr marL="0" indent="0" rtl="0">
              <a:buNone/>
            </a:pPr>
            <a:r>
              <a:rPr lang="en-US" noProof="1"/>
              <a:t>         "postnummer": "96 177"</a:t>
            </a:r>
          </a:p>
          <a:p>
            <a:pPr marL="0" indent="0" rtl="0">
              <a:buNone/>
            </a:pPr>
            <a:r>
              <a:rPr lang="en-US" noProof="1"/>
              <a:t>     },</a:t>
            </a:r>
          </a:p>
          <a:p>
            <a:pPr marL="0" indent="0" rtl="0">
              <a:buNone/>
            </a:pPr>
            <a:r>
              <a:rPr lang="en-US" noProof="1"/>
              <a:t>     "telefonnummer": [</a:t>
            </a:r>
          </a:p>
          <a:p>
            <a:pPr marL="0" indent="0" rtl="0">
              <a:buNone/>
            </a:pPr>
            <a:r>
              <a:rPr lang="en-US" noProof="1"/>
              <a:t>         { "typ": "mobil", "nummer": "070 123 45 67" },</a:t>
            </a:r>
          </a:p>
          <a:p>
            <a:pPr marL="0" indent="0" rtl="0">
              <a:buNone/>
            </a:pPr>
            <a:r>
              <a:rPr lang="en-US" noProof="1"/>
              <a:t>         { "typ": "fax", "nummer": "646 555-4567" }</a:t>
            </a:r>
          </a:p>
          <a:p>
            <a:pPr marL="0" indent="0" rtl="0">
              <a:buNone/>
            </a:pPr>
            <a:r>
              <a:rPr lang="en-US" noProof="1"/>
              <a:t>     ],</a:t>
            </a:r>
          </a:p>
          <a:p>
            <a:pPr marL="0" indent="0" rtl="0">
              <a:buNone/>
            </a:pPr>
            <a:r>
              <a:rPr lang="en-US" noProof="1"/>
              <a:t>     "foretagsnamn": null</a:t>
            </a:r>
          </a:p>
          <a:p>
            <a:pPr marL="0" indent="0" rtl="0">
              <a:buNone/>
            </a:pPr>
            <a:r>
              <a:rPr lang="en-US" noProof="1"/>
              <a:t> }</a:t>
            </a:r>
            <a:endParaRPr lang="sv-SE" noProof="1"/>
          </a:p>
        </p:txBody>
      </p:sp>
      <p:sp>
        <p:nvSpPr>
          <p:cNvPr id="6" name="Platshållare för bildnummer 5">
            <a:extLst>
              <a:ext uri="{FF2B5EF4-FFF2-40B4-BE49-F238E27FC236}">
                <a16:creationId xmlns:a16="http://schemas.microsoft.com/office/drawing/2014/main" id="{EAD470B2-23FF-07B0-AD79-CB2C87FDE5E1}"/>
              </a:ext>
            </a:extLst>
          </p:cNvPr>
          <p:cNvSpPr>
            <a:spLocks noGrp="1"/>
          </p:cNvSpPr>
          <p:nvPr>
            <p:ph type="sldNum" sz="quarter" idx="12"/>
          </p:nvPr>
        </p:nvSpPr>
        <p:spPr/>
        <p:txBody>
          <a:bodyPr rtlCol="0"/>
          <a:lstStyle/>
          <a:p>
            <a:pPr rtl="0"/>
            <a:fld id="{4950F5D8-22E1-4015-8661-E5B1FD28C2DE}" type="slidenum">
              <a:rPr lang="sv-SE" noProof="1" smtClean="0"/>
              <a:pPr rtl="0"/>
              <a:t>6</a:t>
            </a:fld>
            <a:endParaRPr lang="sv-SE" noProof="1"/>
          </a:p>
        </p:txBody>
      </p:sp>
      <p:sp>
        <p:nvSpPr>
          <p:cNvPr id="4" name="Platshållare för datum 3">
            <a:extLst>
              <a:ext uri="{FF2B5EF4-FFF2-40B4-BE49-F238E27FC236}">
                <a16:creationId xmlns:a16="http://schemas.microsoft.com/office/drawing/2014/main" id="{A4184CAC-2F57-CE03-02B4-99CFE1620ADE}"/>
              </a:ext>
            </a:extLst>
          </p:cNvPr>
          <p:cNvSpPr>
            <a:spLocks noGrp="1"/>
          </p:cNvSpPr>
          <p:nvPr>
            <p:ph type="dt" sz="half" idx="10"/>
          </p:nvPr>
        </p:nvSpPr>
        <p:spPr/>
        <p:txBody>
          <a:bodyPr rtlCol="0"/>
          <a:lstStyle/>
          <a:p>
            <a:pPr rtl="0"/>
            <a:fld id="{33964BDD-54AA-4EC3-8E9E-869401B23C25}" type="datetime1">
              <a:rPr lang="sv-SE" noProof="1" smtClean="0"/>
              <a:t>2024-03-04</a:t>
            </a:fld>
            <a:endParaRPr lang="sv-SE" noProof="1"/>
          </a:p>
        </p:txBody>
      </p:sp>
      <p:sp>
        <p:nvSpPr>
          <p:cNvPr id="5" name="Platshållare för sidfot 4">
            <a:extLst>
              <a:ext uri="{FF2B5EF4-FFF2-40B4-BE49-F238E27FC236}">
                <a16:creationId xmlns:a16="http://schemas.microsoft.com/office/drawing/2014/main" id="{54297188-92C7-F5E5-602C-734D0CD51D9C}"/>
              </a:ext>
            </a:extLst>
          </p:cNvPr>
          <p:cNvSpPr>
            <a:spLocks noGrp="1"/>
          </p:cNvSpPr>
          <p:nvPr>
            <p:ph type="ftr" sz="quarter" idx="11"/>
          </p:nvPr>
        </p:nvSpPr>
        <p:spPr/>
        <p:txBody>
          <a:bodyPr rtlCol="0"/>
          <a:lstStyle/>
          <a:p>
            <a:pPr rtl="0"/>
            <a:r>
              <a:rPr lang="sv-SE" noProof="1"/>
              <a:t>LÄGG TILL EN SIDFOT</a:t>
            </a:r>
          </a:p>
        </p:txBody>
      </p:sp>
    </p:spTree>
    <p:extLst>
      <p:ext uri="{BB962C8B-B14F-4D97-AF65-F5344CB8AC3E}">
        <p14:creationId xmlns:p14="http://schemas.microsoft.com/office/powerpoint/2010/main" val="3274203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FA532457-29F4-475F-B58C-80A91C832EA9}"/>
              </a:ext>
            </a:extLst>
          </p:cNvPr>
          <p:cNvSpPr>
            <a:spLocks noGrp="1"/>
          </p:cNvSpPr>
          <p:nvPr>
            <p:ph type="title"/>
          </p:nvPr>
        </p:nvSpPr>
        <p:spPr/>
        <p:txBody>
          <a:bodyPr rtlCol="0"/>
          <a:lstStyle/>
          <a:p>
            <a:pPr rtl="0"/>
            <a:r>
              <a:rPr lang="sv-SE" noProof="1"/>
              <a:t>Om oss</a:t>
            </a:r>
          </a:p>
        </p:txBody>
      </p:sp>
      <p:sp>
        <p:nvSpPr>
          <p:cNvPr id="2" name="Platshållare för text 1">
            <a:extLst>
              <a:ext uri="{FF2B5EF4-FFF2-40B4-BE49-F238E27FC236}">
                <a16:creationId xmlns:a16="http://schemas.microsoft.com/office/drawing/2014/main" id="{F5DC1B5D-1A60-450C-9BD8-9C391E14BCA0}"/>
              </a:ext>
            </a:extLst>
          </p:cNvPr>
          <p:cNvSpPr>
            <a:spLocks noGrp="1"/>
          </p:cNvSpPr>
          <p:nvPr>
            <p:ph type="body" idx="1"/>
          </p:nvPr>
        </p:nvSpPr>
        <p:spPr/>
        <p:txBody>
          <a:bodyPr rtlCol="0"/>
          <a:lstStyle/>
          <a:p>
            <a:pPr rtl="0"/>
            <a:r>
              <a:rPr lang="sv-SE" noProof="1"/>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pPr rtl="0"/>
            <a:endParaRPr lang="sv-SE" noProof="1"/>
          </a:p>
        </p:txBody>
      </p:sp>
      <p:sp>
        <p:nvSpPr>
          <p:cNvPr id="7" name="Platshållare för bildnummer 6">
            <a:extLst>
              <a:ext uri="{FF2B5EF4-FFF2-40B4-BE49-F238E27FC236}">
                <a16:creationId xmlns:a16="http://schemas.microsoft.com/office/drawing/2014/main" id="{C2AE0B35-19FF-4775-9AF8-8F3C834A183B}"/>
              </a:ext>
            </a:extLst>
          </p:cNvPr>
          <p:cNvSpPr>
            <a:spLocks noGrp="1"/>
          </p:cNvSpPr>
          <p:nvPr>
            <p:ph type="sldNum" sz="quarter" idx="12"/>
          </p:nvPr>
        </p:nvSpPr>
        <p:spPr/>
        <p:txBody>
          <a:bodyPr rtlCol="0"/>
          <a:lstStyle/>
          <a:p>
            <a:pPr rtl="0"/>
            <a:fld id="{4950F5D8-22E1-4015-8661-E5B1FD28C2DE}" type="slidenum">
              <a:rPr lang="sv-SE" noProof="1" dirty="0" smtClean="0"/>
              <a:pPr rtl="0"/>
              <a:t>7</a:t>
            </a:fld>
            <a:endParaRPr lang="sv-SE" noProof="1"/>
          </a:p>
        </p:txBody>
      </p:sp>
    </p:spTree>
    <p:extLst>
      <p:ext uri="{BB962C8B-B14F-4D97-AF65-F5344CB8AC3E}">
        <p14:creationId xmlns:p14="http://schemas.microsoft.com/office/powerpoint/2010/main" val="4036697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69F86D1-39A5-4214-B125-AE717E4FA52C}"/>
              </a:ext>
            </a:extLst>
          </p:cNvPr>
          <p:cNvSpPr>
            <a:spLocks noGrp="1"/>
          </p:cNvSpPr>
          <p:nvPr>
            <p:ph type="title"/>
          </p:nvPr>
        </p:nvSpPr>
        <p:spPr/>
        <p:txBody>
          <a:bodyPr rtlCol="0">
            <a:normAutofit fontScale="90000"/>
          </a:bodyPr>
          <a:lstStyle/>
          <a:p>
            <a:pPr rtl="0"/>
            <a:r>
              <a:rPr lang="sv-SE" noProof="1"/>
              <a:t>När kan man använda filhantering?</a:t>
            </a:r>
          </a:p>
        </p:txBody>
      </p:sp>
      <p:sp>
        <p:nvSpPr>
          <p:cNvPr id="7" name="Platshållare för text 6">
            <a:extLst>
              <a:ext uri="{FF2B5EF4-FFF2-40B4-BE49-F238E27FC236}">
                <a16:creationId xmlns:a16="http://schemas.microsoft.com/office/drawing/2014/main" id="{D7E8CBB5-EC29-4B35-9929-9EB7EED0A6D8}"/>
              </a:ext>
            </a:extLst>
          </p:cNvPr>
          <p:cNvSpPr>
            <a:spLocks noGrp="1"/>
          </p:cNvSpPr>
          <p:nvPr>
            <p:ph type="body" sz="quarter" idx="74"/>
          </p:nvPr>
        </p:nvSpPr>
        <p:spPr>
          <a:xfrm>
            <a:off x="839788" y="1574800"/>
            <a:ext cx="10508653" cy="4238690"/>
          </a:xfrm>
        </p:spPr>
        <p:txBody>
          <a:bodyPr numCol="2" rtlCol="0">
            <a:normAutofit/>
          </a:bodyPr>
          <a:lstStyle/>
          <a:p>
            <a:pPr rtl="0"/>
            <a:r>
              <a:rPr lang="sv-SE" sz="1800" noProof="1"/>
              <a:t>Databasadministration: För att säkerhetskopiera </a:t>
            </a:r>
            <a:br>
              <a:rPr lang="sv-SE" sz="1800" noProof="1"/>
            </a:br>
            <a:r>
              <a:rPr lang="sv-SE" sz="1800" noProof="1"/>
              <a:t>och återställa databaser. Databasen kan exporteras till en fil för säkerhetskopiering och sedan återställas från den filen om det uppstår problem.</a:t>
            </a:r>
          </a:p>
          <a:p>
            <a:pPr rtl="0"/>
            <a:endParaRPr lang="sv-SE" sz="1800" noProof="1"/>
          </a:p>
          <a:p>
            <a:pPr rtl="0"/>
            <a:r>
              <a:rPr lang="sv-SE" sz="1800" noProof="1"/>
              <a:t>Loggning: Skapa loggfiler för att spåra händelser, fel och andra viktiga händelser. Filhantering används för att skriva loggdata till filer.</a:t>
            </a:r>
          </a:p>
          <a:p>
            <a:pPr rtl="0"/>
            <a:endParaRPr lang="sv-SE" sz="1800" noProof="1"/>
          </a:p>
          <a:p>
            <a:pPr rtl="0"/>
            <a:r>
              <a:rPr lang="sv-SE" sz="1800" noProof="1"/>
              <a:t>Dataimport och -export: För att importera data från externa källor (t.ex. CSV-filer, JSON-filer) till applikationer och för att exportera data från applikationer till externa filer för delning eller </a:t>
            </a:r>
            <a:br>
              <a:rPr lang="sv-SE" sz="1800" noProof="1"/>
            </a:br>
            <a:r>
              <a:rPr lang="sv-SE" sz="1800" noProof="1"/>
              <a:t>säkerhetskopiering.</a:t>
            </a:r>
          </a:p>
          <a:p>
            <a:pPr rtl="0"/>
            <a:endParaRPr lang="sv-SE" sz="1800" noProof="1"/>
          </a:p>
          <a:p>
            <a:pPr rtl="0"/>
            <a:r>
              <a:rPr lang="sv-SE" sz="1800" noProof="1"/>
              <a:t>Konfigurationshantering: Filer för att spara och läsa konfigurationsdata (utseende och beteende) och tillämpa dessa inställningar i programmet.</a:t>
            </a:r>
          </a:p>
          <a:p>
            <a:pPr rtl="0"/>
            <a:endParaRPr lang="sv-SE" sz="1800" noProof="1"/>
          </a:p>
          <a:p>
            <a:pPr rtl="0"/>
            <a:r>
              <a:rPr lang="sv-SE" sz="1800" noProof="1"/>
              <a:t>Textbehandling: Filhantering används för att läsa, skriva och manipulera textfiler. </a:t>
            </a:r>
          </a:p>
          <a:p>
            <a:pPr rtl="0"/>
            <a:endParaRPr lang="sv-SE" sz="1800" noProof="1"/>
          </a:p>
          <a:p>
            <a:pPr rtl="0"/>
            <a:r>
              <a:rPr lang="sv-SE" sz="1800" noProof="1"/>
              <a:t>Maskininlärning och dataanalys: För att ladda indatafiler som används för träning av maskininlärningsmodeller eller för analys av data. Det kan också användas för att spara resultaten av maskininlärningsmodeller eller analyser till filer för framtida användning.</a:t>
            </a:r>
          </a:p>
        </p:txBody>
      </p:sp>
      <p:sp>
        <p:nvSpPr>
          <p:cNvPr id="5" name="Platshållare för bildnummer 4">
            <a:extLst>
              <a:ext uri="{FF2B5EF4-FFF2-40B4-BE49-F238E27FC236}">
                <a16:creationId xmlns:a16="http://schemas.microsoft.com/office/drawing/2014/main" id="{D5145F62-D4B9-4F5C-9AA0-26C0257334A0}"/>
              </a:ext>
            </a:extLst>
          </p:cNvPr>
          <p:cNvSpPr>
            <a:spLocks noGrp="1"/>
          </p:cNvSpPr>
          <p:nvPr>
            <p:ph type="sldNum" sz="quarter" idx="12"/>
          </p:nvPr>
        </p:nvSpPr>
        <p:spPr/>
        <p:txBody>
          <a:bodyPr rtlCol="0"/>
          <a:lstStyle/>
          <a:p>
            <a:pPr rtl="0"/>
            <a:fld id="{4950F5D8-22E1-4015-8661-E5B1FD28C2DE}" type="slidenum">
              <a:rPr lang="sv-SE" noProof="1" smtClean="0"/>
              <a:pPr rtl="0"/>
              <a:t>8</a:t>
            </a:fld>
            <a:endParaRPr lang="sv-SE" noProof="1"/>
          </a:p>
        </p:txBody>
      </p:sp>
      <p:sp>
        <p:nvSpPr>
          <p:cNvPr id="3" name="Platshållare för datum 2">
            <a:extLst>
              <a:ext uri="{FF2B5EF4-FFF2-40B4-BE49-F238E27FC236}">
                <a16:creationId xmlns:a16="http://schemas.microsoft.com/office/drawing/2014/main" id="{614987FB-9B38-424F-8043-34220E48AD78}"/>
              </a:ext>
            </a:extLst>
          </p:cNvPr>
          <p:cNvSpPr>
            <a:spLocks noGrp="1"/>
          </p:cNvSpPr>
          <p:nvPr>
            <p:ph type="dt" sz="half" idx="10"/>
          </p:nvPr>
        </p:nvSpPr>
        <p:spPr/>
        <p:txBody>
          <a:bodyPr rtlCol="0"/>
          <a:lstStyle/>
          <a:p>
            <a:pPr rtl="0"/>
            <a:fld id="{0FF04CA8-844D-457F-A71F-4AD0F39C5FAF}" type="datetime1">
              <a:rPr lang="sv-SE" noProof="1" smtClean="0"/>
              <a:t>2024-03-04</a:t>
            </a:fld>
            <a:endParaRPr lang="sv-SE" noProof="1"/>
          </a:p>
        </p:txBody>
      </p:sp>
      <p:sp>
        <p:nvSpPr>
          <p:cNvPr id="4" name="Platshållare för sidfot 3">
            <a:extLst>
              <a:ext uri="{FF2B5EF4-FFF2-40B4-BE49-F238E27FC236}">
                <a16:creationId xmlns:a16="http://schemas.microsoft.com/office/drawing/2014/main" id="{F64716D2-32D1-4408-8CAC-7E6E2499697E}"/>
              </a:ext>
            </a:extLst>
          </p:cNvPr>
          <p:cNvSpPr>
            <a:spLocks noGrp="1"/>
          </p:cNvSpPr>
          <p:nvPr>
            <p:ph type="ftr" sz="quarter" idx="11"/>
          </p:nvPr>
        </p:nvSpPr>
        <p:spPr/>
        <p:txBody>
          <a:bodyPr rtlCol="0"/>
          <a:lstStyle/>
          <a:p>
            <a:pPr rtl="0"/>
            <a:r>
              <a:rPr lang="sv-SE" noProof="1"/>
              <a:t>LÄGG TILL EN SIDFOT</a:t>
            </a:r>
          </a:p>
        </p:txBody>
      </p:sp>
    </p:spTree>
    <p:extLst>
      <p:ext uri="{BB962C8B-B14F-4D97-AF65-F5344CB8AC3E}">
        <p14:creationId xmlns:p14="http://schemas.microsoft.com/office/powerpoint/2010/main" val="1314285471"/>
      </p:ext>
    </p:extLst>
  </p:cSld>
  <p:clrMapOvr>
    <a:masterClrMapping/>
  </p:clrMapOvr>
</p:sld>
</file>

<file path=ppt/theme/theme1.xml><?xml version="1.0" encoding="utf-8"?>
<a:theme xmlns:a="http://schemas.openxmlformats.org/drawingml/2006/main" name="Office-tema">
  <a:themeElements>
    <a:clrScheme name="Custom 11">
      <a:dk1>
        <a:sysClr val="windowText" lastClr="000000"/>
      </a:dk1>
      <a:lt1>
        <a:srgbClr val="FFFFFF"/>
      </a:lt1>
      <a:dk2>
        <a:srgbClr val="00BBFF"/>
      </a:dk2>
      <a:lt2>
        <a:srgbClr val="FFAA27"/>
      </a:lt2>
      <a:accent1>
        <a:srgbClr val="001431"/>
      </a:accent1>
      <a:accent2>
        <a:srgbClr val="D14C00"/>
      </a:accent2>
      <a:accent3>
        <a:srgbClr val="142F5C"/>
      </a:accent3>
      <a:accent4>
        <a:srgbClr val="FFC000"/>
      </a:accent4>
      <a:accent5>
        <a:srgbClr val="5E441C"/>
      </a:accent5>
      <a:accent6>
        <a:srgbClr val="149F2F"/>
      </a:accent6>
      <a:hlink>
        <a:srgbClr val="00BBFF"/>
      </a:hlink>
      <a:folHlink>
        <a:srgbClr val="00BBFF"/>
      </a:folHlink>
    </a:clrScheme>
    <a:fontScheme name="Custom 12">
      <a:majorFont>
        <a:latin typeface="Book Antiqua"/>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50285368_TF33968143_Win32" id="{EEFA4C18-52BF-45C1-9F56-62C0BBA76F44}" vid="{24917BAA-0E5A-42D1-90EC-CFB95017D7A5}"/>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2A88D8-11C9-4E54-8CC3-A25581E9EC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0C431E4-CEEE-4471-A938-06556DE848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48EA396-5485-4BE7-B653-403710320F6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{6108F98B-6FB3-4265-AF7F-36B12D5AF18A}tf33968143_win32</Template>
  <TotalTime>27</TotalTime>
  <Words>594</Words>
  <Application>Microsoft Office PowerPoint</Application>
  <PresentationFormat>Bredbild</PresentationFormat>
  <Paragraphs>73</Paragraphs>
  <Slides>8</Slides>
  <Notes>8</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8</vt:i4>
      </vt:variant>
    </vt:vector>
  </HeadingPairs>
  <TitlesOfParts>
    <vt:vector size="14" baseType="lpstr">
      <vt:lpstr>Arial</vt:lpstr>
      <vt:lpstr>Book Antiqua</vt:lpstr>
      <vt:lpstr>Calibri</vt:lpstr>
      <vt:lpstr>Franklin Gothic Book</vt:lpstr>
      <vt:lpstr>Wingdings</vt:lpstr>
      <vt:lpstr>Office-tema</vt:lpstr>
      <vt:lpstr>Filhantering</vt:lpstr>
      <vt:lpstr>Vad är filhantering?</vt:lpstr>
      <vt:lpstr>Varför är filhantering viktigt?</vt:lpstr>
      <vt:lpstr>Python och filhantering</vt:lpstr>
      <vt:lpstr>CSV</vt:lpstr>
      <vt:lpstr>JSON</vt:lpstr>
      <vt:lpstr>Om oss</vt:lpstr>
      <vt:lpstr>När kan man använda filhantering?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Filhantering</dc:title>
  <dc:creator>Alexandra Björnham</dc:creator>
  <cp:lastModifiedBy>Alexandra Björnham</cp:lastModifiedBy>
  <cp:revision>1</cp:revision>
  <dcterms:created xsi:type="dcterms:W3CDTF">2024-03-04T10:08:28Z</dcterms:created>
  <dcterms:modified xsi:type="dcterms:W3CDTF">2024-03-04T10:36:06Z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