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9" r:id="rId7"/>
    <p:sldId id="260" r:id="rId8"/>
    <p:sldId id="262" r:id="rId9"/>
    <p:sldId id="263" r:id="rId10"/>
    <p:sldId id="264" r:id="rId11"/>
  </p:sldIdLst>
  <p:sldSz cx="12192000" cy="6858000"/>
  <p:notesSz cx="12192000" cy="6858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7680966" val="1222" revOS="4"/>
      <pr:smFileRevision xmlns:pr="smNativeData" xmlns="smNativeData" dt="1737680966" val="101"/>
      <pr:guideOptions xmlns:pr="smNativeData" xmlns="smNativeData" dt="1737680966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94" d="100"/>
          <a:sy n="94" d="100"/>
        </p:scale>
        <p:origin x="319" y="569"/>
      </p:cViewPr>
      <p:guideLst x="0" y="0"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>
      <p:cViewPr>
        <p:scale>
          <a:sx n="94" d="100"/>
          <a:sy n="94" d="100"/>
        </p:scale>
        <p:origin x="319" y="569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QNAABgRQAA8BUAABAgAAAmAAAACAAAAD2wAAAAAAAA"/>
              </a:ext>
            </a:extLst>
          </p:cNvSpPr>
          <p:nvPr>
            <p:ph type="ctrTitle"/>
          </p:nvPr>
        </p:nvSpPr>
        <p:spPr>
          <a:xfrm>
            <a:off x="914400" y="2125980"/>
            <a:ext cx="10363200" cy="14401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7750" b="0" i="0" cap="none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KAXAADAPwAALCIAABAgAAAmAAAACAAAAD0wAAAAAAAA"/>
              </a:ext>
            </a:extLst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++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3389-C7D3-98C5-9D75-31907D3B6B64}" type="datetime1">
              <a:rPr lang="en-us" cap="none"/>
              <a:t/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59C1-8FD3-98AF-9D75-79FA173B6B2C}" type="slidenum">
              <a:t>#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DYGAAAAEsAALQ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4038600"/>
            <a:ext cx="12185650" cy="13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bg object 17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A4EwAAAEsAAKIX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124200"/>
            <a:ext cx="12185650" cy="717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bg object 18"/>
          <p:cNvSpPr>
            <a:extLst>
              <a:ext uri="smNativeData">
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E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E2AP///wEAAAAAAAAAAAAAAAAAAAAAAAAAAAAAAAAAAAAAAAAAAAAAAAB/f38A7uzhA8zMzADAwP8Af39/AAAAAAAAAAAAAAAAAAAAAAAAAAAAIQAAABgAAAAUAAAAZggAANYGAAAwGwAA8AoAABAAAAAmAAAACAAAAP//////////"/>
              </a:ext>
            </a:extLst>
          </p:cNvSpPr>
          <p:nvPr/>
        </p:nvSpPr>
        <p:spPr>
          <a:xfrm>
            <a:off x="1365250" y="1111250"/>
            <a:ext cx="3054350" cy="666750"/>
          </a:xfrm>
          <a:custGeom>
            <a:avLst/>
            <a:gdLst/>
            <a:ahLst/>
            <a:cxnLst/>
            <a:rect l="0" t="0" r="3054350" b="666750"/>
            <a:pathLst>
              <a:path w="3054350" h="666750">
                <a:moveTo>
                  <a:pt x="3054348" y="666749"/>
                </a:moveTo>
                <a:lnTo>
                  <a:pt x="0" y="666749"/>
                </a:lnTo>
                <a:lnTo>
                  <a:pt x="0" y="0"/>
                </a:lnTo>
                <a:lnTo>
                  <a:pt x="3054348" y="0"/>
                </a:lnTo>
                <a:lnTo>
                  <a:pt x="3054348" y="666749"/>
                </a:lnTo>
                <a:close/>
              </a:path>
            </a:pathLst>
          </a:custGeom>
          <a:solidFill>
            <a:srgbClr val="11213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5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4AC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wgAAO8EAABqMgAAMRE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7750" b="0" i="0" cap="none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</a:p>
        </p:txBody>
      </p:sp>
      <p:sp>
        <p:nvSpPr>
          <p:cNvPr id="6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QJAABARwAAjCUAABAgAAAmAAAACAAAADwA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7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8" name="Holder 5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6270-3ED3-9894-9D75-C8C12C3B6B9D}" type="datetime1">
              <a:rPr lang="en-us" cap="none"/>
              <a:t/>
            </a:fld>
            <a:endParaRPr lang="en-us" cap="none"/>
          </a:p>
        </p:txBody>
      </p:sp>
      <p:sp>
        <p:nvSpPr>
          <p:cNvPr id="9" name="Holder 6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07B6-F8D3-98F1-9D75-0EA4493B6B5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wgAAO8EAABqMgAAMRE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7750" b="0" i="0" cap="none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QJAABgJAAAjCUAABAgAAAmAAAACAAAAD0wAAAAAAAA"/>
              </a:ext>
            </a:extLst>
          </p:cNvSpPr>
          <p:nvPr>
            <p:ph idx="2"/>
          </p:nvPr>
        </p:nvSpPr>
        <p:spPr>
          <a:xfrm>
            <a:off x="60960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YAALQJAABARwAAjCUAABAgAAAmAAAACAAAAD0wAAAAAAAA"/>
              </a:ext>
            </a:extLst>
          </p:cNvSpPr>
          <p:nvPr>
            <p:ph idx="3"/>
          </p:nvPr>
        </p:nvSpPr>
        <p:spPr>
          <a:xfrm>
            <a:off x="6278880" y="1577340"/>
            <a:ext cx="5303520" cy="452628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2B27-69D3-98DD-9D75-9F88653B6BCA}" type="datetime1">
              <a:rPr lang="en-us" cap="none"/>
              <a:t/>
            </a:fld>
            <a:endParaRPr lang="en-us" cap="none"/>
          </a:p>
        </p:txBody>
      </p:sp>
      <p:sp>
        <p:nvSpPr>
          <p:cNvPr id="7" name="Holder 7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++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449B-D5D3-98B2-9D75-23E70A3B6B76}" type="slidenum">
              <a:t>#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BAGgAAAEsAAD4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4267200"/>
            <a:ext cx="12185650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bg object 17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DgCwAAAEsAAE4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1930400"/>
            <a:ext cx="12185650" cy="8826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bg object 18"/>
          <p:cNvSpPr>
            <a:extLst>
              <a:ext uri="smNativeData">
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E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E2AP///wEAAAAAAAAAAAAAAAAAAAAAAAAAAAAAAAAAAAAAAAAAAAAAAAB/f38A7uzhA8zMzADAwP8Af39/AAAAAAAAAAAAAAAAAAAAAAAAAAAAIQAAABgAAAAUAAAAtAUAAN4SAACuBgAA+BYAABAAAAAmAAAACAAAAP//////////"/>
              </a:ext>
            </a:extLst>
          </p:cNvSpPr>
          <p:nvPr/>
        </p:nvSpPr>
        <p:spPr>
          <a:xfrm>
            <a:off x="927100" y="3067050"/>
            <a:ext cx="158750" cy="666750"/>
          </a:xfrm>
          <a:custGeom>
            <a:avLst/>
            <a:gdLst/>
            <a:ahLst/>
            <a:cxnLst/>
            <a:rect l="0" t="0" r="158750" b="666750"/>
            <a:pathLst>
              <a:path w="158750" h="666750">
                <a:moveTo>
                  <a:pt x="158749" y="666749"/>
                </a:moveTo>
                <a:lnTo>
                  <a:pt x="0" y="666749"/>
                </a:lnTo>
                <a:lnTo>
                  <a:pt x="0" y="0"/>
                </a:lnTo>
                <a:lnTo>
                  <a:pt x="158749" y="0"/>
                </a:lnTo>
                <a:lnTo>
                  <a:pt x="158749" y="666749"/>
                </a:lnTo>
                <a:close/>
              </a:path>
            </a:pathLst>
          </a:custGeom>
          <a:solidFill>
            <a:srgbClr val="11213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pic>
        <p:nvPicPr>
          <p:cNvPr id="5" name="bg object 19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DoEgAAAEsAAHo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3073400"/>
            <a:ext cx="12185650" cy="742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wgAAO8EAABqMgAAMREAABAgAAAmAAAACAAAADyAAAAAAAAA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7750" b="0" i="0" cap="none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</a:p>
        </p:txBody>
      </p:sp>
      <p:sp>
        <p:nvSpPr>
          <p:cNvPr id="7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Tra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8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29D4-9AD3-98DF-9D75-6C8A673B6B39}" type="datetime1">
              <a:rPr lang="en-us" cap="none"/>
              <a:t/>
            </a:fld>
            <a:endParaRPr lang="en-us" cap="none"/>
          </a:p>
        </p:txBody>
      </p:sp>
      <p:sp>
        <p:nvSpPr>
          <p:cNvPr id="9" name="Holder 5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glp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1825-6BD3-98EE-9D75-9DBB563B6BC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kAADwnAACAMQAAWCkAABAgAAAmAAAACAAAADyAAAAAAAAA"/>
              </a:ext>
            </a:extLst>
          </p:cNvSpPr>
          <p:nvPr>
            <p:ph type="ftr" sz="quarter" idx="1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DwnAAAAFQAAWCkAABAgAAAmAAAACAAAADyAAAAAAAAA"/>
              </a:ext>
            </a:extLst>
          </p:cNvSpPr>
          <p:nvPr>
            <p:ph type="dt" sz="half" idx="10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2A1D-53D3-98DC-9D75-A589643B6BF0}" type="datetime1">
              <a:rPr lang="en-us" cap="none"/>
              <a:t/>
            </a:fld>
            <a:endParaRPr lang="en-us" cap="none"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Pw2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DYAADwnAABARwAAWCkAABAgAAAmAAAACAAAADyAAAAAAAAA"/>
              </a:ext>
            </a:extLst>
          </p:cNvSpPr>
          <p:nvPr>
            <p:ph type="sldNum" sz="quarter" idx="12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4FBA-F4D3-98B9-9D75-02EC013B6B57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wgAAO8EAABqMgAAMREAABAgAAAmAAAACAAAAD2/AAAAAAAA"/>
              </a:ext>
            </a:extLst>
          </p:cNvSpPr>
          <p:nvPr>
            <p:ph type="title"/>
          </p:nvPr>
        </p:nvSpPr>
        <p:spPr>
          <a:xfrm>
            <a:off x="1330325" y="802005"/>
            <a:ext cx="6864985" cy="199263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sz="7750" b="0" i="0" cap="none">
                <a:solidFill>
                  <a:schemeClr val="bg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</a:p>
        </p:txBody>
      </p:sp>
      <p:sp>
        <p:nvSpPr>
          <p:cNvPr id="3" name="Holder 3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LQJAABARwAAjCUAABAgAAAmAAAACAAAAD2/AAAAAAAA"/>
              </a:ext>
            </a:extLst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Holder 4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BkAADwnAACAMQAAWCkAABAgAAAmAAAACAAAAD2/AAAAAAAA"/>
              </a:ext>
            </a:extLst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ctr">
              <a:defRPr cap="none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5" name="Holder 5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54b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DwnAAAAFQAAWCkAABAgAAAmAAAACAAAAD2/AAAAAAAA"/>
              </a:ext>
            </a:extLst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1A43-0DD3-98EC-9D75-FBB9543B6BAE}" type="datetime1">
              <a:rPr lang="en-us" cap="none"/>
              <a:t/>
            </a:fld>
            <a:endParaRPr lang="en-us" cap="none"/>
          </a:p>
        </p:txBody>
      </p:sp>
      <p:sp>
        <p:nvSpPr>
          <p:cNvPr id="6" name="Holder 6"/>
          <p:cNvSpPr>
            <a:spLocks noGrp="1" noChangeArrowheads="1"/>
            <a:extLst>
              <a:ext uri="smNativeData">
                <pr:smNativeData xmlns:pr="smNativeData" xmlns="smNativeData" val="SMDATA_15_RuiSZxMAAAAlAAAAZAAAAE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DYAADwnAABARwAAWCkAABAgAAAmAAAACAAAAD2/AAAAAAAA"/>
              </a:ext>
            </a:extLst>
          </p:cNvSpPr>
          <p:nvPr>
            <p:ph type="sldNum" sz="quarter" idx="4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r">
              <a:defRPr cap="none">
                <a:solidFill>
                  <a:srgbClr val="8C8C8C"/>
                </a:solidFill>
              </a:defRPr>
            </a:lvl1pPr>
          </a:lstStyle>
          <a:p>
            <a:pPr/>
            <a:fld id="{3ECD61C0-8ED3-9897-9D75-78C22F3B6B2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extLst>
              <a:ext uri="smNativeData">
                <pr:smNativeData xmlns:pr="smNativeData" xmlns="smNativeData" val="SMDATA_15_RuiSZx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KgUAAC4OAADaBgAA8hQAABAgAAAmAAAACAAAAP//////////"/>
              </a:ext>
            </a:extLst>
          </p:cNvSpPr>
          <p:nvPr/>
        </p:nvSpPr>
        <p:spPr>
          <a:xfrm>
            <a:off x="839470" y="2305050"/>
            <a:ext cx="274320" cy="1099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cap="none" spc="-6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.</a:t>
            </a:r>
            <a:endParaRPr sz="70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3" name="object 3"/>
          <p:cNvSpPr>
            <a:extLst>
              <a:ext uri="smNativeData">
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E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E2AP///wEAAAAAAAAAAAAAAAAAAAAAAAAAAAAAAAAAAAAAAAAAAAAAAAB/f38A7uzhA8zMzADAwP8Af39/AAAAAAAAAAAAAAAAAAAAAAAAAAAAIQAAABgAAAAUAAAA0goAAOALAAA8MgAA/hAAABAAAAAmAAAACAAAAP//////////"/>
              </a:ext>
            </a:extLst>
          </p:cNvSpPr>
          <p:nvPr/>
        </p:nvSpPr>
        <p:spPr>
          <a:xfrm>
            <a:off x="1758950" y="1930400"/>
            <a:ext cx="6407150" cy="831850"/>
          </a:xfrm>
          <a:custGeom>
            <a:avLst/>
            <a:gdLst/>
            <a:ahLst/>
            <a:cxnLst/>
            <a:rect l="0" t="0" r="6407150" b="831850"/>
            <a:pathLst>
              <a:path w="6407150" h="831850">
                <a:moveTo>
                  <a:pt x="6407148" y="831849"/>
                </a:moveTo>
                <a:lnTo>
                  <a:pt x="0" y="831849"/>
                </a:lnTo>
                <a:lnTo>
                  <a:pt x="0" y="0"/>
                </a:lnTo>
                <a:lnTo>
                  <a:pt x="6407148" y="0"/>
                </a:lnTo>
                <a:lnTo>
                  <a:pt x="6407148" y="831849"/>
                </a:lnTo>
                <a:close/>
              </a:path>
            </a:pathLst>
          </a:custGeom>
          <a:solidFill>
            <a:srgbClr val="112136"/>
          </a:solidFill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</a:p>
        </p:txBody>
      </p:sp>
      <p:sp>
        <p:nvSpPr>
          <p:cNvPr id="4" name="object 4"/>
          <p:cNvSpPr>
            <a:spLocks noGrp="1" noChangeArrowheads="1"/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mgoAAL4JAABqMgAAMREAABAgAAAmAAAACAAAAD0wAAAAAAAA"/>
              </a:ext>
            </a:extLst>
          </p:cNvSpPr>
          <p:nvPr>
            <p:ph type="title"/>
          </p:nvPr>
        </p:nvSpPr>
        <p:spPr>
          <a:xfrm>
            <a:off x="1723390" y="1583690"/>
            <a:ext cx="6471920" cy="1210945"/>
          </a:xfrm>
        </p:spPr>
        <p:txBody>
          <a:bodyPr vert="horz" wrap="square" lIns="0" tIns="15875" rIns="0" bIns="0" numCol="1" spcCol="215900" anchor="t">
            <a:prstTxWarp prst="textNoShape">
              <a:avLst/>
            </a:prstTxWarp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t>Wayqu!</a:t>
            </a:r>
            <a:r>
              <a:rPr cap="none" spc="-81"/>
              <a:t> </a:t>
            </a:r>
            <a:r>
              <a:rPr cap="none" spc="24"/>
              <a:t>Natural</a:t>
            </a:r>
            <a:endParaRPr cap="none" spc="24"/>
          </a:p>
        </p:txBody>
      </p:sp>
      <p:grpSp>
        <p:nvGrpSpPr>
          <p:cNvPr id="5" name="object 5"/>
          <p:cNvGrpSpPr>
            <a:extLst>
              <a:ext uri="smNativeData">
                <pr:smNativeData xmlns:pr="smNativeData" xmlns="smNativeData" val="SMDATA_6_RuiSZxMAAAAlAAAAAQAAAA8BAAAAkAAAAEgAAACQAAAASAAAAAAAAAAAAAAAAAAAABcAAAAUAAAAAAAAAAAAAAD/fwAA/38AAAAAAAAJAAAABAAAAAAAAAAfAAAAVAAAAAAAAAAAAAAAAAAAAAAAAAAAAAAAAAAAAAAAAAAAAAAAAAAAAAAAAAAAAAAAAAAAAAAAAAAAAAAAAAAAAAAAAAAAAAAAAAAAAAAAAAAAAAAAAAAAACEAAAAYAAAAFAAAACYHAADeEgAAwCsAAAwXAAAQAAAAJgAAAAgAAAD/////AAAAAA=="/>
              </a:ext>
            </a:extLst>
          </p:cNvGrpSpPr>
          <p:nvPr/>
        </p:nvGrpSpPr>
        <p:grpSpPr>
          <a:xfrm>
            <a:off x="1162050" y="3067050"/>
            <a:ext cx="5949950" cy="679450"/>
            <a:chOff x="1162050" y="3067050"/>
            <a:chExt cx="5949950" cy="679450"/>
          </a:xfrm>
        </p:grpSpPr>
        <p:sp>
          <p:nvSpPr>
            <p:cNvPr id="10" name="object 6"/>
            <p:cNvSpPr>
              <a:extLst>
                <a:ext uri="smNativeData">
  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E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4AAB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E2AP///wEAAAAAAAAAAAAAAAAAAAAAAAAAAAAAAAAAAAAAAAAAAAAAAAB/f38A7uzhA8zMzADAwP8Af39/AAAAAAAAAAAAAAAAAAAAAAAAAAAAIQAAABgAAAAUAAAAJgcAAEwTAACUIAAAAhcAAAAAAAAmAAAACAAAAP//////////"/>
                </a:ext>
              </a:extLst>
            </p:cNvSpPr>
            <p:nvPr/>
          </p:nvSpPr>
          <p:spPr>
            <a:xfrm>
              <a:off x="1162050" y="3136900"/>
              <a:ext cx="4133850" cy="603250"/>
            </a:xfrm>
            <a:custGeom>
              <a:avLst/>
              <a:gdLst/>
              <a:ahLst/>
              <a:cxnLst/>
              <a:rect l="0" t="0" r="4133850" b="603250"/>
              <a:pathLst>
                <a:path w="4133850" h="603250">
                  <a:moveTo>
                    <a:pt x="2152650" y="0"/>
                  </a:moveTo>
                  <a:lnTo>
                    <a:pt x="0" y="0"/>
                  </a:lnTo>
                  <a:lnTo>
                    <a:pt x="0" y="603250"/>
                  </a:lnTo>
                  <a:lnTo>
                    <a:pt x="2152650" y="603250"/>
                  </a:lnTo>
                  <a:lnTo>
                    <a:pt x="2152650" y="0"/>
                  </a:lnTo>
                  <a:close/>
                </a:path>
                <a:path w="4133850" h="603250">
                  <a:moveTo>
                    <a:pt x="4133837" y="120650"/>
                  </a:moveTo>
                  <a:lnTo>
                    <a:pt x="3371850" y="120650"/>
                  </a:lnTo>
                  <a:lnTo>
                    <a:pt x="3371850" y="603250"/>
                  </a:lnTo>
                  <a:lnTo>
                    <a:pt x="4133837" y="603250"/>
                  </a:lnTo>
                  <a:lnTo>
                    <a:pt x="4133837" y="120650"/>
                  </a:lnTo>
                  <a:close/>
                </a:path>
              </a:pathLst>
            </a:custGeom>
            <a:solidFill>
              <a:srgbClr val="112136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/>
            </a:p>
          </p:txBody>
        </p:sp>
        <p:sp>
          <p:nvSpPr>
            <p:cNvPr id="9" name="object 7"/>
            <p:cNvSpPr>
              <a:extLst>
                <a:ext uri="smNativeData">
  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M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M2AP///wEAAAAAAAAAAAAAAAAAAAAAAAAAAAAAAAAAAAAAAAAAAAAAAAB/f38A7uzhA8zMzADAwP8Af39/AAAAAAAAAAAAAAAAAAAAAAAAAAAAIQAAABgAAAAUAAAAXiQAAN4SAABOJQAA+BYAAAAAAAAmAAAACAAAAP//////////"/>
                </a:ext>
              </a:extLst>
            </p:cNvSpPr>
            <p:nvPr/>
          </p:nvSpPr>
          <p:spPr>
            <a:xfrm>
              <a:off x="5911850" y="3067050"/>
              <a:ext cx="152400" cy="666750"/>
            </a:xfrm>
            <a:custGeom>
              <a:avLst/>
              <a:gdLst/>
              <a:ahLst/>
              <a:cxnLst/>
              <a:rect l="0" t="0" r="152400" b="666750"/>
              <a:pathLst>
                <a:path w="152400" h="666750">
                  <a:moveTo>
                    <a:pt x="15239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666749"/>
                  </a:lnTo>
                  <a:close/>
                </a:path>
              </a:pathLst>
            </a:custGeom>
            <a:solidFill>
              <a:srgbClr val="112336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/>
            </a:p>
          </p:txBody>
        </p:sp>
        <p:pic>
          <p:nvPicPr>
            <p:cNvPr id="8" name="object 8"/>
            <p:cNvPicPr>
              <a:extLst>
                <a:ext uri="smNativeData">
  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AlAABWEwAATioAAAIX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6800" y="3143250"/>
              <a:ext cx="730250" cy="5969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7" name="object 9"/>
            <p:cNvPicPr>
              <a:extLst>
                <a:ext uri="smNativeData">
  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lAABMEwAAWCoAAAwX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50" y="3136900"/>
              <a:ext cx="742950" cy="609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object 10"/>
            <p:cNvSpPr>
              <a:extLst>
                <a:ext uri="smNativeData">
                  <pr:smNativeData xmlns:pr="smNativeData" xmlns="smNativeData" val="SMDATA_15_RuiSZxMAAAAlAAAACwAAAA0AAAAAAAAAAAAAAAAAAAAAAAAAAAAAAAAAAAAAAAAAAAEAAABQAAAAAAAAAAAA4D8AAAAAAADgPwAAAAAAAOA/AAAAAAAA4D8AAAAAAADgPwAAAAAAAOA/AAAAAAAA4D8AAAAAAADgPwAAAAAAAOA/AAAAAAAA4D8CAAAAjAAAAAEAAAAAAAAAESE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ESE2AP///wEAAAAAAAAAAAAAAAAAAAAAAAAAAAAAAAAAAAAAAAAAAAAAAAB/f38A7uzhA8zMzADAwP8Af39/AAAAAAAAAAAAAAAAAAAAAAAAAAAAIQAAABgAAAAUAAAAxioAAN4SAADAKwAA+BYAAAAAAAAmAAAACAAAAP//////////"/>
                </a:ext>
              </a:extLst>
            </p:cNvSpPr>
            <p:nvPr/>
          </p:nvSpPr>
          <p:spPr>
            <a:xfrm>
              <a:off x="6953250" y="3067050"/>
              <a:ext cx="158750" cy="666750"/>
            </a:xfrm>
            <a:custGeom>
              <a:avLst/>
              <a:gdLst/>
              <a:ahLst/>
              <a:cxnLst/>
              <a:rect l="0" t="0" r="158750" b="666750"/>
              <a:pathLst>
                <a:path w="158750" h="666750">
                  <a:moveTo>
                    <a:pt x="158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158749" y="0"/>
                  </a:lnTo>
                  <a:lnTo>
                    <a:pt x="158749" y="666749"/>
                  </a:lnTo>
                  <a:close/>
                </a:path>
              </a:pathLst>
            </a:custGeom>
            <a:solidFill>
              <a:srgbClr val="112136"/>
            </a:solidFill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/>
            </a:p>
          </p:txBody>
        </p:sp>
      </p:grpSp>
      <p:sp>
        <p:nvSpPr>
          <p:cNvPr id="11" name="object 11"/>
          <p:cNvSpPr>
            <a:extLst>
              <a:ext uri="smNativeData">
                <pr:smNativeData xmlns:pr="smNativeData" xmlns="smNativeData" val="SMDATA_15_RuiSZxMAAAAlAAAAZAAAAE0AAAAAAAAAABM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1CMAAC4OAAAPLAAA8hQAABAgAAAmAAAACAAAAP//////////"/>
              </a:ext>
            </a:extLst>
          </p:cNvSpPr>
          <p:nvPr/>
        </p:nvSpPr>
        <p:spPr>
          <a:xfrm>
            <a:off x="5824220" y="2305050"/>
            <a:ext cx="1337945" cy="1099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2065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95"/>
              </a:spcBef>
              <a:tabLst>
                <a:tab pos="1053465" algn="l"/>
              </a:tabLst>
            </a:pPr>
            <a:r>
              <a:rPr sz="7050" cap="none" spc="19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.</a:t>
            </a:r>
            <a:r>
              <a:rPr sz="7050" cap="none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	</a:t>
            </a:r>
            <a:r>
              <a:rPr sz="7050" cap="none" spc="19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.</a:t>
            </a:r>
            <a:endParaRPr sz="70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12" name="object 12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YAUAAL0QAADwKwAARxgAABAgAAAmAAAACAAAAP//////////"/>
              </a:ext>
            </a:extLst>
          </p:cNvSpPr>
          <p:nvPr/>
        </p:nvSpPr>
        <p:spPr>
          <a:xfrm>
            <a:off x="873760" y="2720975"/>
            <a:ext cx="6268720" cy="1225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 defTabSz="914400">
              <a:lnSpc>
                <a:spcPct val="100000"/>
              </a:lnSpc>
              <a:spcBef>
                <a:spcPts val="125"/>
              </a:spcBef>
              <a:tabLst>
                <a:tab pos="3609340" algn="l"/>
                <a:tab pos="4990465" algn="l"/>
                <a:tab pos="6038215" algn="l"/>
              </a:tabLst>
            </a:pPr>
            <a:r>
              <a:rPr sz="7050" cap="none" spc="62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</a:t>
            </a:r>
            <a:r>
              <a:rPr sz="7850" cap="none" spc="57">
                <a:solidFill>
                  <a:srgbClr val="FFFFF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saste</a:t>
            </a:r>
            <a:r>
              <a:rPr sz="7850" cap="none">
                <a:solidFill>
                  <a:srgbClr val="FFFFF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	</a:t>
            </a:r>
            <a:r>
              <a:rPr sz="6850" cap="none" spc="42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re</a:t>
            </a:r>
            <a:r>
              <a:rPr sz="6850" cap="none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	</a:t>
            </a:r>
            <a:r>
              <a:rPr sz="7050" cap="none" spc="12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</a:t>
            </a:r>
            <a:r>
              <a:rPr sz="7050" cap="none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	</a:t>
            </a:r>
            <a:r>
              <a:rPr sz="7050" cap="none" spc="12">
                <a:solidFill>
                  <a:srgbClr val="FFFFFF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i</a:t>
            </a:r>
            <a:endParaRPr sz="70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grpSp>
        <p:nvGrpSpPr>
          <p:cNvPr id="13" name="object 13"/>
          <p:cNvGrpSpPr>
            <a:extLst>
              <a:ext uri="smNativeData">
                <pr:smNativeData xmlns:pr="smNativeData" xmlns="smNativeData" val="SMDATA_6_RuiSZxMAAAAlAAAAAQAAAA8BAAAAkAAAAEgAAACQAAAASAAAAAAAAAAAAAAAAAAAABcAAAAUAAAAAAAAAAAAAAD/fwAA/38AAAAAAAAJAAAABAAAAAAAAAAfAAAAVAAAAAAAAAAAAAAAAAAAAAAAAAAAAAAAAAAAAAAAAAAAAAAAAAAAAAAAAAAAAAAAAAAAAAAAAAAAAAAAAAAAAAAAAAAAAAAAAAAAAAAAAAAAAAAAAAAAACEAAAAYAAAAFAAAAAoAAAA+FwAAAEsAAKYYAAAQAAAAJgAAAAgAAAD/////AAAAAA=="/>
              </a:ext>
            </a:extLst>
          </p:cNvGrpSpPr>
          <p:nvPr/>
        </p:nvGrpSpPr>
        <p:grpSpPr>
          <a:xfrm>
            <a:off x="6350" y="3778250"/>
            <a:ext cx="12185650" cy="228600"/>
            <a:chOff x="6350" y="3778250"/>
            <a:chExt cx="12185650" cy="228600"/>
          </a:xfrm>
        </p:grpSpPr>
        <p:pic>
          <p:nvPicPr>
            <p:cNvPr id="15" name="object 14"/>
            <p:cNvPicPr>
              <a:extLst>
                <a:ext uri="smNativeData">
  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J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A+FwAAAEsAAKYY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" y="3778250"/>
              <a:ext cx="12185650" cy="228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4" name="object 15"/>
            <p:cNvPicPr>
              <a:extLst>
                <a:ext uri="smNativeData">
  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H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oAAACYFwAAAEsAAKYY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0" y="3835400"/>
              <a:ext cx="12185650" cy="17145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6" name="Picture1"/>
          <p:cNvPicPr>
            <a:extLst>
              <a:ext uri="smNativeData">
                <pr:smNativeData xmlns:pr="smNativeData" xmlns="smNativeData" val="SMDATA_17_RuiSZxMAAAAlAAAAEQ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2ESI2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H///8AAAAAGEsAADAqAAAA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-80645" y="0"/>
            <a:ext cx="12287885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2"/>
          <p:cNvPicPr>
            <a:extLst>
              <a:ext uri="smNativeData">
                <pr:smNativeData xmlns:pr="smNativeData" xmlns="smNativeData" val="SMDATA_17_RuiSZxMAAAAlAAAAEQ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D+//8g/v//0E0AAKgqAAAA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-274320" y="-304800"/>
            <a:ext cx="12923520" cy="723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1"/>
          <p:cNvSpPr txBox="1">
            <a:extLst>
              <a:ext uri="smNativeData">
                <pr:smNativeData xmlns:pr="smNativeData" xmlns="smNativeData" val="SMDATA_15_RuiSZx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gW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2AkAAPgHAAAYQgAAIBwAAAAAAAAmAAAACAAAAP//////////"/>
              </a:ext>
            </a:extLst>
          </p:cNvSpPr>
          <p:nvPr/>
        </p:nvSpPr>
        <p:spPr>
          <a:xfrm>
            <a:off x="1600200" y="1295400"/>
            <a:ext cx="9144000" cy="3276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5000" b="1" i="1" cap="none">
                <a:solidFill>
                  <a:schemeClr val="bg1"/>
                </a:solidFill>
                <a:latin typeface="Georgia Pro Cond Semibold" pitchFamily="1" charset="0"/>
                <a:ea typeface="Georgia Pro Cond Semibold" pitchFamily="1" charset="0"/>
                <a:cs typeface="Georgia Pro Cond Semibold" pitchFamily="1" charset="0"/>
              </a:defRPr>
            </a:pPr>
            <a:r>
              <a:t>Wayqu! </a:t>
            </a:r>
          </a:p>
          <a:p>
            <a:pPr algn="ctr">
              <a:defRPr sz="5000" b="1" i="1" cap="none">
                <a:solidFill>
                  <a:schemeClr val="bg1"/>
                </a:solidFill>
                <a:latin typeface="Georgia Pro Cond Semibold" pitchFamily="1" charset="0"/>
                <a:ea typeface="Georgia Pro Cond Semibold" pitchFamily="1" charset="0"/>
                <a:cs typeface="Georgia Pro Cond Semibold" pitchFamily="1" charset="0"/>
              </a:defRPr>
            </a:pPr>
            <a:r>
              <a:t>Disaster prediction model</a:t>
            </a:r>
          </a:p>
        </p:txBody>
      </p:sp>
      <p:sp>
        <p:nvSpPr>
          <p:cNvPr id="19" name="Textbox2"/>
          <p:cNvSpPr txBox="1">
            <a:extLst>
              <a:ext uri="smNativeData">
                <pr:smNativeData xmlns:pr="smNativeData" xmlns="smNativeData" val="SMDATA_15_RuiSZx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P///wg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KgM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P///wF/f38A7uzhA8zMzADAwP8Af39/AAAAAAAAAAAAAAAAAAAAAAAAAAAAIQAAABgAAAAUAAAAkBUAAPgWAAAINAAAOBkAAAAgAAAmAAAACAAAAP//////////"/>
              </a:ext>
            </a:extLst>
          </p:cNvSpPr>
          <p:nvPr/>
        </p:nvSpPr>
        <p:spPr>
          <a:xfrm>
            <a:off x="3505200" y="3733800"/>
            <a:ext cx="49530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 cap="none">
                <a:solidFill>
                  <a:srgbClr val="FFFFFF"/>
                </a:solidFill>
              </a:defRPr>
            </a:pPr>
            <a:r>
              <a:t>Alejandro Pastor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RIjY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RIjY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NhEi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>
            <a:extLst>
              <a:ext uri="smNativeData">
                <pr:smNativeData xmlns:pr="smNativeData" xmlns="smNativeData" val="SMDATA_17_RuiSZ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RIjY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AAAAAAEs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object 3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C9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8AwAAEIJAADBDQAAPAoAABAgAAAmAAAACAAAAP//////////"/>
              </a:ext>
            </a:extLst>
          </p:cNvSpPr>
          <p:nvPr/>
        </p:nvSpPr>
        <p:spPr>
          <a:xfrm>
            <a:off x="2103120" y="1504950"/>
            <a:ext cx="132715" cy="158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cap="none" spc="-5">
                <a:solidFill>
                  <a:srgbClr val="1C1C1C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7›</a:t>
            </a:r>
            <a:endParaRPr sz="8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4" name="object 4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hAAAAYJAACrFgAA1AoAABAgAAAmAAAACAAAAP//////////"/>
              </a:ext>
            </a:extLst>
          </p:cNvSpPr>
          <p:nvPr/>
        </p:nvSpPr>
        <p:spPr>
          <a:xfrm>
            <a:off x="2660650" y="1466850"/>
            <a:ext cx="1024255" cy="293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ts val="1010"/>
              </a:lnSpc>
              <a:spcBef>
                <a:spcPts val="125"/>
              </a:spcBef>
            </a:pPr>
            <a:r>
              <a:rPr sz="850" cap="none">
                <a:latin typeface="Arial MT" pitchFamily="0" charset="0"/>
                <a:ea typeface="Calibri" pitchFamily="2" charset="0"/>
                <a:cs typeface="Arial MT" pitchFamily="0" charset="0"/>
              </a:rPr>
              <a:t>Actual</a:t>
            </a:r>
            <a:r>
              <a:rPr sz="850" cap="none" spc="7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850" cap="none" spc="-2">
                <a:solidFill>
                  <a:srgbClr val="18181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Risk</a:t>
            </a:r>
            <a:r>
              <a:rPr sz="850" cap="none" spc="14">
                <a:solidFill>
                  <a:srgbClr val="181818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850" cap="none" spc="-2">
                <a:latin typeface="Arial MT" pitchFamily="0" charset="0"/>
                <a:ea typeface="Calibri" pitchFamily="2" charset="0"/>
                <a:cs typeface="Arial MT" pitchFamily="0" charset="0"/>
              </a:rPr>
              <a:t>Level</a:t>
            </a:r>
            <a:endParaRPr sz="8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  <a:p>
            <a:pPr marL="15875">
              <a:lnSpc>
                <a:spcPts val="1070"/>
              </a:lnSpc>
            </a:pPr>
            <a:r>
              <a:rPr sz="900" cap="none" spc="-4">
                <a:latin typeface="Arial MT" pitchFamily="0" charset="0"/>
                <a:ea typeface="Calibri" pitchFamily="2" charset="0"/>
                <a:cs typeface="Arial MT" pitchFamily="0" charset="0"/>
              </a:rPr>
              <a:t>Predicted</a:t>
            </a:r>
            <a:r>
              <a:rPr sz="900" cap="none" spc="6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900" cap="none" spc="-6">
                <a:solidFill>
                  <a:srgbClr val="111111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Risk</a:t>
            </a:r>
            <a:r>
              <a:rPr sz="900" cap="none" spc="2">
                <a:solidFill>
                  <a:srgbClr val="111111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900" cap="none" spc="-2">
                <a:latin typeface="Arial MT" pitchFamily="0" charset="0"/>
                <a:ea typeface="Calibri" pitchFamily="2" charset="0"/>
                <a:cs typeface="Arial MT" pitchFamily="0" charset="0"/>
              </a:rPr>
              <a:t>Level</a:t>
            </a:r>
            <a:endParaRPr sz="90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5" name="object 5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dOB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8AwAAEIOAADODQAAMQ8AABAgAAAmAAAACAAAAP//////////"/>
              </a:ext>
            </a:extLst>
          </p:cNvSpPr>
          <p:nvPr/>
        </p:nvSpPr>
        <p:spPr>
          <a:xfrm>
            <a:off x="2103120" y="2317750"/>
            <a:ext cx="140970" cy="15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cap="none" spc="-4">
                <a:solidFill>
                  <a:srgbClr val="212121"/>
                </a:solidFill>
                <a:latin typeface="Arial MT" pitchFamily="0" charset="0"/>
                <a:ea typeface="Calibri" pitchFamily="2" charset="0"/>
                <a:cs typeface="Arial MT" pitchFamily="0" charset="0"/>
              </a:rPr>
              <a:t>70</a:t>
            </a:r>
            <a:endParaRPr sz="80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6" name="object 6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SM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kRAAALIgAABAEgAArCEAABAgAAAmAAAACAAAAP//////////"/>
              </a:ext>
            </a:extLst>
          </p:cNvSpPr>
          <p:nvPr/>
        </p:nvSpPr>
        <p:spPr>
          <a:xfrm>
            <a:off x="2693035" y="5314950"/>
            <a:ext cx="273685" cy="158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cap="none" spc="-4">
                <a:latin typeface="Courier New" pitchFamily="3" charset="0"/>
                <a:ea typeface="Calibri" pitchFamily="2" charset="0"/>
                <a:cs typeface="Courier New" pitchFamily="3" charset="0"/>
              </a:rPr>
              <a:t>1988</a:t>
            </a:r>
            <a:endParaRPr sz="85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7" name="object 7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RUAAKggAADzFgAAriEAABAgAAAmAAAACAAAAP//////////"/>
              </a:ext>
            </a:extLst>
          </p:cNvSpPr>
          <p:nvPr/>
        </p:nvSpPr>
        <p:spPr>
          <a:xfrm>
            <a:off x="3462655" y="5308600"/>
            <a:ext cx="267970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13">
                <a:latin typeface="Courier New" pitchFamily="3" charset="0"/>
                <a:ea typeface="Calibri" pitchFamily="2" charset="0"/>
                <a:cs typeface="Courier New" pitchFamily="3" charset="0"/>
              </a:rPr>
              <a:t>l99Z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8" name="object 8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heM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DRoAAKggAAC3GwAAriEAABAgAAAmAAAACAAAAP//////////"/>
              </a:ext>
            </a:extLst>
          </p:cNvSpPr>
          <p:nvPr/>
        </p:nvSpPr>
        <p:spPr>
          <a:xfrm>
            <a:off x="4234815" y="5308600"/>
            <a:ext cx="270510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12">
                <a:latin typeface="Courier New" pitchFamily="3" charset="0"/>
                <a:ea typeface="Calibri" pitchFamily="2" charset="0"/>
                <a:cs typeface="Courier New" pitchFamily="3" charset="0"/>
              </a:rPr>
              <a:t>1996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9" name="object 9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vh4AAJ8gAABzIAAAsSEAABAgAAAmAAAACAAAAP//////////"/>
              </a:ext>
            </a:extLst>
          </p:cNvSpPr>
          <p:nvPr/>
        </p:nvSpPr>
        <p:spPr>
          <a:xfrm>
            <a:off x="4997450" y="5302885"/>
            <a:ext cx="277495" cy="173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cap="none" spc="-17">
                <a:latin typeface="Courier New" pitchFamily="3" charset="0"/>
                <a:ea typeface="Calibri" pitchFamily="2" charset="0"/>
                <a:cs typeface="Courier New" pitchFamily="3" charset="0"/>
              </a:rPr>
              <a:t>ZOOO</a:t>
            </a:r>
            <a:endParaRPr sz="95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0" name="object 10"/>
          <p:cNvSpPr>
            <a:extLst>
              <a:ext uri="smNativeData">
                <pr:smNativeData xmlns:pr="smNativeData" xmlns="smNativeData" val="SMDATA_15_RuiSZxMAAAAlAAAAZAAAAE0AAAAAAAAAABc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q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CAAAFoHAADoKwAAmggAABAgAAAmAAAACAAAAP//////////"/>
              </a:ext>
            </a:extLst>
          </p:cNvSpPr>
          <p:nvPr/>
        </p:nvSpPr>
        <p:spPr>
          <a:xfrm>
            <a:off x="5270500" y="1195070"/>
            <a:ext cx="1866900" cy="203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60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cap="none" spc="-8">
                <a:latin typeface="Arial MT" pitchFamily="0" charset="0"/>
                <a:ea typeface="Calibri" pitchFamily="2" charset="0"/>
                <a:cs typeface="Arial MT" pitchFamily="0" charset="0"/>
              </a:rPr>
              <a:t>Actual</a:t>
            </a:r>
            <a:r>
              <a:rPr sz="1150" cap="none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150" cap="none" spc="-13">
                <a:latin typeface="Arial MT" pitchFamily="0" charset="0"/>
                <a:ea typeface="Calibri" pitchFamily="2" charset="0"/>
                <a:cs typeface="Arial MT" pitchFamily="0" charset="0"/>
              </a:rPr>
              <a:t>vs</a:t>
            </a:r>
            <a:r>
              <a:rPr sz="1150" cap="none" spc="-1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150" cap="none" spc="-10">
                <a:latin typeface="Arial MT" pitchFamily="0" charset="0"/>
                <a:ea typeface="Calibri" pitchFamily="2" charset="0"/>
                <a:cs typeface="Arial MT" pitchFamily="0" charset="0"/>
              </a:rPr>
              <a:t>Predicted</a:t>
            </a:r>
            <a:r>
              <a:rPr sz="1150" cap="none" spc="3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150" cap="none" spc="-13">
                <a:latin typeface="Arial MT" pitchFamily="0" charset="0"/>
                <a:ea typeface="Calibri" pitchFamily="2" charset="0"/>
                <a:cs typeface="Arial MT" pitchFamily="0" charset="0"/>
              </a:rPr>
              <a:t>Risk</a:t>
            </a:r>
            <a:r>
              <a:rPr sz="1150" cap="none" spc="-2">
                <a:latin typeface="Arial MT" pitchFamily="0" charset="0"/>
                <a:ea typeface="Calibri" pitchFamily="2" charset="0"/>
                <a:cs typeface="Arial MT" pitchFamily="0" charset="0"/>
              </a:rPr>
              <a:t> </a:t>
            </a:r>
            <a:r>
              <a:rPr sz="1150" cap="none" spc="-8">
                <a:latin typeface="Arial MT" pitchFamily="0" charset="0"/>
                <a:ea typeface="Calibri" pitchFamily="2" charset="0"/>
                <a:cs typeface="Arial MT" pitchFamily="0" charset="0"/>
              </a:rPr>
              <a:t>Levels</a:t>
            </a:r>
            <a:endParaRPr sz="115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11" name="object 11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iE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eSMAAKggAAA+JQAAriEAABAgAAAmAAAACAAAAP//////////"/>
              </a:ext>
            </a:extLst>
          </p:cNvSpPr>
          <p:nvPr/>
        </p:nvSpPr>
        <p:spPr>
          <a:xfrm>
            <a:off x="5766435" y="5308600"/>
            <a:ext cx="287655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4">
                <a:latin typeface="Courier New" pitchFamily="3" charset="0"/>
                <a:ea typeface="Calibri" pitchFamily="2" charset="0"/>
                <a:cs typeface="Courier New" pitchFamily="3" charset="0"/>
              </a:rPr>
              <a:t>Z004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2" name="object 12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iE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XiUAAIQhAADxJgAAiiIAABAgAAAmAAAACAAAAP//////////"/>
              </a:ext>
            </a:extLst>
          </p:cNvSpPr>
          <p:nvPr/>
        </p:nvSpPr>
        <p:spPr>
          <a:xfrm>
            <a:off x="6074410" y="5448300"/>
            <a:ext cx="255905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3">
                <a:latin typeface="Arial MT" pitchFamily="0" charset="0"/>
                <a:ea typeface="Calibri" pitchFamily="2" charset="0"/>
                <a:cs typeface="Arial MT" pitchFamily="0" charset="0"/>
              </a:rPr>
              <a:t>Date</a:t>
            </a:r>
            <a:endParaRPr sz="90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  <p:sp>
        <p:nvSpPr>
          <p:cNvPr id="13" name="object 13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YiE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ygAAKggAADzKQAAriEAABAgAAAmAAAACAAAAP//////////"/>
              </a:ext>
            </a:extLst>
          </p:cNvSpPr>
          <p:nvPr/>
        </p:nvSpPr>
        <p:spPr>
          <a:xfrm>
            <a:off x="6534785" y="5308600"/>
            <a:ext cx="284480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3">
                <a:latin typeface="Courier New" pitchFamily="3" charset="0"/>
                <a:ea typeface="Calibri" pitchFamily="2" charset="0"/>
                <a:cs typeface="Courier New" pitchFamily="3" charset="0"/>
              </a:rPr>
              <a:t>Z008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4" name="object 14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C9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+CwAALIgAACvLgAArCEAABAgAAAmAAAACAAAAP//////////"/>
              </a:ext>
            </a:extLst>
          </p:cNvSpPr>
          <p:nvPr/>
        </p:nvSpPr>
        <p:spPr>
          <a:xfrm>
            <a:off x="7310120" y="5314950"/>
            <a:ext cx="278765" cy="158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cap="none" spc="-4">
                <a:latin typeface="Courier New" pitchFamily="3" charset="0"/>
                <a:ea typeface="Calibri" pitchFamily="2" charset="0"/>
                <a:cs typeface="Courier New" pitchFamily="3" charset="0"/>
              </a:rPr>
              <a:t>Z0l2</a:t>
            </a:r>
            <a:endParaRPr sz="85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5" name="object 15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Po8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TEAAKggAABsMwAAriEAABAgAAAmAAAACAAAAP//////////"/>
              </a:ext>
            </a:extLst>
          </p:cNvSpPr>
          <p:nvPr/>
        </p:nvSpPr>
        <p:spPr>
          <a:xfrm>
            <a:off x="8080375" y="5308600"/>
            <a:ext cx="278765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8">
                <a:latin typeface="Courier New" pitchFamily="3" charset="0"/>
                <a:ea typeface="Calibri" pitchFamily="2" charset="0"/>
                <a:cs typeface="Courier New" pitchFamily="3" charset="0"/>
              </a:rPr>
              <a:t>2016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6" name="object 16"/>
          <p:cNvSpPr>
            <a:extLst>
              <a:ext uri="smNativeData">
                <pr:smNativeData xmlns:pr="smNativeData" xmlns="smNativeData" val="SMDATA_15_RuiSZxMAAAAlAAAAZAAAAE0AAAAAAAAAABg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Bwb2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bzYAAKggAAArOAAAriEAABAgAAAmAAAACAAAAP//////////"/>
              </a:ext>
            </a:extLst>
          </p:cNvSpPr>
          <p:nvPr/>
        </p:nvSpPr>
        <p:spPr>
          <a:xfrm>
            <a:off x="8848725" y="5308600"/>
            <a:ext cx="281940" cy="166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240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cap="none" spc="-4">
                <a:latin typeface="Courier New" pitchFamily="3" charset="0"/>
                <a:ea typeface="Calibri" pitchFamily="2" charset="0"/>
                <a:cs typeface="Courier New" pitchFamily="3" charset="0"/>
              </a:rPr>
              <a:t>2020</a:t>
            </a:r>
            <a:endParaRPr sz="900" cap="none">
              <a:latin typeface="Courier New" pitchFamily="3" charset="0"/>
              <a:ea typeface="Calibri" pitchFamily="2" charset="0"/>
              <a:cs typeface="Courier New" pitchFamily="3" charset="0"/>
            </a:endParaRPr>
          </a:p>
        </p:txBody>
      </p:sp>
      <p:sp>
        <p:nvSpPr>
          <p:cNvPr id="17" name="object 17"/>
          <p:cNvSpPr>
            <a:extLst>
              <a:ext uri="smNativeData">
                <pr:smNativeData xmlns:pr="smNativeData" xmlns="smNativeData" val="SMDATA_15_RuiSZxMAAAAlAAAAZAAAAE0AAAAAAAAAABk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Z2dn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PTsAALwgAADnPAAAqyEAABAgAAAmAAAACAAAAP//////////"/>
              </a:ext>
            </a:extLst>
          </p:cNvSpPr>
          <p:nvPr/>
        </p:nvSpPr>
        <p:spPr>
          <a:xfrm>
            <a:off x="9629775" y="5321300"/>
            <a:ext cx="270510" cy="15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5875" rIns="0" bIns="0" numCol="1" spcCol="215900" anchor="t"/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cap="none" spc="-4">
                <a:latin typeface="Arial MT" pitchFamily="0" charset="0"/>
                <a:ea typeface="Calibri" pitchFamily="2" charset="0"/>
                <a:cs typeface="Arial MT" pitchFamily="0" charset="0"/>
              </a:rPr>
              <a:t>2024</a:t>
            </a:r>
            <a:endParaRPr sz="800" cap="none">
              <a:latin typeface="Arial MT" pitchFamily="0" charset="0"/>
              <a:ea typeface="Calibri" pitchFamily="2" charset="0"/>
              <a:cs typeface="Arial MT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ajoaq</cp:lastModifiedBy>
  <cp:revision>0</cp:revision>
  <dcterms:created xsi:type="dcterms:W3CDTF">2025-01-24T00:02:16Z</dcterms:created>
  <dcterms:modified xsi:type="dcterms:W3CDTF">2025-01-24T01:09:26Z</dcterms:modified>
</cp:coreProperties>
</file>