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7"/>
  </p:notesMasterIdLst>
  <p:sldIdLst>
    <p:sldId id="270" r:id="rId2"/>
    <p:sldId id="268" r:id="rId3"/>
    <p:sldId id="272" r:id="rId4"/>
    <p:sldId id="267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 autoAdjust="0"/>
    <p:restoredTop sz="94274" autoAdjust="0"/>
  </p:normalViewPr>
  <p:slideViewPr>
    <p:cSldViewPr snapToGrid="0">
      <p:cViewPr>
        <p:scale>
          <a:sx n="79" d="100"/>
          <a:sy n="79" d="100"/>
        </p:scale>
        <p:origin x="93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7T07:45:53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39 8027,'-27'-21'0,"3"3"0,11 18 0,0 0 0,0 0 0,-6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75252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Parsetagram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7F0502-D928-1741-975F-CB21553A0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78414"/>
              </p:ext>
            </p:extLst>
          </p:nvPr>
        </p:nvGraphicFramePr>
        <p:xfrm>
          <a:off x="0" y="1208868"/>
          <a:ext cx="12192000" cy="59378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434">
                  <a:extLst>
                    <a:ext uri="{9D8B030D-6E8A-4147-A177-3AD203B41FA5}">
                      <a16:colId xmlns:a16="http://schemas.microsoft.com/office/drawing/2014/main" val="1917735319"/>
                    </a:ext>
                  </a:extLst>
                </a:gridCol>
                <a:gridCol w="2178303">
                  <a:extLst>
                    <a:ext uri="{9D8B030D-6E8A-4147-A177-3AD203B41FA5}">
                      <a16:colId xmlns:a16="http://schemas.microsoft.com/office/drawing/2014/main" val="46747005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7357724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2129620301"/>
                    </a:ext>
                  </a:extLst>
                </a:gridCol>
                <a:gridCol w="3577389">
                  <a:extLst>
                    <a:ext uri="{9D8B030D-6E8A-4147-A177-3AD203B41FA5}">
                      <a16:colId xmlns:a16="http://schemas.microsoft.com/office/drawing/2014/main" val="1409428590"/>
                    </a:ext>
                  </a:extLst>
                </a:gridCol>
              </a:tblGrid>
              <a:tr h="62519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Story Title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User Story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Additional Features/Notes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11877"/>
                  </a:ext>
                </a:extLst>
              </a:tr>
              <a:tr h="898067">
                <a:tc>
                  <a:txBody>
                    <a:bodyPr/>
                    <a:lstStyle/>
                    <a:p>
                      <a:r>
                        <a:rPr lang="en-US" dirty="0"/>
                        <a:t>1)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up/ Sign in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user can sign up and sign in through a backend Parse </a:t>
                      </a:r>
                      <a:r>
                        <a:rPr lang="en-US" dirty="0" err="1"/>
                        <a:t>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Staying logged in across restarts and logging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351"/>
                  </a:ext>
                </a:extLst>
              </a:tr>
              <a:tr h="1070412">
                <a:tc>
                  <a:txBody>
                    <a:bodyPr/>
                    <a:lstStyle/>
                    <a:p>
                      <a:r>
                        <a:rPr lang="en-US" dirty="0"/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user can view the Feed Stream of Posted Pictures, with the option to add comments underneath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Pulling down to refresh and can scroll down to fetch older 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45271"/>
                  </a:ext>
                </a:extLst>
              </a:tr>
              <a:tr h="1300238">
                <a:tc>
                  <a:txBody>
                    <a:bodyPr/>
                    <a:lstStyle/>
                    <a:p>
                      <a:r>
                        <a:rPr lang="en-US" dirty="0"/>
                        <a:t>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Posting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user can post pictures with captions on them and have it saved through the backend Parse </a:t>
                      </a:r>
                      <a:r>
                        <a:rPr lang="en-US" dirty="0" err="1"/>
                        <a:t>DashBoard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09790"/>
                  </a:ext>
                </a:extLst>
              </a:tr>
              <a:tr h="2043977">
                <a:tc>
                  <a:txBody>
                    <a:bodyPr/>
                    <a:lstStyle/>
                    <a:p>
                      <a:r>
                        <a:rPr lang="en-US" dirty="0"/>
                        <a:t>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Profile Tab, Chat Function and export to Android and Web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can create a profile section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can chat with other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Application available in Android and Web browser form so more users can use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Should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 Features, but highly recommended for more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9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795130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F239AF-3743-9849-A810-83FFCD6D1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56921"/>
              </p:ext>
            </p:extLst>
          </p:nvPr>
        </p:nvGraphicFramePr>
        <p:xfrm>
          <a:off x="0" y="1208868"/>
          <a:ext cx="12192000" cy="56491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870">
                  <a:extLst>
                    <a:ext uri="{9D8B030D-6E8A-4147-A177-3AD203B41FA5}">
                      <a16:colId xmlns:a16="http://schemas.microsoft.com/office/drawing/2014/main" val="1509422810"/>
                    </a:ext>
                  </a:extLst>
                </a:gridCol>
                <a:gridCol w="3385930">
                  <a:extLst>
                    <a:ext uri="{9D8B030D-6E8A-4147-A177-3AD203B41FA5}">
                      <a16:colId xmlns:a16="http://schemas.microsoft.com/office/drawing/2014/main" val="2653468584"/>
                    </a:ext>
                  </a:extLst>
                </a:gridCol>
                <a:gridCol w="3662289">
                  <a:extLst>
                    <a:ext uri="{9D8B030D-6E8A-4147-A177-3AD203B41FA5}">
                      <a16:colId xmlns:a16="http://schemas.microsoft.com/office/drawing/2014/main" val="2291663957"/>
                    </a:ext>
                  </a:extLst>
                </a:gridCol>
                <a:gridCol w="3652911">
                  <a:extLst>
                    <a:ext uri="{9D8B030D-6E8A-4147-A177-3AD203B41FA5}">
                      <a16:colId xmlns:a16="http://schemas.microsoft.com/office/drawing/2014/main" val="4270883823"/>
                    </a:ext>
                  </a:extLst>
                </a:gridCol>
              </a:tblGrid>
              <a:tr h="3773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Feed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Camera Submit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170704"/>
                  </a:ext>
                </a:extLst>
              </a:tr>
              <a:tr h="5271766">
                <a:tc>
                  <a:txBody>
                    <a:bodyPr/>
                    <a:lstStyle/>
                    <a:p>
                      <a:r>
                        <a:rPr lang="en-US" b="1" dirty="0"/>
                        <a:t>Mockup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7712"/>
                  </a:ext>
                </a:extLst>
              </a:tr>
            </a:tbl>
          </a:graphicData>
        </a:graphic>
      </p:graphicFrame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D554B-B058-8042-8012-7F35EBFB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89" y="1739900"/>
            <a:ext cx="2482850" cy="5118100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522F93-E85B-574B-954F-4927015B0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45" y="1739900"/>
            <a:ext cx="2439830" cy="5118100"/>
          </a:xfrm>
          <a:prstGeom prst="rect">
            <a:avLst/>
          </a:prstGeom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DF2AE2-2BCE-E94D-A191-E019D3637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302" y="1739900"/>
            <a:ext cx="243983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874643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Parse Backend Dashboard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0DE0D1-67B4-B048-AA5F-EF28C8B6A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222"/>
            <a:ext cx="3227210" cy="55597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E08698-6E9F-C841-B60C-136925474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10" y="1298222"/>
            <a:ext cx="8964790" cy="1495951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1C6EE3-560F-AE40-A26F-946CADCA1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10" y="2916077"/>
            <a:ext cx="8964790" cy="1528007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5402A2-EE4B-DC45-B8FD-2847ED9EF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10" y="4644963"/>
            <a:ext cx="8964790" cy="15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934278"/>
          </a:xfrm>
        </p:spPr>
        <p:txBody>
          <a:bodyPr>
            <a:normAutofit/>
          </a:bodyPr>
          <a:lstStyle/>
          <a:p>
            <a:pPr lvl="0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Parse Backend Dashboard (cont.)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A2C01E-1671-5B49-BC23-DA7DDB8C7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31"/>
            <a:ext cx="3700130" cy="606287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1FE6E-41B8-304B-94AE-D51F4274E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1343854"/>
            <a:ext cx="8491870" cy="15159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CFBF3-2F88-F049-9267-4FF13A0D2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4631991"/>
            <a:ext cx="8491871" cy="1495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0AEDDD-0DAD-8E45-A052-6899BCC1A540}"/>
                  </a:ext>
                </a:extLst>
              </p14:cNvPr>
              <p14:cNvContentPartPr/>
              <p14:nvPr/>
            </p14:nvContentPartPr>
            <p14:xfrm>
              <a:off x="8264786" y="2278315"/>
              <a:ext cx="46800" cy="1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0AEDDD-0DAD-8E45-A052-6899BCC1A5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9306" y="2263195"/>
                <a:ext cx="77400" cy="44640"/>
              </a:xfrm>
              <a:prstGeom prst="rect">
                <a:avLst/>
              </a:prstGeom>
            </p:spPr>
          </p:pic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508154-BE5E-7D47-BE88-D08030B45E66}"/>
              </a:ext>
            </a:extLst>
          </p:cNvPr>
          <p:cNvCxnSpPr/>
          <p:nvPr/>
        </p:nvCxnSpPr>
        <p:spPr>
          <a:xfrm flipH="1">
            <a:off x="550646" y="5939327"/>
            <a:ext cx="42916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ame 51">
            <a:extLst>
              <a:ext uri="{FF2B5EF4-FFF2-40B4-BE49-F238E27FC236}">
                <a16:creationId xmlns:a16="http://schemas.microsoft.com/office/drawing/2014/main" id="{D2D7383A-B13A-DB43-A11C-48AD1AB77718}"/>
              </a:ext>
            </a:extLst>
          </p:cNvPr>
          <p:cNvSpPr/>
          <p:nvPr/>
        </p:nvSpPr>
        <p:spPr>
          <a:xfrm>
            <a:off x="4842266" y="5717136"/>
            <a:ext cx="789413" cy="34573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9FA30-BA2D-8940-9458-B755FE4D9D94}"/>
              </a:ext>
            </a:extLst>
          </p:cNvPr>
          <p:cNvCxnSpPr/>
          <p:nvPr/>
        </p:nvCxnSpPr>
        <p:spPr>
          <a:xfrm>
            <a:off x="1841157" y="1692876"/>
            <a:ext cx="6647935" cy="926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ame 55">
            <a:extLst>
              <a:ext uri="{FF2B5EF4-FFF2-40B4-BE49-F238E27FC236}">
                <a16:creationId xmlns:a16="http://schemas.microsoft.com/office/drawing/2014/main" id="{DA8FF754-E9F7-994A-832C-46AD9FA2E33B}"/>
              </a:ext>
            </a:extLst>
          </p:cNvPr>
          <p:cNvSpPr/>
          <p:nvPr/>
        </p:nvSpPr>
        <p:spPr>
          <a:xfrm>
            <a:off x="8402596" y="2533135"/>
            <a:ext cx="1112108" cy="326712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6984FA4E-128B-434C-8BB0-4FF8641D1E96}"/>
              </a:ext>
            </a:extLst>
          </p:cNvPr>
          <p:cNvSpPr/>
          <p:nvPr/>
        </p:nvSpPr>
        <p:spPr>
          <a:xfrm>
            <a:off x="-1" y="5717136"/>
            <a:ext cx="667265" cy="383060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AA426115-7E2D-1B46-BDB1-41B0097A12A9}"/>
              </a:ext>
            </a:extLst>
          </p:cNvPr>
          <p:cNvSpPr/>
          <p:nvPr/>
        </p:nvSpPr>
        <p:spPr>
          <a:xfrm>
            <a:off x="457200" y="1532239"/>
            <a:ext cx="1519881" cy="28420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B0597-47C2-3E47-86F8-D19A8F3635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3062562"/>
            <a:ext cx="8491871" cy="152800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9254AD2-4D9E-C446-B93D-67A2B79C053C}"/>
              </a:ext>
            </a:extLst>
          </p:cNvPr>
          <p:cNvSpPr/>
          <p:nvPr/>
        </p:nvSpPr>
        <p:spPr>
          <a:xfrm>
            <a:off x="8402596" y="4206240"/>
            <a:ext cx="444224" cy="384329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A6DFC5-700C-F240-B2AE-217ECFF784AA}"/>
              </a:ext>
            </a:extLst>
          </p:cNvPr>
          <p:cNvCxnSpPr>
            <a:endCxn id="5" idx="1"/>
          </p:cNvCxnSpPr>
          <p:nvPr/>
        </p:nvCxnSpPr>
        <p:spPr>
          <a:xfrm>
            <a:off x="880110" y="2226009"/>
            <a:ext cx="7522486" cy="2172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ame 7">
            <a:extLst>
              <a:ext uri="{FF2B5EF4-FFF2-40B4-BE49-F238E27FC236}">
                <a16:creationId xmlns:a16="http://schemas.microsoft.com/office/drawing/2014/main" id="{0028F1F0-492B-674B-85DE-C8F39E0A767C}"/>
              </a:ext>
            </a:extLst>
          </p:cNvPr>
          <p:cNvSpPr/>
          <p:nvPr/>
        </p:nvSpPr>
        <p:spPr>
          <a:xfrm>
            <a:off x="457200" y="2000250"/>
            <a:ext cx="514350" cy="225759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59" y="138892"/>
            <a:ext cx="10749367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Optional Features Wireframe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92341-133B-2343-AD99-2AB3059B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25"/>
            <a:ext cx="5295900" cy="447675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3EE800-99DA-C24C-BF49-F3E88B900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764771"/>
            <a:ext cx="6896100" cy="3159529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574C4D-86CC-084E-BADC-899C83831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924301"/>
            <a:ext cx="6896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181</Words>
  <Application>Microsoft Macintosh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WelcomeDoc</vt:lpstr>
      <vt:lpstr>Parsetagram</vt:lpstr>
      <vt:lpstr>Wireframe</vt:lpstr>
      <vt:lpstr>Parse Backend Dashboard</vt:lpstr>
      <vt:lpstr>Parse Backend Dashboard (cont.)</vt:lpstr>
      <vt:lpstr>Optional Features Wireframe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Alec Stephen Tenefrancia</dc:creator>
  <cp:keywords/>
  <dc:description/>
  <cp:lastModifiedBy/>
  <cp:revision>1</cp:revision>
  <dcterms:created xsi:type="dcterms:W3CDTF">2020-02-06T22:13:41Z</dcterms:created>
  <dcterms:modified xsi:type="dcterms:W3CDTF">2020-02-07T20:46:53Z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