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03F-0F90-4E8D-BDE7-991290792E74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2F43-6B93-4C6A-B379-4DE0BC91898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50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03F-0F90-4E8D-BDE7-991290792E74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2F43-6B93-4C6A-B379-4DE0BC91898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03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03F-0F90-4E8D-BDE7-991290792E74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2F43-6B93-4C6A-B379-4DE0BC91898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55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03F-0F90-4E8D-BDE7-991290792E74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2F43-6B93-4C6A-B379-4DE0BC91898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55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03F-0F90-4E8D-BDE7-991290792E74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2F43-6B93-4C6A-B379-4DE0BC91898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1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03F-0F90-4E8D-BDE7-991290792E74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2F43-6B93-4C6A-B379-4DE0BC91898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44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03F-0F90-4E8D-BDE7-991290792E74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2F43-6B93-4C6A-B379-4DE0BC91898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33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03F-0F90-4E8D-BDE7-991290792E74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2F43-6B93-4C6A-B379-4DE0BC91898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2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03F-0F90-4E8D-BDE7-991290792E74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2F43-6B93-4C6A-B379-4DE0BC91898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336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03F-0F90-4E8D-BDE7-991290792E74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2F43-6B93-4C6A-B379-4DE0BC91898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59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303F-0F90-4E8D-BDE7-991290792E74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02F43-6B93-4C6A-B379-4DE0BC91898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18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6303F-0F90-4E8D-BDE7-991290792E74}" type="datetimeFigureOut">
              <a:rPr lang="en-GB" smtClean="0"/>
              <a:t>17/11/2018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02F43-6B93-4C6A-B379-4DE0BC91898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93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119036" y="126876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2623092" y="126876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GB" dirty="0"/>
          </a:p>
        </p:txBody>
      </p:sp>
      <p:sp>
        <p:nvSpPr>
          <p:cNvPr id="6" name="Rettangolo 5"/>
          <p:cNvSpPr/>
          <p:nvPr/>
        </p:nvSpPr>
        <p:spPr>
          <a:xfrm>
            <a:off x="3131840" y="126876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3</a:t>
            </a:r>
            <a:endParaRPr lang="en-GB" dirty="0"/>
          </a:p>
        </p:txBody>
      </p:sp>
      <p:sp>
        <p:nvSpPr>
          <p:cNvPr id="7" name="Rettangolo 6"/>
          <p:cNvSpPr/>
          <p:nvPr/>
        </p:nvSpPr>
        <p:spPr>
          <a:xfrm>
            <a:off x="3631204" y="126876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4</a:t>
            </a:r>
            <a:endParaRPr lang="en-GB" dirty="0"/>
          </a:p>
        </p:txBody>
      </p:sp>
      <p:sp>
        <p:nvSpPr>
          <p:cNvPr id="8" name="Rettangolo 7"/>
          <p:cNvSpPr/>
          <p:nvPr/>
        </p:nvSpPr>
        <p:spPr>
          <a:xfrm>
            <a:off x="4135260" y="126876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…</a:t>
            </a:r>
            <a:endParaRPr lang="en-GB" dirty="0"/>
          </a:p>
        </p:txBody>
      </p:sp>
      <p:sp>
        <p:nvSpPr>
          <p:cNvPr id="15" name="Rettangolo 14"/>
          <p:cNvSpPr/>
          <p:nvPr/>
        </p:nvSpPr>
        <p:spPr>
          <a:xfrm>
            <a:off x="4638588" y="126876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/>
          </a:p>
        </p:txBody>
      </p:sp>
      <p:sp>
        <p:nvSpPr>
          <p:cNvPr id="16" name="Rettangolo 15"/>
          <p:cNvSpPr/>
          <p:nvPr/>
        </p:nvSpPr>
        <p:spPr>
          <a:xfrm>
            <a:off x="5142644" y="126876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GB" dirty="0"/>
          </a:p>
        </p:txBody>
      </p:sp>
      <p:sp>
        <p:nvSpPr>
          <p:cNvPr id="17" name="Rettangolo 16"/>
          <p:cNvSpPr/>
          <p:nvPr/>
        </p:nvSpPr>
        <p:spPr>
          <a:xfrm>
            <a:off x="5646700" y="126876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13</a:t>
            </a:r>
            <a:endParaRPr lang="en-GB" dirty="0"/>
          </a:p>
        </p:txBody>
      </p:sp>
      <p:sp>
        <p:nvSpPr>
          <p:cNvPr id="18" name="Rettangolo 17"/>
          <p:cNvSpPr/>
          <p:nvPr/>
        </p:nvSpPr>
        <p:spPr>
          <a:xfrm>
            <a:off x="6155914" y="126876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14</a:t>
            </a:r>
            <a:endParaRPr lang="en-GB" dirty="0"/>
          </a:p>
        </p:txBody>
      </p:sp>
      <p:sp>
        <p:nvSpPr>
          <p:cNvPr id="19" name="Rettangolo 18"/>
          <p:cNvSpPr/>
          <p:nvPr/>
        </p:nvSpPr>
        <p:spPr>
          <a:xfrm>
            <a:off x="6659970" y="126876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15</a:t>
            </a:r>
            <a:endParaRPr lang="en-GB" dirty="0"/>
          </a:p>
        </p:txBody>
      </p:sp>
      <p:sp>
        <p:nvSpPr>
          <p:cNvPr id="20" name="Ovale 19"/>
          <p:cNvSpPr/>
          <p:nvPr/>
        </p:nvSpPr>
        <p:spPr>
          <a:xfrm>
            <a:off x="6273968" y="2257036"/>
            <a:ext cx="267948" cy="288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8" name="Connettore 1 27"/>
          <p:cNvCxnSpPr/>
          <p:nvPr/>
        </p:nvCxnSpPr>
        <p:spPr>
          <a:xfrm>
            <a:off x="7523338" y="1484784"/>
            <a:ext cx="680" cy="91559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>
            <a:endCxn id="20" idx="6"/>
          </p:cNvCxnSpPr>
          <p:nvPr/>
        </p:nvCxnSpPr>
        <p:spPr>
          <a:xfrm flipH="1">
            <a:off x="6541916" y="2401300"/>
            <a:ext cx="98210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/>
          <p:nvPr/>
        </p:nvCxnSpPr>
        <p:spPr>
          <a:xfrm flipH="1">
            <a:off x="7164026" y="1484784"/>
            <a:ext cx="35965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/>
          <p:cNvCxnSpPr/>
          <p:nvPr/>
        </p:nvCxnSpPr>
        <p:spPr>
          <a:xfrm>
            <a:off x="6410819" y="1700808"/>
            <a:ext cx="0" cy="55531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1691370" y="1484784"/>
            <a:ext cx="42766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>
            <a:off x="1690690" y="1484784"/>
            <a:ext cx="680" cy="91559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>
            <a:endCxn id="20" idx="2"/>
          </p:cNvCxnSpPr>
          <p:nvPr/>
        </p:nvCxnSpPr>
        <p:spPr>
          <a:xfrm>
            <a:off x="1690690" y="2400382"/>
            <a:ext cx="4583278" cy="91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/>
          <p:cNvSpPr/>
          <p:nvPr/>
        </p:nvSpPr>
        <p:spPr>
          <a:xfrm>
            <a:off x="3249894" y="2904190"/>
            <a:ext cx="267948" cy="288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9" name="Connettore 2 38"/>
          <p:cNvCxnSpPr>
            <a:endCxn id="38" idx="0"/>
          </p:cNvCxnSpPr>
          <p:nvPr/>
        </p:nvCxnSpPr>
        <p:spPr>
          <a:xfrm>
            <a:off x="3383868" y="2400382"/>
            <a:ext cx="0" cy="50380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>
            <a:endCxn id="38" idx="2"/>
          </p:cNvCxnSpPr>
          <p:nvPr/>
        </p:nvCxnSpPr>
        <p:spPr>
          <a:xfrm>
            <a:off x="2699482" y="3048454"/>
            <a:ext cx="5504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>
            <a:off x="3517842" y="3048454"/>
            <a:ext cx="5504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1750898" y="2879881"/>
            <a:ext cx="969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INPUT BIT</a:t>
            </a:r>
            <a:endParaRPr lang="en-GB" sz="14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4130448" y="2879880"/>
            <a:ext cx="108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OUTPUT BIT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2925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31"/>
          <p:cNvSpPr/>
          <p:nvPr/>
        </p:nvSpPr>
        <p:spPr>
          <a:xfrm>
            <a:off x="3069656" y="119675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3573712" y="119675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GB" dirty="0"/>
          </a:p>
        </p:txBody>
      </p:sp>
      <p:sp>
        <p:nvSpPr>
          <p:cNvPr id="35" name="Rettangolo 34"/>
          <p:cNvSpPr/>
          <p:nvPr/>
        </p:nvSpPr>
        <p:spPr>
          <a:xfrm>
            <a:off x="4082460" y="119675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3</a:t>
            </a:r>
            <a:endParaRPr lang="en-GB" dirty="0"/>
          </a:p>
        </p:txBody>
      </p:sp>
      <p:sp>
        <p:nvSpPr>
          <p:cNvPr id="41" name="Rettangolo 40"/>
          <p:cNvSpPr/>
          <p:nvPr/>
        </p:nvSpPr>
        <p:spPr>
          <a:xfrm>
            <a:off x="4577012" y="119675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…</a:t>
            </a:r>
            <a:endParaRPr lang="en-GB" dirty="0"/>
          </a:p>
        </p:txBody>
      </p:sp>
      <p:sp>
        <p:nvSpPr>
          <p:cNvPr id="47" name="Rettangolo 46"/>
          <p:cNvSpPr/>
          <p:nvPr/>
        </p:nvSpPr>
        <p:spPr>
          <a:xfrm>
            <a:off x="5081068" y="119675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11</a:t>
            </a:r>
            <a:endParaRPr lang="en-GB" dirty="0"/>
          </a:p>
        </p:txBody>
      </p:sp>
      <p:sp>
        <p:nvSpPr>
          <p:cNvPr id="48" name="Rettangolo 47"/>
          <p:cNvSpPr/>
          <p:nvPr/>
        </p:nvSpPr>
        <p:spPr>
          <a:xfrm>
            <a:off x="5585124" y="119675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GB" dirty="0"/>
          </a:p>
        </p:txBody>
      </p:sp>
      <p:sp>
        <p:nvSpPr>
          <p:cNvPr id="49" name="Rettangolo 48"/>
          <p:cNvSpPr/>
          <p:nvPr/>
        </p:nvSpPr>
        <p:spPr>
          <a:xfrm>
            <a:off x="6089180" y="119675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13</a:t>
            </a:r>
            <a:endParaRPr lang="en-GB" dirty="0"/>
          </a:p>
        </p:txBody>
      </p:sp>
      <p:sp>
        <p:nvSpPr>
          <p:cNvPr id="50" name="Rettangolo 49"/>
          <p:cNvSpPr/>
          <p:nvPr/>
        </p:nvSpPr>
        <p:spPr>
          <a:xfrm>
            <a:off x="6593236" y="119675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14</a:t>
            </a:r>
            <a:endParaRPr lang="en-GB" dirty="0"/>
          </a:p>
        </p:txBody>
      </p:sp>
      <p:sp>
        <p:nvSpPr>
          <p:cNvPr id="51" name="Ovale 50"/>
          <p:cNvSpPr/>
          <p:nvPr/>
        </p:nvSpPr>
        <p:spPr>
          <a:xfrm>
            <a:off x="6973360" y="2087296"/>
            <a:ext cx="267948" cy="288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53" name="Connettore 2 52"/>
          <p:cNvCxnSpPr>
            <a:endCxn id="51" idx="6"/>
          </p:cNvCxnSpPr>
          <p:nvPr/>
        </p:nvCxnSpPr>
        <p:spPr>
          <a:xfrm flipH="1">
            <a:off x="7241308" y="2231560"/>
            <a:ext cx="110876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>
            <a:endCxn id="59" idx="4"/>
          </p:cNvCxnSpPr>
          <p:nvPr/>
        </p:nvCxnSpPr>
        <p:spPr>
          <a:xfrm flipV="1">
            <a:off x="2109456" y="1557040"/>
            <a:ext cx="0" cy="127728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>
            <a:stCxn id="59" idx="6"/>
            <a:endCxn id="32" idx="1"/>
          </p:cNvCxnSpPr>
          <p:nvPr/>
        </p:nvCxnSpPr>
        <p:spPr>
          <a:xfrm>
            <a:off x="2243430" y="1412776"/>
            <a:ext cx="8262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e 58"/>
          <p:cNvSpPr/>
          <p:nvPr/>
        </p:nvSpPr>
        <p:spPr>
          <a:xfrm>
            <a:off x="1975482" y="1268512"/>
            <a:ext cx="267948" cy="288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61" name="Connettore 2 60"/>
          <p:cNvCxnSpPr>
            <a:endCxn id="59" idx="2"/>
          </p:cNvCxnSpPr>
          <p:nvPr/>
        </p:nvCxnSpPr>
        <p:spPr>
          <a:xfrm>
            <a:off x="1334307" y="1412776"/>
            <a:ext cx="641175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/>
          <p:nvPr/>
        </p:nvCxnSpPr>
        <p:spPr>
          <a:xfrm>
            <a:off x="2659020" y="645246"/>
            <a:ext cx="550412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/>
          <p:cNvSpPr txBox="1"/>
          <p:nvPr/>
        </p:nvSpPr>
        <p:spPr>
          <a:xfrm>
            <a:off x="395536" y="1249263"/>
            <a:ext cx="969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INPUT BIT</a:t>
            </a:r>
            <a:endParaRPr lang="en-GB" sz="1400" dirty="0"/>
          </a:p>
        </p:txBody>
      </p:sp>
      <p:sp>
        <p:nvSpPr>
          <p:cNvPr id="64" name="CasellaDiTesto 63"/>
          <p:cNvSpPr txBox="1"/>
          <p:nvPr/>
        </p:nvSpPr>
        <p:spPr>
          <a:xfrm>
            <a:off x="3271626" y="476672"/>
            <a:ext cx="108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OUTPUT BIT</a:t>
            </a:r>
            <a:endParaRPr lang="en-GB" sz="1400" dirty="0"/>
          </a:p>
        </p:txBody>
      </p:sp>
      <p:sp>
        <p:nvSpPr>
          <p:cNvPr id="65" name="Rettangolo 64"/>
          <p:cNvSpPr/>
          <p:nvPr/>
        </p:nvSpPr>
        <p:spPr>
          <a:xfrm>
            <a:off x="7088050" y="119675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6" name="Rettangolo 65"/>
          <p:cNvSpPr/>
          <p:nvPr/>
        </p:nvSpPr>
        <p:spPr>
          <a:xfrm>
            <a:off x="7592106" y="119675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16</a:t>
            </a:r>
            <a:endParaRPr lang="en-GB" dirty="0"/>
          </a:p>
        </p:txBody>
      </p:sp>
      <p:sp>
        <p:nvSpPr>
          <p:cNvPr id="67" name="Rettangolo 66"/>
          <p:cNvSpPr/>
          <p:nvPr/>
        </p:nvSpPr>
        <p:spPr>
          <a:xfrm>
            <a:off x="8100854" y="1196752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17</a:t>
            </a:r>
            <a:endParaRPr lang="en-GB" dirty="0"/>
          </a:p>
        </p:txBody>
      </p:sp>
      <p:cxnSp>
        <p:nvCxnSpPr>
          <p:cNvPr id="69" name="Connettore 1 25"/>
          <p:cNvCxnSpPr/>
          <p:nvPr/>
        </p:nvCxnSpPr>
        <p:spPr>
          <a:xfrm>
            <a:off x="8350077" y="1628800"/>
            <a:ext cx="0" cy="602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1 25"/>
          <p:cNvCxnSpPr/>
          <p:nvPr/>
        </p:nvCxnSpPr>
        <p:spPr>
          <a:xfrm>
            <a:off x="5837619" y="1628800"/>
            <a:ext cx="1420" cy="602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>
            <a:endCxn id="51" idx="2"/>
          </p:cNvCxnSpPr>
          <p:nvPr/>
        </p:nvCxnSpPr>
        <p:spPr>
          <a:xfrm>
            <a:off x="5837152" y="2231560"/>
            <a:ext cx="113620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25"/>
          <p:cNvCxnSpPr/>
          <p:nvPr/>
        </p:nvCxnSpPr>
        <p:spPr>
          <a:xfrm>
            <a:off x="2655833" y="645246"/>
            <a:ext cx="1420" cy="7675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1 25"/>
          <p:cNvCxnSpPr/>
          <p:nvPr/>
        </p:nvCxnSpPr>
        <p:spPr>
          <a:xfrm>
            <a:off x="7107334" y="2375824"/>
            <a:ext cx="912" cy="4584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26"/>
          <p:cNvCxnSpPr/>
          <p:nvPr/>
        </p:nvCxnSpPr>
        <p:spPr>
          <a:xfrm>
            <a:off x="2109456" y="2834320"/>
            <a:ext cx="499879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tangolo 71"/>
          <p:cNvSpPr/>
          <p:nvPr/>
        </p:nvSpPr>
        <p:spPr>
          <a:xfrm>
            <a:off x="2497822" y="3823816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5" name="Rettangolo 74"/>
          <p:cNvSpPr/>
          <p:nvPr/>
        </p:nvSpPr>
        <p:spPr>
          <a:xfrm>
            <a:off x="3001878" y="3823816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2</a:t>
            </a:r>
            <a:endParaRPr lang="en-GB" dirty="0"/>
          </a:p>
        </p:txBody>
      </p:sp>
      <p:sp>
        <p:nvSpPr>
          <p:cNvPr id="76" name="Rettangolo 75"/>
          <p:cNvSpPr/>
          <p:nvPr/>
        </p:nvSpPr>
        <p:spPr>
          <a:xfrm>
            <a:off x="3510626" y="3823816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3</a:t>
            </a:r>
            <a:endParaRPr lang="en-GB" dirty="0"/>
          </a:p>
        </p:txBody>
      </p:sp>
      <p:sp>
        <p:nvSpPr>
          <p:cNvPr id="77" name="Rettangolo 76"/>
          <p:cNvSpPr/>
          <p:nvPr/>
        </p:nvSpPr>
        <p:spPr>
          <a:xfrm>
            <a:off x="4005178" y="3823816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…</a:t>
            </a:r>
            <a:endParaRPr lang="en-GB" dirty="0"/>
          </a:p>
        </p:txBody>
      </p:sp>
      <p:sp>
        <p:nvSpPr>
          <p:cNvPr id="78" name="Rettangolo 77"/>
          <p:cNvSpPr/>
          <p:nvPr/>
        </p:nvSpPr>
        <p:spPr>
          <a:xfrm>
            <a:off x="4509234" y="3823816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11</a:t>
            </a:r>
            <a:endParaRPr lang="en-GB" dirty="0"/>
          </a:p>
        </p:txBody>
      </p:sp>
      <p:sp>
        <p:nvSpPr>
          <p:cNvPr id="79" name="Rettangolo 78"/>
          <p:cNvSpPr/>
          <p:nvPr/>
        </p:nvSpPr>
        <p:spPr>
          <a:xfrm>
            <a:off x="5013290" y="3823816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12</a:t>
            </a:r>
            <a:endParaRPr lang="en-GB" dirty="0"/>
          </a:p>
        </p:txBody>
      </p:sp>
      <p:sp>
        <p:nvSpPr>
          <p:cNvPr id="80" name="Rettangolo 79"/>
          <p:cNvSpPr/>
          <p:nvPr/>
        </p:nvSpPr>
        <p:spPr>
          <a:xfrm>
            <a:off x="5517346" y="3823816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13</a:t>
            </a:r>
            <a:endParaRPr lang="en-GB" dirty="0"/>
          </a:p>
        </p:txBody>
      </p:sp>
      <p:sp>
        <p:nvSpPr>
          <p:cNvPr id="81" name="Rettangolo 80"/>
          <p:cNvSpPr/>
          <p:nvPr/>
        </p:nvSpPr>
        <p:spPr>
          <a:xfrm>
            <a:off x="6021402" y="3823816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14</a:t>
            </a:r>
            <a:endParaRPr lang="en-GB" dirty="0"/>
          </a:p>
        </p:txBody>
      </p:sp>
      <p:sp>
        <p:nvSpPr>
          <p:cNvPr id="82" name="Ovale 81"/>
          <p:cNvSpPr/>
          <p:nvPr/>
        </p:nvSpPr>
        <p:spPr>
          <a:xfrm>
            <a:off x="6401526" y="4714360"/>
            <a:ext cx="267948" cy="288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83" name="Connettore 2 82"/>
          <p:cNvCxnSpPr>
            <a:endCxn id="82" idx="6"/>
          </p:cNvCxnSpPr>
          <p:nvPr/>
        </p:nvCxnSpPr>
        <p:spPr>
          <a:xfrm flipH="1">
            <a:off x="6669474" y="4858624"/>
            <a:ext cx="110876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/>
          <p:nvPr/>
        </p:nvCxnSpPr>
        <p:spPr>
          <a:xfrm flipH="1">
            <a:off x="3639910" y="5453151"/>
            <a:ext cx="2895590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2 84"/>
          <p:cNvCxnSpPr>
            <a:endCxn id="72" idx="1"/>
          </p:cNvCxnSpPr>
          <p:nvPr/>
        </p:nvCxnSpPr>
        <p:spPr>
          <a:xfrm>
            <a:off x="1403648" y="4039840"/>
            <a:ext cx="109417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e 85"/>
          <p:cNvSpPr/>
          <p:nvPr/>
        </p:nvSpPr>
        <p:spPr>
          <a:xfrm>
            <a:off x="3371960" y="5308887"/>
            <a:ext cx="267948" cy="288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87" name="Connettore 2 86"/>
          <p:cNvCxnSpPr>
            <a:endCxn id="86" idx="2"/>
          </p:cNvCxnSpPr>
          <p:nvPr/>
        </p:nvCxnSpPr>
        <p:spPr>
          <a:xfrm>
            <a:off x="1911934" y="5453151"/>
            <a:ext cx="146002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2 87"/>
          <p:cNvCxnSpPr/>
          <p:nvPr/>
        </p:nvCxnSpPr>
        <p:spPr>
          <a:xfrm>
            <a:off x="3505934" y="6091059"/>
            <a:ext cx="79207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/>
          <p:cNvSpPr txBox="1"/>
          <p:nvPr/>
        </p:nvSpPr>
        <p:spPr>
          <a:xfrm>
            <a:off x="395536" y="3885951"/>
            <a:ext cx="969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INPUT BIT</a:t>
            </a:r>
            <a:endParaRPr lang="en-GB" sz="1400" dirty="0"/>
          </a:p>
        </p:txBody>
      </p:sp>
      <p:sp>
        <p:nvSpPr>
          <p:cNvPr id="90" name="CasellaDiTesto 89"/>
          <p:cNvSpPr txBox="1"/>
          <p:nvPr/>
        </p:nvSpPr>
        <p:spPr>
          <a:xfrm>
            <a:off x="4360206" y="5925189"/>
            <a:ext cx="1088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OUTPUT BIT</a:t>
            </a:r>
            <a:endParaRPr lang="en-GB" sz="1400" dirty="0"/>
          </a:p>
        </p:txBody>
      </p:sp>
      <p:sp>
        <p:nvSpPr>
          <p:cNvPr id="91" name="Rettangolo 90"/>
          <p:cNvSpPr/>
          <p:nvPr/>
        </p:nvSpPr>
        <p:spPr>
          <a:xfrm>
            <a:off x="6516216" y="3823816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2" name="Rettangolo 91"/>
          <p:cNvSpPr/>
          <p:nvPr/>
        </p:nvSpPr>
        <p:spPr>
          <a:xfrm>
            <a:off x="7020272" y="3823816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16</a:t>
            </a:r>
            <a:endParaRPr lang="en-GB" dirty="0"/>
          </a:p>
        </p:txBody>
      </p:sp>
      <p:sp>
        <p:nvSpPr>
          <p:cNvPr id="93" name="Rettangolo 92"/>
          <p:cNvSpPr/>
          <p:nvPr/>
        </p:nvSpPr>
        <p:spPr>
          <a:xfrm>
            <a:off x="7529020" y="3823816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17</a:t>
            </a:r>
            <a:endParaRPr lang="en-GB" dirty="0"/>
          </a:p>
        </p:txBody>
      </p:sp>
      <p:cxnSp>
        <p:nvCxnSpPr>
          <p:cNvPr id="94" name="Connettore 1 25"/>
          <p:cNvCxnSpPr/>
          <p:nvPr/>
        </p:nvCxnSpPr>
        <p:spPr>
          <a:xfrm>
            <a:off x="7778243" y="4255864"/>
            <a:ext cx="0" cy="602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1 25"/>
          <p:cNvCxnSpPr/>
          <p:nvPr/>
        </p:nvCxnSpPr>
        <p:spPr>
          <a:xfrm>
            <a:off x="5265785" y="4255864"/>
            <a:ext cx="1420" cy="6027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>
            <a:endCxn id="82" idx="2"/>
          </p:cNvCxnSpPr>
          <p:nvPr/>
        </p:nvCxnSpPr>
        <p:spPr>
          <a:xfrm>
            <a:off x="5265318" y="4858624"/>
            <a:ext cx="113620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1 25"/>
          <p:cNvCxnSpPr/>
          <p:nvPr/>
        </p:nvCxnSpPr>
        <p:spPr>
          <a:xfrm>
            <a:off x="3505934" y="5597415"/>
            <a:ext cx="0" cy="496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1 25"/>
          <p:cNvCxnSpPr/>
          <p:nvPr/>
        </p:nvCxnSpPr>
        <p:spPr>
          <a:xfrm>
            <a:off x="6535500" y="5002888"/>
            <a:ext cx="0" cy="4502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1 25"/>
          <p:cNvCxnSpPr/>
          <p:nvPr/>
        </p:nvCxnSpPr>
        <p:spPr>
          <a:xfrm>
            <a:off x="1911934" y="4039840"/>
            <a:ext cx="0" cy="14133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611560" y="1988840"/>
            <a:ext cx="442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j-lt"/>
                <a:ea typeface="Cambria" panose="02040503050406030204" pitchFamily="18" charset="0"/>
              </a:rPr>
              <a:t>a)</a:t>
            </a:r>
            <a:endParaRPr lang="en-GB" sz="2000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611560" y="4714360"/>
            <a:ext cx="442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+mj-lt"/>
                <a:ea typeface="Cambria" panose="02040503050406030204" pitchFamily="18" charset="0"/>
              </a:rPr>
              <a:t>b</a:t>
            </a:r>
            <a:r>
              <a:rPr lang="en-GB" sz="2000" dirty="0" smtClean="0">
                <a:latin typeface="+mj-lt"/>
                <a:ea typeface="Cambria" panose="02040503050406030204" pitchFamily="18" charset="0"/>
              </a:rPr>
              <a:t>)</a:t>
            </a:r>
            <a:endParaRPr lang="en-GB" sz="2000" dirty="0"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265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54</Words>
  <Application>Microsoft Office PowerPoint</Application>
  <PresentationFormat>Presentazione su schermo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Windows User</dc:creator>
  <cp:lastModifiedBy>Windows User</cp:lastModifiedBy>
  <cp:revision>20</cp:revision>
  <dcterms:created xsi:type="dcterms:W3CDTF">2018-10-06T13:55:53Z</dcterms:created>
  <dcterms:modified xsi:type="dcterms:W3CDTF">2018-11-17T09:42:44Z</dcterms:modified>
</cp:coreProperties>
</file>