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7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4CA9D3-1E01-48B4-9C3F-C872593D8EE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DC2AF-28CA-4B43-BD71-1F9FB370258E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720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B44-85DB-47BB-BD7A-BAA01412ADF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E6A1-4F57-4B39-BC6A-25C6A14E85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803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B44-85DB-47BB-BD7A-BAA01412ADF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E6A1-4F57-4B39-BC6A-25C6A14E85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061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B44-85DB-47BB-BD7A-BAA01412ADF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E6A1-4F57-4B39-BC6A-25C6A14E85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90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B44-85DB-47BB-BD7A-BAA01412ADF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E6A1-4F57-4B39-BC6A-25C6A14E85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05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B44-85DB-47BB-BD7A-BAA01412ADF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E6A1-4F57-4B39-BC6A-25C6A14E85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6546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B44-85DB-47BB-BD7A-BAA01412ADF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E6A1-4F57-4B39-BC6A-25C6A14E85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12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B44-85DB-47BB-BD7A-BAA01412ADF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E6A1-4F57-4B39-BC6A-25C6A14E85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981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B44-85DB-47BB-BD7A-BAA01412ADF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E6A1-4F57-4B39-BC6A-25C6A14E85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480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B44-85DB-47BB-BD7A-BAA01412ADF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E6A1-4F57-4B39-BC6A-25C6A14E85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2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B44-85DB-47BB-BD7A-BAA01412ADF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E6A1-4F57-4B39-BC6A-25C6A14E85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20B44-85DB-47BB-BD7A-BAA01412ADF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FE6A1-4F57-4B39-BC6A-25C6A14E85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260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en-GB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GB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520B44-85DB-47BB-BD7A-BAA01412ADFB}" type="datetimeFigureOut">
              <a:rPr lang="en-GB" smtClean="0"/>
              <a:t>07/10/2018</a:t>
            </a:fld>
            <a:endParaRPr lang="en-GB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FE6A1-4F57-4B39-BC6A-25C6A14E857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53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1614933" y="1237402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e 5"/>
          <p:cNvSpPr/>
          <p:nvPr/>
        </p:nvSpPr>
        <p:spPr>
          <a:xfrm>
            <a:off x="1614933" y="1957482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1614933" y="2654452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1614932" y="3397642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</a:p>
        </p:txBody>
      </p:sp>
      <p:sp>
        <p:nvSpPr>
          <p:cNvPr id="9" name="Ovale 8"/>
          <p:cNvSpPr/>
          <p:nvPr/>
        </p:nvSpPr>
        <p:spPr>
          <a:xfrm>
            <a:off x="2707869" y="1237442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0" name="Ovale 9"/>
          <p:cNvSpPr/>
          <p:nvPr/>
        </p:nvSpPr>
        <p:spPr>
          <a:xfrm>
            <a:off x="2707871" y="1957482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1" name="Ovale 10"/>
          <p:cNvSpPr/>
          <p:nvPr/>
        </p:nvSpPr>
        <p:spPr>
          <a:xfrm>
            <a:off x="2707868" y="2654452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2" name="Ovale 11"/>
          <p:cNvSpPr/>
          <p:nvPr/>
        </p:nvSpPr>
        <p:spPr>
          <a:xfrm>
            <a:off x="2707871" y="3397642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</a:p>
        </p:txBody>
      </p:sp>
      <p:cxnSp>
        <p:nvCxnSpPr>
          <p:cNvPr id="21" name="Connettore 1 20"/>
          <p:cNvCxnSpPr>
            <a:stCxn id="4" idx="6"/>
            <a:endCxn id="9" idx="2"/>
          </p:cNvCxnSpPr>
          <p:nvPr/>
        </p:nvCxnSpPr>
        <p:spPr>
          <a:xfrm>
            <a:off x="1923490" y="1399420"/>
            <a:ext cx="784379" cy="40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3788605" y="1237442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3" name="Ovale 22"/>
          <p:cNvSpPr/>
          <p:nvPr/>
        </p:nvSpPr>
        <p:spPr>
          <a:xfrm>
            <a:off x="3788605" y="1957482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4" name="Ovale 23"/>
          <p:cNvSpPr/>
          <p:nvPr/>
        </p:nvSpPr>
        <p:spPr>
          <a:xfrm>
            <a:off x="3788604" y="2654452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5" name="Ovale 24"/>
          <p:cNvSpPr/>
          <p:nvPr/>
        </p:nvSpPr>
        <p:spPr>
          <a:xfrm>
            <a:off x="3788603" y="3423442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</a:p>
        </p:txBody>
      </p:sp>
      <p:cxnSp>
        <p:nvCxnSpPr>
          <p:cNvPr id="26" name="Connettore 1 25"/>
          <p:cNvCxnSpPr>
            <a:stCxn id="9" idx="6"/>
            <a:endCxn id="22" idx="2"/>
          </p:cNvCxnSpPr>
          <p:nvPr/>
        </p:nvCxnSpPr>
        <p:spPr>
          <a:xfrm>
            <a:off x="3016426" y="1399460"/>
            <a:ext cx="772179" cy="0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e 27"/>
          <p:cNvSpPr/>
          <p:nvPr/>
        </p:nvSpPr>
        <p:spPr>
          <a:xfrm>
            <a:off x="4902226" y="1971606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9" name="Ovale 28"/>
          <p:cNvSpPr/>
          <p:nvPr/>
        </p:nvSpPr>
        <p:spPr>
          <a:xfrm>
            <a:off x="4902225" y="2654452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0" name="Ovale 29"/>
          <p:cNvSpPr/>
          <p:nvPr/>
        </p:nvSpPr>
        <p:spPr>
          <a:xfrm>
            <a:off x="4902227" y="3423442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</a:p>
        </p:txBody>
      </p:sp>
      <p:cxnSp>
        <p:nvCxnSpPr>
          <p:cNvPr id="32" name="Connettore 1 31"/>
          <p:cNvCxnSpPr>
            <a:stCxn id="4" idx="6"/>
            <a:endCxn id="11" idx="2"/>
          </p:cNvCxnSpPr>
          <p:nvPr/>
        </p:nvCxnSpPr>
        <p:spPr>
          <a:xfrm>
            <a:off x="1923490" y="1399420"/>
            <a:ext cx="784378" cy="1417050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1079920" y="121475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00</a:t>
            </a:r>
          </a:p>
        </p:txBody>
      </p:sp>
      <p:sp>
        <p:nvSpPr>
          <p:cNvPr id="39" name="CasellaDiTesto 38"/>
          <p:cNvSpPr txBox="1"/>
          <p:nvPr/>
        </p:nvSpPr>
        <p:spPr>
          <a:xfrm>
            <a:off x="1079920" y="1971606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01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1079920" y="2669742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  <a:r>
              <a:rPr lang="en-GB" dirty="0" smtClean="0"/>
              <a:t>0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1079920" y="3400794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11</a:t>
            </a:r>
          </a:p>
        </p:txBody>
      </p:sp>
      <p:cxnSp>
        <p:nvCxnSpPr>
          <p:cNvPr id="43" name="Connettore 1 42"/>
          <p:cNvCxnSpPr>
            <a:stCxn id="9" idx="6"/>
            <a:endCxn id="24" idx="2"/>
          </p:cNvCxnSpPr>
          <p:nvPr/>
        </p:nvCxnSpPr>
        <p:spPr>
          <a:xfrm>
            <a:off x="3016426" y="1399460"/>
            <a:ext cx="772178" cy="1417010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1 43"/>
          <p:cNvCxnSpPr>
            <a:stCxn id="22" idx="6"/>
            <a:endCxn id="29" idx="2"/>
          </p:cNvCxnSpPr>
          <p:nvPr/>
        </p:nvCxnSpPr>
        <p:spPr>
          <a:xfrm>
            <a:off x="4097162" y="1399460"/>
            <a:ext cx="805063" cy="1417010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ttore 1 45"/>
          <p:cNvCxnSpPr>
            <a:stCxn id="11" idx="6"/>
            <a:endCxn id="23" idx="2"/>
          </p:cNvCxnSpPr>
          <p:nvPr/>
        </p:nvCxnSpPr>
        <p:spPr>
          <a:xfrm flipV="1">
            <a:off x="3016425" y="2119500"/>
            <a:ext cx="772180" cy="696970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Connettore 1 50"/>
          <p:cNvCxnSpPr>
            <a:stCxn id="11" idx="6"/>
            <a:endCxn id="25" idx="2"/>
          </p:cNvCxnSpPr>
          <p:nvPr/>
        </p:nvCxnSpPr>
        <p:spPr>
          <a:xfrm>
            <a:off x="3016425" y="2816470"/>
            <a:ext cx="772178" cy="768990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Connettore 1 54"/>
          <p:cNvCxnSpPr>
            <a:stCxn id="24" idx="6"/>
            <a:endCxn id="28" idx="2"/>
          </p:cNvCxnSpPr>
          <p:nvPr/>
        </p:nvCxnSpPr>
        <p:spPr>
          <a:xfrm flipV="1">
            <a:off x="4097161" y="2133624"/>
            <a:ext cx="805065" cy="682846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ttore 1 55"/>
          <p:cNvCxnSpPr>
            <a:stCxn id="24" idx="6"/>
            <a:endCxn id="30" idx="2"/>
          </p:cNvCxnSpPr>
          <p:nvPr/>
        </p:nvCxnSpPr>
        <p:spPr>
          <a:xfrm>
            <a:off x="4097161" y="2816470"/>
            <a:ext cx="805066" cy="768990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Connettore 1 58"/>
          <p:cNvCxnSpPr>
            <a:stCxn id="23" idx="6"/>
            <a:endCxn id="74" idx="2"/>
          </p:cNvCxnSpPr>
          <p:nvPr/>
        </p:nvCxnSpPr>
        <p:spPr>
          <a:xfrm flipV="1">
            <a:off x="4097162" y="1399420"/>
            <a:ext cx="805065" cy="720080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onnettore 1 59"/>
          <p:cNvCxnSpPr>
            <a:stCxn id="23" idx="6"/>
            <a:endCxn id="29" idx="2"/>
          </p:cNvCxnSpPr>
          <p:nvPr/>
        </p:nvCxnSpPr>
        <p:spPr>
          <a:xfrm>
            <a:off x="4097162" y="2119500"/>
            <a:ext cx="805063" cy="696970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ttore 1 60"/>
          <p:cNvCxnSpPr>
            <a:stCxn id="25" idx="6"/>
            <a:endCxn id="30" idx="2"/>
          </p:cNvCxnSpPr>
          <p:nvPr/>
        </p:nvCxnSpPr>
        <p:spPr>
          <a:xfrm>
            <a:off x="4097160" y="3585460"/>
            <a:ext cx="805067" cy="0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ttore 1 69"/>
          <p:cNvCxnSpPr>
            <a:stCxn id="25" idx="6"/>
            <a:endCxn id="28" idx="2"/>
          </p:cNvCxnSpPr>
          <p:nvPr/>
        </p:nvCxnSpPr>
        <p:spPr>
          <a:xfrm flipV="1">
            <a:off x="4097160" y="2133624"/>
            <a:ext cx="805066" cy="1451836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Ovale 73"/>
          <p:cNvSpPr/>
          <p:nvPr/>
        </p:nvSpPr>
        <p:spPr>
          <a:xfrm>
            <a:off x="4902227" y="1237402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cxnSp>
        <p:nvCxnSpPr>
          <p:cNvPr id="76" name="Connettore 1 75"/>
          <p:cNvCxnSpPr>
            <a:stCxn id="22" idx="6"/>
            <a:endCxn id="74" idx="2"/>
          </p:cNvCxnSpPr>
          <p:nvPr/>
        </p:nvCxnSpPr>
        <p:spPr>
          <a:xfrm flipV="1">
            <a:off x="4097162" y="1399420"/>
            <a:ext cx="805065" cy="40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onnettore 1 114"/>
          <p:cNvCxnSpPr/>
          <p:nvPr/>
        </p:nvCxnSpPr>
        <p:spPr>
          <a:xfrm>
            <a:off x="2347853" y="4333746"/>
            <a:ext cx="514296" cy="0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ttore 1 115"/>
          <p:cNvCxnSpPr/>
          <p:nvPr/>
        </p:nvCxnSpPr>
        <p:spPr>
          <a:xfrm flipV="1">
            <a:off x="2347853" y="4549770"/>
            <a:ext cx="514296" cy="1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1" name="CasellaDiTesto 120"/>
          <p:cNvSpPr txBox="1"/>
          <p:nvPr/>
        </p:nvSpPr>
        <p:spPr>
          <a:xfrm>
            <a:off x="1563449" y="4196903"/>
            <a:ext cx="78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0-bit input</a:t>
            </a:r>
          </a:p>
        </p:txBody>
      </p:sp>
      <p:sp>
        <p:nvSpPr>
          <p:cNvPr id="122" name="CasellaDiTesto 121"/>
          <p:cNvSpPr txBox="1"/>
          <p:nvPr/>
        </p:nvSpPr>
        <p:spPr>
          <a:xfrm>
            <a:off x="1563449" y="4426659"/>
            <a:ext cx="752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1-bit input</a:t>
            </a:r>
          </a:p>
        </p:txBody>
      </p:sp>
      <p:sp>
        <p:nvSpPr>
          <p:cNvPr id="123" name="CasellaDiTesto 122"/>
          <p:cNvSpPr txBox="1"/>
          <p:nvPr/>
        </p:nvSpPr>
        <p:spPr>
          <a:xfrm>
            <a:off x="2149749" y="1204914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00</a:t>
            </a:r>
          </a:p>
        </p:txBody>
      </p:sp>
      <p:sp>
        <p:nvSpPr>
          <p:cNvPr id="124" name="CasellaDiTesto 123"/>
          <p:cNvSpPr txBox="1"/>
          <p:nvPr/>
        </p:nvSpPr>
        <p:spPr>
          <a:xfrm>
            <a:off x="3236585" y="1204913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00</a:t>
            </a:r>
          </a:p>
        </p:txBody>
      </p:sp>
      <p:sp>
        <p:nvSpPr>
          <p:cNvPr id="125" name="CasellaDiTesto 124"/>
          <p:cNvSpPr txBox="1"/>
          <p:nvPr/>
        </p:nvSpPr>
        <p:spPr>
          <a:xfrm>
            <a:off x="4333763" y="1196143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00</a:t>
            </a:r>
          </a:p>
        </p:txBody>
      </p:sp>
      <p:sp>
        <p:nvSpPr>
          <p:cNvPr id="126" name="CasellaDiTesto 125"/>
          <p:cNvSpPr txBox="1"/>
          <p:nvPr/>
        </p:nvSpPr>
        <p:spPr>
          <a:xfrm>
            <a:off x="1971665" y="1438327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11</a:t>
            </a:r>
          </a:p>
        </p:txBody>
      </p:sp>
      <p:sp>
        <p:nvSpPr>
          <p:cNvPr id="127" name="CasellaDiTesto 126"/>
          <p:cNvSpPr txBox="1"/>
          <p:nvPr/>
        </p:nvSpPr>
        <p:spPr>
          <a:xfrm>
            <a:off x="3070655" y="1438326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11</a:t>
            </a:r>
          </a:p>
        </p:txBody>
      </p:sp>
      <p:sp>
        <p:nvSpPr>
          <p:cNvPr id="128" name="CasellaDiTesto 127"/>
          <p:cNvSpPr txBox="1"/>
          <p:nvPr/>
        </p:nvSpPr>
        <p:spPr>
          <a:xfrm>
            <a:off x="4152603" y="1438367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11</a:t>
            </a:r>
          </a:p>
        </p:txBody>
      </p:sp>
      <p:sp>
        <p:nvSpPr>
          <p:cNvPr id="129" name="CasellaDiTesto 128"/>
          <p:cNvSpPr txBox="1"/>
          <p:nvPr/>
        </p:nvSpPr>
        <p:spPr>
          <a:xfrm>
            <a:off x="3537241" y="3200965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01</a:t>
            </a:r>
          </a:p>
        </p:txBody>
      </p:sp>
      <p:sp>
        <p:nvSpPr>
          <p:cNvPr id="130" name="CasellaDiTesto 129"/>
          <p:cNvSpPr txBox="1"/>
          <p:nvPr/>
        </p:nvSpPr>
        <p:spPr>
          <a:xfrm>
            <a:off x="4651513" y="3200964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01</a:t>
            </a:r>
          </a:p>
        </p:txBody>
      </p:sp>
      <p:sp>
        <p:nvSpPr>
          <p:cNvPr id="131" name="CasellaDiTesto 130"/>
          <p:cNvSpPr txBox="1"/>
          <p:nvPr/>
        </p:nvSpPr>
        <p:spPr>
          <a:xfrm>
            <a:off x="2996259" y="2439370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10</a:t>
            </a:r>
          </a:p>
        </p:txBody>
      </p:sp>
      <p:sp>
        <p:nvSpPr>
          <p:cNvPr id="132" name="CasellaDiTesto 131"/>
          <p:cNvSpPr txBox="1"/>
          <p:nvPr/>
        </p:nvSpPr>
        <p:spPr>
          <a:xfrm>
            <a:off x="4076028" y="2439369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10</a:t>
            </a:r>
          </a:p>
        </p:txBody>
      </p:sp>
      <p:sp>
        <p:nvSpPr>
          <p:cNvPr id="133" name="CasellaDiTesto 132"/>
          <p:cNvSpPr txBox="1"/>
          <p:nvPr/>
        </p:nvSpPr>
        <p:spPr>
          <a:xfrm>
            <a:off x="4333647" y="3547414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10</a:t>
            </a:r>
          </a:p>
        </p:txBody>
      </p:sp>
      <p:sp>
        <p:nvSpPr>
          <p:cNvPr id="134" name="CasellaDiTesto 133"/>
          <p:cNvSpPr txBox="1"/>
          <p:nvPr/>
        </p:nvSpPr>
        <p:spPr>
          <a:xfrm>
            <a:off x="3944008" y="3200965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01</a:t>
            </a:r>
          </a:p>
        </p:txBody>
      </p:sp>
      <p:sp>
        <p:nvSpPr>
          <p:cNvPr id="135" name="CasellaDiTesto 134"/>
          <p:cNvSpPr txBox="1"/>
          <p:nvPr/>
        </p:nvSpPr>
        <p:spPr>
          <a:xfrm>
            <a:off x="4570367" y="1580487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11</a:t>
            </a:r>
          </a:p>
        </p:txBody>
      </p:sp>
      <p:sp>
        <p:nvSpPr>
          <p:cNvPr id="136" name="CasellaDiTesto 135"/>
          <p:cNvSpPr txBox="1"/>
          <p:nvPr/>
        </p:nvSpPr>
        <p:spPr>
          <a:xfrm>
            <a:off x="4150974" y="2035297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00</a:t>
            </a:r>
          </a:p>
        </p:txBody>
      </p:sp>
      <p:sp>
        <p:nvSpPr>
          <p:cNvPr id="137" name="CasellaDiTesto 136"/>
          <p:cNvSpPr txBox="1"/>
          <p:nvPr/>
        </p:nvSpPr>
        <p:spPr>
          <a:xfrm>
            <a:off x="1638956" y="937825"/>
            <a:ext cx="3318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T</a:t>
            </a:r>
            <a:r>
              <a:rPr lang="en-GB" sz="1000" baseline="-25000" dirty="0"/>
              <a:t>0</a:t>
            </a:r>
            <a:endParaRPr lang="en-GB" sz="1000" baseline="-25000" dirty="0" smtClean="0"/>
          </a:p>
        </p:txBody>
      </p:sp>
      <p:sp>
        <p:nvSpPr>
          <p:cNvPr id="138" name="CasellaDiTesto 137"/>
          <p:cNvSpPr txBox="1"/>
          <p:nvPr/>
        </p:nvSpPr>
        <p:spPr>
          <a:xfrm>
            <a:off x="2731892" y="937825"/>
            <a:ext cx="3318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T</a:t>
            </a:r>
            <a:r>
              <a:rPr lang="en-GB" sz="1000" baseline="-25000" dirty="0" smtClean="0"/>
              <a:t>1</a:t>
            </a:r>
            <a:endParaRPr lang="en-GB" sz="1000" dirty="0" smtClean="0"/>
          </a:p>
        </p:txBody>
      </p:sp>
      <p:sp>
        <p:nvSpPr>
          <p:cNvPr id="139" name="CasellaDiTesto 138"/>
          <p:cNvSpPr txBox="1"/>
          <p:nvPr/>
        </p:nvSpPr>
        <p:spPr>
          <a:xfrm>
            <a:off x="3812629" y="937824"/>
            <a:ext cx="3318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T</a:t>
            </a:r>
            <a:r>
              <a:rPr lang="en-GB" sz="1000" baseline="-25000" dirty="0" smtClean="0"/>
              <a:t>2</a:t>
            </a:r>
            <a:endParaRPr lang="en-GB" sz="1000" dirty="0" smtClean="0"/>
          </a:p>
        </p:txBody>
      </p:sp>
      <p:sp>
        <p:nvSpPr>
          <p:cNvPr id="140" name="CasellaDiTesto 139"/>
          <p:cNvSpPr txBox="1"/>
          <p:nvPr/>
        </p:nvSpPr>
        <p:spPr>
          <a:xfrm>
            <a:off x="4926249" y="937823"/>
            <a:ext cx="3318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T</a:t>
            </a:r>
            <a:r>
              <a:rPr lang="en-GB" sz="1000" baseline="-25000" dirty="0" smtClean="0"/>
              <a:t>3</a:t>
            </a:r>
            <a:endParaRPr lang="en-GB" sz="1000" dirty="0" smtClean="0"/>
          </a:p>
        </p:txBody>
      </p:sp>
      <p:sp>
        <p:nvSpPr>
          <p:cNvPr id="146" name="CasellaDiTesto 145"/>
          <p:cNvSpPr txBox="1"/>
          <p:nvPr/>
        </p:nvSpPr>
        <p:spPr>
          <a:xfrm>
            <a:off x="8028384" y="159393"/>
            <a:ext cx="92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mbria" pitchFamily="18" charset="0"/>
                <a:ea typeface="Cambria" pitchFamily="18" charset="0"/>
              </a:rPr>
              <a:t>K = </a:t>
            </a:r>
            <a:r>
              <a:rPr lang="en-GB" sz="2400" b="1" dirty="0">
                <a:latin typeface="Cambria" pitchFamily="18" charset="0"/>
                <a:ea typeface="Cambria" pitchFamily="18" charset="0"/>
              </a:rPr>
              <a:t>3</a:t>
            </a:r>
          </a:p>
        </p:txBody>
      </p:sp>
      <p:cxnSp>
        <p:nvCxnSpPr>
          <p:cNvPr id="62" name="Connettore 1 61"/>
          <p:cNvCxnSpPr/>
          <p:nvPr/>
        </p:nvCxnSpPr>
        <p:spPr>
          <a:xfrm>
            <a:off x="3828736" y="4045714"/>
            <a:ext cx="1341681" cy="0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ttore 1 62"/>
          <p:cNvCxnSpPr/>
          <p:nvPr/>
        </p:nvCxnSpPr>
        <p:spPr>
          <a:xfrm flipV="1">
            <a:off x="3833142" y="3901698"/>
            <a:ext cx="4406" cy="150478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Connettore 1 67"/>
          <p:cNvCxnSpPr/>
          <p:nvPr/>
        </p:nvCxnSpPr>
        <p:spPr>
          <a:xfrm flipV="1">
            <a:off x="5165400" y="3901698"/>
            <a:ext cx="0" cy="150478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CasellaDiTesto 68"/>
          <p:cNvSpPr txBox="1"/>
          <p:nvPr/>
        </p:nvSpPr>
        <p:spPr>
          <a:xfrm>
            <a:off x="4109938" y="4055171"/>
            <a:ext cx="784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Repeat for T</a:t>
            </a:r>
            <a:r>
              <a:rPr lang="en-GB" sz="1000" baseline="-25000" dirty="0" smtClean="0"/>
              <a:t>i</a:t>
            </a:r>
            <a:r>
              <a:rPr lang="en-GB" sz="1000" dirty="0" smtClean="0"/>
              <a:t> &gt; T</a:t>
            </a:r>
            <a:r>
              <a:rPr lang="en-GB" sz="1000" baseline="-25000" dirty="0" smtClean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84233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1691681" y="2456706"/>
            <a:ext cx="504055" cy="468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ttangolo 65"/>
          <p:cNvSpPr/>
          <p:nvPr/>
        </p:nvSpPr>
        <p:spPr>
          <a:xfrm>
            <a:off x="2195736" y="2456706"/>
            <a:ext cx="504055" cy="468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Rettangolo 66"/>
          <p:cNvSpPr/>
          <p:nvPr/>
        </p:nvSpPr>
        <p:spPr>
          <a:xfrm>
            <a:off x="2699791" y="2456706"/>
            <a:ext cx="504055" cy="468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2249741" y="1602532"/>
            <a:ext cx="396043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+</a:t>
            </a:r>
            <a:endParaRPr lang="en-GB" sz="2000" dirty="0"/>
          </a:p>
        </p:txBody>
      </p:sp>
      <p:cxnSp>
        <p:nvCxnSpPr>
          <p:cNvPr id="14" name="Connettore 2 13"/>
          <p:cNvCxnSpPr>
            <a:stCxn id="3" idx="0"/>
            <a:endCxn id="5" idx="3"/>
          </p:cNvCxnSpPr>
          <p:nvPr/>
        </p:nvCxnSpPr>
        <p:spPr>
          <a:xfrm flipV="1">
            <a:off x="1943709" y="1909845"/>
            <a:ext cx="364031" cy="546861"/>
          </a:xfrm>
          <a:prstGeom prst="straightConnector1">
            <a:avLst/>
          </a:prstGeom>
          <a:ln w="15875" cap="rnd" cmpd="sng">
            <a:solidFill>
              <a:schemeClr val="tx1"/>
            </a:solidFill>
            <a:prstDash val="solid"/>
            <a:bevel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2 71"/>
          <p:cNvCxnSpPr>
            <a:stCxn id="67" idx="0"/>
            <a:endCxn id="5" idx="5"/>
          </p:cNvCxnSpPr>
          <p:nvPr/>
        </p:nvCxnSpPr>
        <p:spPr>
          <a:xfrm flipH="1" flipV="1">
            <a:off x="2587785" y="1909845"/>
            <a:ext cx="364034" cy="546861"/>
          </a:xfrm>
          <a:prstGeom prst="straightConnector1">
            <a:avLst/>
          </a:prstGeom>
          <a:ln w="15875" cap="rnd" cmpd="sng">
            <a:solidFill>
              <a:schemeClr val="tx1"/>
            </a:solidFill>
            <a:prstDash val="solid"/>
            <a:bevel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e 74"/>
          <p:cNvSpPr/>
          <p:nvPr/>
        </p:nvSpPr>
        <p:spPr>
          <a:xfrm>
            <a:off x="2249740" y="3412001"/>
            <a:ext cx="396043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+</a:t>
            </a:r>
            <a:endParaRPr lang="en-GB" sz="2000" dirty="0"/>
          </a:p>
        </p:txBody>
      </p:sp>
      <p:cxnSp>
        <p:nvCxnSpPr>
          <p:cNvPr id="78" name="Connettore 2 77"/>
          <p:cNvCxnSpPr>
            <a:stCxn id="3" idx="2"/>
            <a:endCxn id="75" idx="1"/>
          </p:cNvCxnSpPr>
          <p:nvPr/>
        </p:nvCxnSpPr>
        <p:spPr>
          <a:xfrm>
            <a:off x="1943709" y="2924944"/>
            <a:ext cx="364030" cy="539784"/>
          </a:xfrm>
          <a:prstGeom prst="straightConnector1">
            <a:avLst/>
          </a:prstGeom>
          <a:ln w="15875" cap="rnd" cmpd="sng">
            <a:solidFill>
              <a:schemeClr val="tx1"/>
            </a:solidFill>
            <a:prstDash val="solid"/>
            <a:bevel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ttore 2 81"/>
          <p:cNvCxnSpPr>
            <a:stCxn id="66" idx="0"/>
            <a:endCxn id="5" idx="4"/>
          </p:cNvCxnSpPr>
          <p:nvPr/>
        </p:nvCxnSpPr>
        <p:spPr>
          <a:xfrm flipH="1" flipV="1">
            <a:off x="2447763" y="1962572"/>
            <a:ext cx="1" cy="494134"/>
          </a:xfrm>
          <a:prstGeom prst="straightConnector1">
            <a:avLst/>
          </a:prstGeom>
          <a:ln w="15875" cap="rnd" cmpd="sng">
            <a:solidFill>
              <a:schemeClr val="tx1"/>
            </a:solidFill>
            <a:prstDash val="solid"/>
            <a:bevel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/>
          <p:cNvCxnSpPr>
            <a:stCxn id="67" idx="2"/>
            <a:endCxn id="75" idx="7"/>
          </p:cNvCxnSpPr>
          <p:nvPr/>
        </p:nvCxnSpPr>
        <p:spPr>
          <a:xfrm flipH="1">
            <a:off x="2587784" y="2924944"/>
            <a:ext cx="364035" cy="539784"/>
          </a:xfrm>
          <a:prstGeom prst="straightConnector1">
            <a:avLst/>
          </a:prstGeom>
          <a:ln w="15875" cap="rnd" cmpd="sng">
            <a:solidFill>
              <a:schemeClr val="tx1"/>
            </a:solidFill>
            <a:prstDash val="solid"/>
            <a:bevel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/>
          <p:cNvCxnSpPr>
            <a:stCxn id="5" idx="6"/>
          </p:cNvCxnSpPr>
          <p:nvPr/>
        </p:nvCxnSpPr>
        <p:spPr>
          <a:xfrm>
            <a:off x="2645784" y="1782552"/>
            <a:ext cx="1062120" cy="0"/>
          </a:xfrm>
          <a:prstGeom prst="straightConnector1">
            <a:avLst/>
          </a:prstGeom>
          <a:ln w="15875" cap="rnd" cmpd="sng">
            <a:solidFill>
              <a:schemeClr val="tx1"/>
            </a:solidFill>
            <a:prstDash val="solid"/>
            <a:bevel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2 99"/>
          <p:cNvCxnSpPr>
            <a:stCxn id="75" idx="6"/>
          </p:cNvCxnSpPr>
          <p:nvPr/>
        </p:nvCxnSpPr>
        <p:spPr>
          <a:xfrm>
            <a:off x="2645783" y="3592021"/>
            <a:ext cx="1062121" cy="0"/>
          </a:xfrm>
          <a:prstGeom prst="straightConnector1">
            <a:avLst/>
          </a:prstGeom>
          <a:ln w="15875" cap="rnd" cmpd="sng">
            <a:solidFill>
              <a:schemeClr val="tx1"/>
            </a:solidFill>
            <a:prstDash val="solid"/>
            <a:bevel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/>
          <p:cNvCxnSpPr>
            <a:endCxn id="3" idx="1"/>
          </p:cNvCxnSpPr>
          <p:nvPr/>
        </p:nvCxnSpPr>
        <p:spPr>
          <a:xfrm>
            <a:off x="683568" y="2690825"/>
            <a:ext cx="1008113" cy="0"/>
          </a:xfrm>
          <a:prstGeom prst="straightConnector1">
            <a:avLst/>
          </a:prstGeom>
          <a:ln w="15875" cap="rnd" cmpd="sng">
            <a:solidFill>
              <a:schemeClr val="tx1"/>
            </a:solidFill>
            <a:prstDash val="solid"/>
            <a:bevel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/>
          <p:cNvSpPr txBox="1"/>
          <p:nvPr/>
        </p:nvSpPr>
        <p:spPr>
          <a:xfrm>
            <a:off x="338436" y="238304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ambria" pitchFamily="18" charset="0"/>
                <a:ea typeface="Cambria" pitchFamily="18" charset="0"/>
              </a:rPr>
              <a:t>Input bit</a:t>
            </a:r>
            <a:endParaRPr lang="en-GB" sz="1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9" name="CasellaDiTesto 108"/>
          <p:cNvSpPr txBox="1"/>
          <p:nvPr/>
        </p:nvSpPr>
        <p:spPr>
          <a:xfrm>
            <a:off x="3078510" y="1426254"/>
            <a:ext cx="1250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ambria" pitchFamily="18" charset="0"/>
                <a:ea typeface="Cambria" pitchFamily="18" charset="0"/>
              </a:rPr>
              <a:t>1</a:t>
            </a:r>
            <a:r>
              <a:rPr lang="en-GB" sz="1400" baseline="30000" dirty="0" smtClean="0">
                <a:latin typeface="Cambria" pitchFamily="18" charset="0"/>
                <a:ea typeface="Cambria" pitchFamily="18" charset="0"/>
              </a:rPr>
              <a:t>st</a:t>
            </a:r>
            <a:r>
              <a:rPr lang="en-GB" sz="1400" dirty="0" smtClean="0">
                <a:latin typeface="Cambria" pitchFamily="18" charset="0"/>
                <a:ea typeface="Cambria" pitchFamily="18" charset="0"/>
              </a:rPr>
              <a:t> output bit</a:t>
            </a:r>
            <a:endParaRPr lang="en-GB" sz="1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0" name="CasellaDiTesto 109"/>
          <p:cNvSpPr txBox="1"/>
          <p:nvPr/>
        </p:nvSpPr>
        <p:spPr>
          <a:xfrm>
            <a:off x="3078510" y="3618152"/>
            <a:ext cx="13231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ambria" pitchFamily="18" charset="0"/>
                <a:ea typeface="Cambria" pitchFamily="18" charset="0"/>
              </a:rPr>
              <a:t>2</a:t>
            </a:r>
            <a:r>
              <a:rPr lang="en-GB" sz="1400" baseline="30000" dirty="0" smtClean="0">
                <a:latin typeface="Cambria" pitchFamily="18" charset="0"/>
                <a:ea typeface="Cambria" pitchFamily="18" charset="0"/>
              </a:rPr>
              <a:t>nd</a:t>
            </a:r>
            <a:r>
              <a:rPr lang="en-GB" sz="1400" dirty="0" smtClean="0">
                <a:latin typeface="Cambria" pitchFamily="18" charset="0"/>
                <a:ea typeface="Cambria" pitchFamily="18" charset="0"/>
              </a:rPr>
              <a:t> output bit</a:t>
            </a:r>
            <a:endParaRPr lang="en-GB" sz="1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1" name="CasellaDiTesto 110"/>
          <p:cNvSpPr txBox="1"/>
          <p:nvPr/>
        </p:nvSpPr>
        <p:spPr>
          <a:xfrm>
            <a:off x="8100392" y="109915"/>
            <a:ext cx="92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mbria" pitchFamily="18" charset="0"/>
                <a:ea typeface="Cambria" pitchFamily="18" charset="0"/>
              </a:rPr>
              <a:t>K = </a:t>
            </a:r>
            <a:r>
              <a:rPr lang="en-GB" sz="2400" b="1" dirty="0">
                <a:latin typeface="Cambria" pitchFamily="18" charset="0"/>
                <a:ea typeface="Cambria" pitchFamily="18" charset="0"/>
              </a:rPr>
              <a:t>3</a:t>
            </a:r>
          </a:p>
        </p:txBody>
      </p:sp>
      <p:sp>
        <p:nvSpPr>
          <p:cNvPr id="19" name="CasellaDiTesto 18"/>
          <p:cNvSpPr txBox="1"/>
          <p:nvPr/>
        </p:nvSpPr>
        <p:spPr>
          <a:xfrm>
            <a:off x="1804208" y="1628662"/>
            <a:ext cx="39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ambria" pitchFamily="18" charset="0"/>
                <a:ea typeface="Cambria" pitchFamily="18" charset="0"/>
              </a:rPr>
              <a:t>G</a:t>
            </a:r>
            <a:r>
              <a:rPr lang="en-GB" sz="1400" baseline="-25000" dirty="0" smtClean="0">
                <a:latin typeface="Cambria" pitchFamily="18" charset="0"/>
                <a:ea typeface="Cambria" pitchFamily="18" charset="0"/>
              </a:rPr>
              <a:t>1</a:t>
            </a:r>
            <a:endParaRPr lang="en-GB" sz="1400" baseline="-25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0" name="CasellaDiTesto 19"/>
          <p:cNvSpPr txBox="1"/>
          <p:nvPr/>
        </p:nvSpPr>
        <p:spPr>
          <a:xfrm>
            <a:off x="1804208" y="3438132"/>
            <a:ext cx="39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ambria" pitchFamily="18" charset="0"/>
                <a:ea typeface="Cambria" pitchFamily="18" charset="0"/>
              </a:rPr>
              <a:t>G</a:t>
            </a:r>
            <a:r>
              <a:rPr lang="en-GB" sz="1400" baseline="-25000" dirty="0" smtClean="0">
                <a:latin typeface="Cambria" pitchFamily="18" charset="0"/>
                <a:ea typeface="Cambria" pitchFamily="18" charset="0"/>
              </a:rPr>
              <a:t>2</a:t>
            </a:r>
            <a:endParaRPr lang="en-GB" sz="1400" baseline="-250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01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e 3"/>
          <p:cNvSpPr/>
          <p:nvPr/>
        </p:nvSpPr>
        <p:spPr>
          <a:xfrm>
            <a:off x="1110877" y="418611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6" name="Ovale 5"/>
          <p:cNvSpPr/>
          <p:nvPr/>
        </p:nvSpPr>
        <p:spPr>
          <a:xfrm>
            <a:off x="1110877" y="1138691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7" name="Ovale 6"/>
          <p:cNvSpPr/>
          <p:nvPr/>
        </p:nvSpPr>
        <p:spPr>
          <a:xfrm>
            <a:off x="1110877" y="1835661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8" name="Ovale 7"/>
          <p:cNvSpPr/>
          <p:nvPr/>
        </p:nvSpPr>
        <p:spPr>
          <a:xfrm>
            <a:off x="1110876" y="2578851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</a:p>
        </p:txBody>
      </p:sp>
      <p:sp>
        <p:nvSpPr>
          <p:cNvPr id="9" name="Ovale 8"/>
          <p:cNvSpPr/>
          <p:nvPr/>
        </p:nvSpPr>
        <p:spPr>
          <a:xfrm>
            <a:off x="2203813" y="418651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0" name="Ovale 9"/>
          <p:cNvSpPr/>
          <p:nvPr/>
        </p:nvSpPr>
        <p:spPr>
          <a:xfrm>
            <a:off x="2203815" y="1138691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11" name="Ovale 10"/>
          <p:cNvSpPr/>
          <p:nvPr/>
        </p:nvSpPr>
        <p:spPr>
          <a:xfrm>
            <a:off x="2203812" y="1835661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12" name="Ovale 11"/>
          <p:cNvSpPr/>
          <p:nvPr/>
        </p:nvSpPr>
        <p:spPr>
          <a:xfrm>
            <a:off x="2203815" y="2578851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</a:p>
        </p:txBody>
      </p:sp>
      <p:cxnSp>
        <p:nvCxnSpPr>
          <p:cNvPr id="21" name="Connettore 1 20"/>
          <p:cNvCxnSpPr>
            <a:stCxn id="4" idx="6"/>
            <a:endCxn id="9" idx="2"/>
          </p:cNvCxnSpPr>
          <p:nvPr/>
        </p:nvCxnSpPr>
        <p:spPr>
          <a:xfrm>
            <a:off x="1419434" y="580629"/>
            <a:ext cx="784379" cy="40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3284549" y="418651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3" name="Ovale 22"/>
          <p:cNvSpPr/>
          <p:nvPr/>
        </p:nvSpPr>
        <p:spPr>
          <a:xfrm>
            <a:off x="3284549" y="1138691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4" name="Ovale 23"/>
          <p:cNvSpPr/>
          <p:nvPr/>
        </p:nvSpPr>
        <p:spPr>
          <a:xfrm>
            <a:off x="3284548" y="1835661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25" name="Ovale 24"/>
          <p:cNvSpPr/>
          <p:nvPr/>
        </p:nvSpPr>
        <p:spPr>
          <a:xfrm>
            <a:off x="3284547" y="2604651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</a:p>
        </p:txBody>
      </p:sp>
      <p:sp>
        <p:nvSpPr>
          <p:cNvPr id="28" name="Ovale 27"/>
          <p:cNvSpPr/>
          <p:nvPr/>
        </p:nvSpPr>
        <p:spPr>
          <a:xfrm>
            <a:off x="4398170" y="1152815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29" name="Ovale 28"/>
          <p:cNvSpPr/>
          <p:nvPr/>
        </p:nvSpPr>
        <p:spPr>
          <a:xfrm>
            <a:off x="4398169" y="1835661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30" name="Ovale 29"/>
          <p:cNvSpPr/>
          <p:nvPr/>
        </p:nvSpPr>
        <p:spPr>
          <a:xfrm>
            <a:off x="4398171" y="2604651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</a:p>
        </p:txBody>
      </p:sp>
      <p:cxnSp>
        <p:nvCxnSpPr>
          <p:cNvPr id="32" name="Connettore 1 31"/>
          <p:cNvCxnSpPr>
            <a:stCxn id="4" idx="6"/>
            <a:endCxn id="71" idx="2"/>
          </p:cNvCxnSpPr>
          <p:nvPr/>
        </p:nvCxnSpPr>
        <p:spPr>
          <a:xfrm>
            <a:off x="1419434" y="580629"/>
            <a:ext cx="798265" cy="2928262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CasellaDiTesto 37"/>
          <p:cNvSpPr txBox="1"/>
          <p:nvPr/>
        </p:nvSpPr>
        <p:spPr>
          <a:xfrm>
            <a:off x="467544" y="395963"/>
            <a:ext cx="54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000</a:t>
            </a:r>
          </a:p>
        </p:txBody>
      </p:sp>
      <p:sp>
        <p:nvSpPr>
          <p:cNvPr id="39" name="CasellaDiTesto 38"/>
          <p:cNvSpPr txBox="1"/>
          <p:nvPr/>
        </p:nvSpPr>
        <p:spPr>
          <a:xfrm>
            <a:off x="467544" y="1152815"/>
            <a:ext cx="54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001</a:t>
            </a:r>
          </a:p>
        </p:txBody>
      </p:sp>
      <p:sp>
        <p:nvSpPr>
          <p:cNvPr id="40" name="CasellaDiTesto 39"/>
          <p:cNvSpPr txBox="1"/>
          <p:nvPr/>
        </p:nvSpPr>
        <p:spPr>
          <a:xfrm>
            <a:off x="467544" y="1850951"/>
            <a:ext cx="54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010</a:t>
            </a:r>
          </a:p>
        </p:txBody>
      </p:sp>
      <p:sp>
        <p:nvSpPr>
          <p:cNvPr id="41" name="CasellaDiTesto 40"/>
          <p:cNvSpPr txBox="1"/>
          <p:nvPr/>
        </p:nvSpPr>
        <p:spPr>
          <a:xfrm>
            <a:off x="467544" y="2582003"/>
            <a:ext cx="54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011</a:t>
            </a:r>
          </a:p>
        </p:txBody>
      </p:sp>
      <p:sp>
        <p:nvSpPr>
          <p:cNvPr id="74" name="Ovale 73"/>
          <p:cNvSpPr/>
          <p:nvPr/>
        </p:nvSpPr>
        <p:spPr>
          <a:xfrm>
            <a:off x="4398171" y="418611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3" name="CasellaDiTesto 122"/>
          <p:cNvSpPr txBox="1"/>
          <p:nvPr/>
        </p:nvSpPr>
        <p:spPr>
          <a:xfrm>
            <a:off x="1645693" y="355135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00</a:t>
            </a:r>
          </a:p>
        </p:txBody>
      </p:sp>
      <p:sp>
        <p:nvSpPr>
          <p:cNvPr id="126" name="CasellaDiTesto 125"/>
          <p:cNvSpPr txBox="1"/>
          <p:nvPr/>
        </p:nvSpPr>
        <p:spPr>
          <a:xfrm>
            <a:off x="1479763" y="742687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11</a:t>
            </a:r>
          </a:p>
        </p:txBody>
      </p:sp>
      <p:sp>
        <p:nvSpPr>
          <p:cNvPr id="137" name="CasellaDiTesto 136"/>
          <p:cNvSpPr txBox="1"/>
          <p:nvPr/>
        </p:nvSpPr>
        <p:spPr>
          <a:xfrm>
            <a:off x="1134900" y="334410"/>
            <a:ext cx="3318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T</a:t>
            </a:r>
            <a:r>
              <a:rPr lang="en-GB" sz="1000" baseline="-25000" dirty="0"/>
              <a:t>0</a:t>
            </a:r>
            <a:endParaRPr lang="en-GB" sz="1000" baseline="-25000" dirty="0" smtClean="0"/>
          </a:p>
        </p:txBody>
      </p:sp>
      <p:sp>
        <p:nvSpPr>
          <p:cNvPr id="139" name="CasellaDiTesto 138"/>
          <p:cNvSpPr txBox="1"/>
          <p:nvPr/>
        </p:nvSpPr>
        <p:spPr>
          <a:xfrm>
            <a:off x="3308573" y="334409"/>
            <a:ext cx="3318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T</a:t>
            </a:r>
            <a:r>
              <a:rPr lang="en-GB" sz="1000" baseline="-25000" dirty="0" smtClean="0"/>
              <a:t>2</a:t>
            </a:r>
            <a:endParaRPr lang="en-GB" sz="1000" dirty="0" smtClean="0"/>
          </a:p>
        </p:txBody>
      </p:sp>
      <p:sp>
        <p:nvSpPr>
          <p:cNvPr id="146" name="CasellaDiTesto 145"/>
          <p:cNvSpPr txBox="1"/>
          <p:nvPr/>
        </p:nvSpPr>
        <p:spPr>
          <a:xfrm>
            <a:off x="8100392" y="118964"/>
            <a:ext cx="92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mbria" pitchFamily="18" charset="0"/>
                <a:ea typeface="Cambria" pitchFamily="18" charset="0"/>
              </a:rPr>
              <a:t>K = 4</a:t>
            </a:r>
            <a:endParaRPr lang="en-GB" sz="2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4" name="Ovale 63"/>
          <p:cNvSpPr/>
          <p:nvPr/>
        </p:nvSpPr>
        <p:spPr>
          <a:xfrm>
            <a:off x="1124763" y="3346833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65" name="Ovale 64"/>
          <p:cNvSpPr/>
          <p:nvPr/>
        </p:nvSpPr>
        <p:spPr>
          <a:xfrm>
            <a:off x="1124763" y="4066913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66" name="Ovale 65"/>
          <p:cNvSpPr/>
          <p:nvPr/>
        </p:nvSpPr>
        <p:spPr>
          <a:xfrm>
            <a:off x="1124763" y="4763883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67" name="Ovale 66"/>
          <p:cNvSpPr/>
          <p:nvPr/>
        </p:nvSpPr>
        <p:spPr>
          <a:xfrm>
            <a:off x="1124762" y="5507073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</a:p>
        </p:txBody>
      </p:sp>
      <p:sp>
        <p:nvSpPr>
          <p:cNvPr id="71" name="Ovale 70"/>
          <p:cNvSpPr/>
          <p:nvPr/>
        </p:nvSpPr>
        <p:spPr>
          <a:xfrm>
            <a:off x="2217699" y="3346873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72" name="Ovale 71"/>
          <p:cNvSpPr/>
          <p:nvPr/>
        </p:nvSpPr>
        <p:spPr>
          <a:xfrm>
            <a:off x="2217701" y="4066913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73" name="Ovale 72"/>
          <p:cNvSpPr/>
          <p:nvPr/>
        </p:nvSpPr>
        <p:spPr>
          <a:xfrm>
            <a:off x="2217698" y="4763883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75" name="Ovale 74"/>
          <p:cNvSpPr/>
          <p:nvPr/>
        </p:nvSpPr>
        <p:spPr>
          <a:xfrm>
            <a:off x="2217701" y="5507073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</a:p>
        </p:txBody>
      </p:sp>
      <p:sp>
        <p:nvSpPr>
          <p:cNvPr id="78" name="Ovale 77"/>
          <p:cNvSpPr/>
          <p:nvPr/>
        </p:nvSpPr>
        <p:spPr>
          <a:xfrm>
            <a:off x="3298435" y="3346873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sp>
        <p:nvSpPr>
          <p:cNvPr id="79" name="Ovale 78"/>
          <p:cNvSpPr/>
          <p:nvPr/>
        </p:nvSpPr>
        <p:spPr>
          <a:xfrm>
            <a:off x="3298435" y="4066913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80" name="Ovale 79"/>
          <p:cNvSpPr/>
          <p:nvPr/>
        </p:nvSpPr>
        <p:spPr>
          <a:xfrm>
            <a:off x="3298434" y="4763883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81" name="Ovale 80"/>
          <p:cNvSpPr/>
          <p:nvPr/>
        </p:nvSpPr>
        <p:spPr>
          <a:xfrm>
            <a:off x="3298433" y="5532873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</a:p>
        </p:txBody>
      </p:sp>
      <p:sp>
        <p:nvSpPr>
          <p:cNvPr id="83" name="Ovale 82"/>
          <p:cNvSpPr/>
          <p:nvPr/>
        </p:nvSpPr>
        <p:spPr>
          <a:xfrm>
            <a:off x="4412056" y="4081037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84" name="Ovale 83"/>
          <p:cNvSpPr/>
          <p:nvPr/>
        </p:nvSpPr>
        <p:spPr>
          <a:xfrm>
            <a:off x="4412055" y="4763883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85" name="Ovale 84"/>
          <p:cNvSpPr/>
          <p:nvPr/>
        </p:nvSpPr>
        <p:spPr>
          <a:xfrm>
            <a:off x="4412057" y="5532873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</a:p>
        </p:txBody>
      </p:sp>
      <p:sp>
        <p:nvSpPr>
          <p:cNvPr id="87" name="CasellaDiTesto 86"/>
          <p:cNvSpPr txBox="1"/>
          <p:nvPr/>
        </p:nvSpPr>
        <p:spPr>
          <a:xfrm>
            <a:off x="481430" y="3324185"/>
            <a:ext cx="54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100</a:t>
            </a:r>
          </a:p>
        </p:txBody>
      </p:sp>
      <p:sp>
        <p:nvSpPr>
          <p:cNvPr id="88" name="CasellaDiTesto 87"/>
          <p:cNvSpPr txBox="1"/>
          <p:nvPr/>
        </p:nvSpPr>
        <p:spPr>
          <a:xfrm>
            <a:off x="481430" y="4081037"/>
            <a:ext cx="54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101</a:t>
            </a:r>
          </a:p>
        </p:txBody>
      </p:sp>
      <p:sp>
        <p:nvSpPr>
          <p:cNvPr id="89" name="CasellaDiTesto 88"/>
          <p:cNvSpPr txBox="1"/>
          <p:nvPr/>
        </p:nvSpPr>
        <p:spPr>
          <a:xfrm>
            <a:off x="481430" y="4779173"/>
            <a:ext cx="54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110</a:t>
            </a:r>
          </a:p>
        </p:txBody>
      </p:sp>
      <p:sp>
        <p:nvSpPr>
          <p:cNvPr id="90" name="CasellaDiTesto 89"/>
          <p:cNvSpPr txBox="1"/>
          <p:nvPr/>
        </p:nvSpPr>
        <p:spPr>
          <a:xfrm>
            <a:off x="481430" y="5510225"/>
            <a:ext cx="54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111</a:t>
            </a:r>
          </a:p>
        </p:txBody>
      </p:sp>
      <p:sp>
        <p:nvSpPr>
          <p:cNvPr id="101" name="Ovale 100"/>
          <p:cNvSpPr/>
          <p:nvPr/>
        </p:nvSpPr>
        <p:spPr>
          <a:xfrm>
            <a:off x="4412057" y="3346833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119" name="Connettore 1 118"/>
          <p:cNvCxnSpPr>
            <a:stCxn id="9" idx="6"/>
            <a:endCxn id="22" idx="2"/>
          </p:cNvCxnSpPr>
          <p:nvPr/>
        </p:nvCxnSpPr>
        <p:spPr>
          <a:xfrm>
            <a:off x="2512370" y="580669"/>
            <a:ext cx="772179" cy="0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ttore 1 119"/>
          <p:cNvCxnSpPr>
            <a:stCxn id="22" idx="6"/>
            <a:endCxn id="74" idx="2"/>
          </p:cNvCxnSpPr>
          <p:nvPr/>
        </p:nvCxnSpPr>
        <p:spPr>
          <a:xfrm flipV="1">
            <a:off x="3593106" y="580629"/>
            <a:ext cx="805065" cy="40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CasellaDiTesto 140"/>
          <p:cNvSpPr txBox="1"/>
          <p:nvPr/>
        </p:nvSpPr>
        <p:spPr>
          <a:xfrm>
            <a:off x="2732529" y="356197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00</a:t>
            </a:r>
          </a:p>
        </p:txBody>
      </p:sp>
      <p:sp>
        <p:nvSpPr>
          <p:cNvPr id="142" name="CasellaDiTesto 141"/>
          <p:cNvSpPr txBox="1"/>
          <p:nvPr/>
        </p:nvSpPr>
        <p:spPr>
          <a:xfrm>
            <a:off x="3829708" y="356197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00</a:t>
            </a:r>
          </a:p>
        </p:txBody>
      </p:sp>
      <p:cxnSp>
        <p:nvCxnSpPr>
          <p:cNvPr id="143" name="Connettore 1 142"/>
          <p:cNvCxnSpPr>
            <a:stCxn id="9" idx="6"/>
            <a:endCxn id="78" idx="2"/>
          </p:cNvCxnSpPr>
          <p:nvPr/>
        </p:nvCxnSpPr>
        <p:spPr>
          <a:xfrm>
            <a:off x="2512370" y="580669"/>
            <a:ext cx="786065" cy="2928222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Connettore 1 143"/>
          <p:cNvCxnSpPr>
            <a:stCxn id="22" idx="6"/>
            <a:endCxn id="101" idx="2"/>
          </p:cNvCxnSpPr>
          <p:nvPr/>
        </p:nvCxnSpPr>
        <p:spPr>
          <a:xfrm>
            <a:off x="3593106" y="580669"/>
            <a:ext cx="818951" cy="2928182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Connettore 1 144"/>
          <p:cNvCxnSpPr>
            <a:stCxn id="71" idx="6"/>
            <a:endCxn id="24" idx="2"/>
          </p:cNvCxnSpPr>
          <p:nvPr/>
        </p:nvCxnSpPr>
        <p:spPr>
          <a:xfrm flipV="1">
            <a:off x="2526256" y="1997679"/>
            <a:ext cx="758292" cy="1511212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Connettore 1 146"/>
          <p:cNvCxnSpPr>
            <a:stCxn id="78" idx="6"/>
            <a:endCxn id="29" idx="2"/>
          </p:cNvCxnSpPr>
          <p:nvPr/>
        </p:nvCxnSpPr>
        <p:spPr>
          <a:xfrm flipV="1">
            <a:off x="3606992" y="1997679"/>
            <a:ext cx="791177" cy="1511212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CasellaDiTesto 147"/>
          <p:cNvSpPr txBox="1"/>
          <p:nvPr/>
        </p:nvSpPr>
        <p:spPr>
          <a:xfrm>
            <a:off x="2346439" y="3100612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10</a:t>
            </a:r>
          </a:p>
        </p:txBody>
      </p:sp>
      <p:sp>
        <p:nvSpPr>
          <p:cNvPr id="149" name="CasellaDiTesto 148"/>
          <p:cNvSpPr txBox="1"/>
          <p:nvPr/>
        </p:nvSpPr>
        <p:spPr>
          <a:xfrm>
            <a:off x="3441062" y="3099454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10</a:t>
            </a:r>
          </a:p>
        </p:txBody>
      </p:sp>
      <p:cxnSp>
        <p:nvCxnSpPr>
          <p:cNvPr id="150" name="Connettore 1 149"/>
          <p:cNvCxnSpPr>
            <a:stCxn id="71" idx="6"/>
            <a:endCxn id="80" idx="2"/>
          </p:cNvCxnSpPr>
          <p:nvPr/>
        </p:nvCxnSpPr>
        <p:spPr>
          <a:xfrm>
            <a:off x="2526256" y="3508891"/>
            <a:ext cx="772178" cy="1417010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Connettore 1 150"/>
          <p:cNvCxnSpPr>
            <a:stCxn id="78" idx="6"/>
            <a:endCxn id="84" idx="2"/>
          </p:cNvCxnSpPr>
          <p:nvPr/>
        </p:nvCxnSpPr>
        <p:spPr>
          <a:xfrm>
            <a:off x="3606992" y="3508891"/>
            <a:ext cx="805063" cy="1417010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CasellaDiTesto 151"/>
          <p:cNvSpPr txBox="1"/>
          <p:nvPr/>
        </p:nvSpPr>
        <p:spPr>
          <a:xfrm>
            <a:off x="2400669" y="3670909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01</a:t>
            </a:r>
          </a:p>
        </p:txBody>
      </p:sp>
      <p:sp>
        <p:nvSpPr>
          <p:cNvPr id="153" name="CasellaDiTesto 152"/>
          <p:cNvSpPr txBox="1"/>
          <p:nvPr/>
        </p:nvSpPr>
        <p:spPr>
          <a:xfrm>
            <a:off x="3497848" y="3670909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01</a:t>
            </a:r>
          </a:p>
        </p:txBody>
      </p:sp>
      <p:cxnSp>
        <p:nvCxnSpPr>
          <p:cNvPr id="154" name="Connettore 1 153"/>
          <p:cNvCxnSpPr>
            <a:stCxn id="24" idx="6"/>
            <a:endCxn id="28" idx="2"/>
          </p:cNvCxnSpPr>
          <p:nvPr/>
        </p:nvCxnSpPr>
        <p:spPr>
          <a:xfrm flipV="1">
            <a:off x="3593105" y="1314833"/>
            <a:ext cx="805065" cy="682846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5" name="CasellaDiTesto 154"/>
          <p:cNvSpPr txBox="1"/>
          <p:nvPr/>
        </p:nvSpPr>
        <p:spPr>
          <a:xfrm>
            <a:off x="4047157" y="1214370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11</a:t>
            </a:r>
          </a:p>
        </p:txBody>
      </p:sp>
      <p:sp>
        <p:nvSpPr>
          <p:cNvPr id="156" name="CasellaDiTesto 155"/>
          <p:cNvSpPr txBox="1"/>
          <p:nvPr/>
        </p:nvSpPr>
        <p:spPr>
          <a:xfrm>
            <a:off x="2580485" y="742645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11</a:t>
            </a:r>
          </a:p>
        </p:txBody>
      </p:sp>
      <p:sp>
        <p:nvSpPr>
          <p:cNvPr id="157" name="CasellaDiTesto 156"/>
          <p:cNvSpPr txBox="1"/>
          <p:nvPr/>
        </p:nvSpPr>
        <p:spPr>
          <a:xfrm>
            <a:off x="3663777" y="742687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11</a:t>
            </a:r>
          </a:p>
        </p:txBody>
      </p:sp>
      <p:cxnSp>
        <p:nvCxnSpPr>
          <p:cNvPr id="158" name="Connettore 1 157"/>
          <p:cNvCxnSpPr>
            <a:stCxn id="24" idx="6"/>
            <a:endCxn id="83" idx="2"/>
          </p:cNvCxnSpPr>
          <p:nvPr/>
        </p:nvCxnSpPr>
        <p:spPr>
          <a:xfrm>
            <a:off x="3593105" y="1997679"/>
            <a:ext cx="818951" cy="2245376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Ovale 68"/>
          <p:cNvSpPr/>
          <p:nvPr/>
        </p:nvSpPr>
        <p:spPr>
          <a:xfrm>
            <a:off x="5516512" y="1151657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70" name="Ovale 69"/>
          <p:cNvSpPr/>
          <p:nvPr/>
        </p:nvSpPr>
        <p:spPr>
          <a:xfrm>
            <a:off x="5516511" y="1834503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3</a:t>
            </a:r>
            <a:endParaRPr lang="en-GB" dirty="0"/>
          </a:p>
        </p:txBody>
      </p:sp>
      <p:sp>
        <p:nvSpPr>
          <p:cNvPr id="76" name="Ovale 75"/>
          <p:cNvSpPr/>
          <p:nvPr/>
        </p:nvSpPr>
        <p:spPr>
          <a:xfrm>
            <a:off x="5516513" y="2603493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4</a:t>
            </a:r>
          </a:p>
        </p:txBody>
      </p:sp>
      <p:sp>
        <p:nvSpPr>
          <p:cNvPr id="77" name="Ovale 76"/>
          <p:cNvSpPr/>
          <p:nvPr/>
        </p:nvSpPr>
        <p:spPr>
          <a:xfrm>
            <a:off x="5516513" y="417453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82" name="Ovale 81"/>
          <p:cNvSpPr/>
          <p:nvPr/>
        </p:nvSpPr>
        <p:spPr>
          <a:xfrm>
            <a:off x="5530398" y="4079879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6</a:t>
            </a:r>
            <a:endParaRPr lang="en-GB" dirty="0"/>
          </a:p>
        </p:txBody>
      </p:sp>
      <p:sp>
        <p:nvSpPr>
          <p:cNvPr id="86" name="Ovale 85"/>
          <p:cNvSpPr/>
          <p:nvPr/>
        </p:nvSpPr>
        <p:spPr>
          <a:xfrm>
            <a:off x="5530397" y="4762725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7</a:t>
            </a:r>
            <a:endParaRPr lang="en-GB" dirty="0"/>
          </a:p>
        </p:txBody>
      </p:sp>
      <p:sp>
        <p:nvSpPr>
          <p:cNvPr id="91" name="Ovale 90"/>
          <p:cNvSpPr/>
          <p:nvPr/>
        </p:nvSpPr>
        <p:spPr>
          <a:xfrm>
            <a:off x="5542614" y="5532873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8</a:t>
            </a:r>
          </a:p>
        </p:txBody>
      </p:sp>
      <p:sp>
        <p:nvSpPr>
          <p:cNvPr id="92" name="Ovale 91"/>
          <p:cNvSpPr/>
          <p:nvPr/>
        </p:nvSpPr>
        <p:spPr>
          <a:xfrm>
            <a:off x="5530399" y="3345675"/>
            <a:ext cx="308557" cy="3240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5</a:t>
            </a:r>
            <a:endParaRPr lang="en-GB" dirty="0"/>
          </a:p>
        </p:txBody>
      </p:sp>
      <p:cxnSp>
        <p:nvCxnSpPr>
          <p:cNvPr id="93" name="Connettore 1 92"/>
          <p:cNvCxnSpPr>
            <a:stCxn id="74" idx="6"/>
            <a:endCxn id="77" idx="2"/>
          </p:cNvCxnSpPr>
          <p:nvPr/>
        </p:nvCxnSpPr>
        <p:spPr>
          <a:xfrm flipV="1">
            <a:off x="4706728" y="579471"/>
            <a:ext cx="809785" cy="1158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Connettore 1 93"/>
          <p:cNvCxnSpPr>
            <a:stCxn id="74" idx="6"/>
            <a:endCxn id="92" idx="2"/>
          </p:cNvCxnSpPr>
          <p:nvPr/>
        </p:nvCxnSpPr>
        <p:spPr>
          <a:xfrm>
            <a:off x="4706728" y="580629"/>
            <a:ext cx="823671" cy="2927064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ttore 1 94"/>
          <p:cNvCxnSpPr>
            <a:stCxn id="29" idx="6"/>
            <a:endCxn id="69" idx="2"/>
          </p:cNvCxnSpPr>
          <p:nvPr/>
        </p:nvCxnSpPr>
        <p:spPr>
          <a:xfrm flipV="1">
            <a:off x="4706726" y="1313675"/>
            <a:ext cx="809786" cy="684004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Connettore 1 95"/>
          <p:cNvCxnSpPr>
            <a:stCxn id="29" idx="6"/>
            <a:endCxn id="82" idx="2"/>
          </p:cNvCxnSpPr>
          <p:nvPr/>
        </p:nvCxnSpPr>
        <p:spPr>
          <a:xfrm>
            <a:off x="4706726" y="1997679"/>
            <a:ext cx="823672" cy="2244218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ttore 1 96"/>
          <p:cNvCxnSpPr>
            <a:stCxn id="101" idx="6"/>
            <a:endCxn id="70" idx="2"/>
          </p:cNvCxnSpPr>
          <p:nvPr/>
        </p:nvCxnSpPr>
        <p:spPr>
          <a:xfrm flipV="1">
            <a:off x="4720614" y="1996521"/>
            <a:ext cx="795897" cy="1512330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Connettore 1 97"/>
          <p:cNvCxnSpPr>
            <a:stCxn id="80" idx="6"/>
            <a:endCxn id="85" idx="2"/>
          </p:cNvCxnSpPr>
          <p:nvPr/>
        </p:nvCxnSpPr>
        <p:spPr>
          <a:xfrm>
            <a:off x="3606991" y="4925901"/>
            <a:ext cx="805066" cy="768990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ttore 1 98"/>
          <p:cNvCxnSpPr>
            <a:stCxn id="80" idx="6"/>
            <a:endCxn id="30" idx="2"/>
          </p:cNvCxnSpPr>
          <p:nvPr/>
        </p:nvCxnSpPr>
        <p:spPr>
          <a:xfrm flipV="1">
            <a:off x="3606991" y="2766669"/>
            <a:ext cx="791180" cy="2159232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Connettore 1 99"/>
          <p:cNvCxnSpPr/>
          <p:nvPr/>
        </p:nvCxnSpPr>
        <p:spPr>
          <a:xfrm>
            <a:off x="4747018" y="5743609"/>
            <a:ext cx="822000" cy="0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ttore 1 101"/>
          <p:cNvCxnSpPr>
            <a:stCxn id="84" idx="6"/>
            <a:endCxn id="76" idx="2"/>
          </p:cNvCxnSpPr>
          <p:nvPr/>
        </p:nvCxnSpPr>
        <p:spPr>
          <a:xfrm flipV="1">
            <a:off x="4720612" y="2765511"/>
            <a:ext cx="795901" cy="2160390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Connettore 1 102"/>
          <p:cNvCxnSpPr>
            <a:stCxn id="85" idx="6"/>
            <a:endCxn id="76" idx="2"/>
          </p:cNvCxnSpPr>
          <p:nvPr/>
        </p:nvCxnSpPr>
        <p:spPr>
          <a:xfrm flipV="1">
            <a:off x="4720614" y="2765511"/>
            <a:ext cx="795899" cy="2929380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Connettore 1 106"/>
          <p:cNvCxnSpPr>
            <a:stCxn id="101" idx="6"/>
            <a:endCxn id="86" idx="2"/>
          </p:cNvCxnSpPr>
          <p:nvPr/>
        </p:nvCxnSpPr>
        <p:spPr>
          <a:xfrm>
            <a:off x="4720614" y="3508851"/>
            <a:ext cx="809783" cy="1415892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Connettore 1 109"/>
          <p:cNvCxnSpPr>
            <a:stCxn id="84" idx="6"/>
            <a:endCxn id="91" idx="2"/>
          </p:cNvCxnSpPr>
          <p:nvPr/>
        </p:nvCxnSpPr>
        <p:spPr>
          <a:xfrm>
            <a:off x="4720612" y="4925901"/>
            <a:ext cx="822002" cy="768990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Connettore 1 113"/>
          <p:cNvCxnSpPr>
            <a:stCxn id="83" idx="6"/>
            <a:endCxn id="70" idx="2"/>
          </p:cNvCxnSpPr>
          <p:nvPr/>
        </p:nvCxnSpPr>
        <p:spPr>
          <a:xfrm flipV="1">
            <a:off x="4720613" y="1996521"/>
            <a:ext cx="795898" cy="2246534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ttore 1 117"/>
          <p:cNvCxnSpPr>
            <a:stCxn id="86" idx="2"/>
            <a:endCxn id="83" idx="6"/>
          </p:cNvCxnSpPr>
          <p:nvPr/>
        </p:nvCxnSpPr>
        <p:spPr>
          <a:xfrm flipH="1" flipV="1">
            <a:off x="4720613" y="4243055"/>
            <a:ext cx="809784" cy="681688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Connettore 1 121"/>
          <p:cNvCxnSpPr>
            <a:stCxn id="28" idx="6"/>
            <a:endCxn id="77" idx="2"/>
          </p:cNvCxnSpPr>
          <p:nvPr/>
        </p:nvCxnSpPr>
        <p:spPr>
          <a:xfrm flipV="1">
            <a:off x="4706727" y="579471"/>
            <a:ext cx="809786" cy="735362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Connettore 1 124"/>
          <p:cNvCxnSpPr>
            <a:stCxn id="28" idx="6"/>
            <a:endCxn id="92" idx="2"/>
          </p:cNvCxnSpPr>
          <p:nvPr/>
        </p:nvCxnSpPr>
        <p:spPr>
          <a:xfrm>
            <a:off x="4706727" y="1314833"/>
            <a:ext cx="823672" cy="2192860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ttore 1 127"/>
          <p:cNvCxnSpPr>
            <a:stCxn id="30" idx="6"/>
            <a:endCxn id="69" idx="2"/>
          </p:cNvCxnSpPr>
          <p:nvPr/>
        </p:nvCxnSpPr>
        <p:spPr>
          <a:xfrm flipV="1">
            <a:off x="4706728" y="1313675"/>
            <a:ext cx="809784" cy="1452994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Connettore 1 128"/>
          <p:cNvCxnSpPr>
            <a:stCxn id="30" idx="6"/>
            <a:endCxn id="82" idx="2"/>
          </p:cNvCxnSpPr>
          <p:nvPr/>
        </p:nvCxnSpPr>
        <p:spPr>
          <a:xfrm>
            <a:off x="4706728" y="2766669"/>
            <a:ext cx="823670" cy="1475228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CasellaDiTesto 103"/>
          <p:cNvSpPr txBox="1"/>
          <p:nvPr/>
        </p:nvSpPr>
        <p:spPr>
          <a:xfrm>
            <a:off x="5158018" y="1214369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11</a:t>
            </a:r>
          </a:p>
        </p:txBody>
      </p:sp>
      <p:sp>
        <p:nvSpPr>
          <p:cNvPr id="106" name="CasellaDiTesto 105"/>
          <p:cNvSpPr txBox="1"/>
          <p:nvPr/>
        </p:nvSpPr>
        <p:spPr>
          <a:xfrm>
            <a:off x="4581088" y="3596990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01</a:t>
            </a:r>
          </a:p>
        </p:txBody>
      </p:sp>
      <p:sp>
        <p:nvSpPr>
          <p:cNvPr id="108" name="CasellaDiTesto 107"/>
          <p:cNvSpPr txBox="1"/>
          <p:nvPr/>
        </p:nvSpPr>
        <p:spPr>
          <a:xfrm>
            <a:off x="4772722" y="742687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11</a:t>
            </a:r>
          </a:p>
        </p:txBody>
      </p:sp>
      <p:sp>
        <p:nvSpPr>
          <p:cNvPr id="109" name="CasellaDiTesto 108"/>
          <p:cNvSpPr txBox="1"/>
          <p:nvPr/>
        </p:nvSpPr>
        <p:spPr>
          <a:xfrm>
            <a:off x="5237158" y="741489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11</a:t>
            </a:r>
          </a:p>
        </p:txBody>
      </p:sp>
      <p:sp>
        <p:nvSpPr>
          <p:cNvPr id="111" name="CasellaDiTesto 110"/>
          <p:cNvSpPr txBox="1"/>
          <p:nvPr/>
        </p:nvSpPr>
        <p:spPr>
          <a:xfrm>
            <a:off x="4566333" y="3099453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10</a:t>
            </a:r>
          </a:p>
        </p:txBody>
      </p:sp>
      <p:sp>
        <p:nvSpPr>
          <p:cNvPr id="112" name="CasellaDiTesto 111"/>
          <p:cNvSpPr txBox="1"/>
          <p:nvPr/>
        </p:nvSpPr>
        <p:spPr>
          <a:xfrm>
            <a:off x="4938652" y="355134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00</a:t>
            </a:r>
          </a:p>
        </p:txBody>
      </p:sp>
      <p:sp>
        <p:nvSpPr>
          <p:cNvPr id="113" name="CasellaDiTesto 112"/>
          <p:cNvSpPr txBox="1"/>
          <p:nvPr/>
        </p:nvSpPr>
        <p:spPr>
          <a:xfrm>
            <a:off x="3427174" y="2166749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00</a:t>
            </a:r>
          </a:p>
        </p:txBody>
      </p:sp>
      <p:sp>
        <p:nvSpPr>
          <p:cNvPr id="115" name="CasellaDiTesto 114"/>
          <p:cNvSpPr txBox="1"/>
          <p:nvPr/>
        </p:nvSpPr>
        <p:spPr>
          <a:xfrm>
            <a:off x="4540796" y="2166749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00</a:t>
            </a:r>
          </a:p>
        </p:txBody>
      </p:sp>
      <p:sp>
        <p:nvSpPr>
          <p:cNvPr id="116" name="CasellaDiTesto 115"/>
          <p:cNvSpPr txBox="1"/>
          <p:nvPr/>
        </p:nvSpPr>
        <p:spPr>
          <a:xfrm>
            <a:off x="3441062" y="4516504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01</a:t>
            </a:r>
          </a:p>
        </p:txBody>
      </p:sp>
      <p:sp>
        <p:nvSpPr>
          <p:cNvPr id="117" name="CasellaDiTesto 116"/>
          <p:cNvSpPr txBox="1"/>
          <p:nvPr/>
        </p:nvSpPr>
        <p:spPr>
          <a:xfrm>
            <a:off x="4552447" y="4516503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01</a:t>
            </a:r>
          </a:p>
        </p:txBody>
      </p:sp>
      <p:sp>
        <p:nvSpPr>
          <p:cNvPr id="121" name="CasellaDiTesto 120"/>
          <p:cNvSpPr txBox="1"/>
          <p:nvPr/>
        </p:nvSpPr>
        <p:spPr>
          <a:xfrm>
            <a:off x="4161568" y="5310396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10</a:t>
            </a:r>
          </a:p>
        </p:txBody>
      </p:sp>
      <p:sp>
        <p:nvSpPr>
          <p:cNvPr id="124" name="CasellaDiTesto 123"/>
          <p:cNvSpPr txBox="1"/>
          <p:nvPr/>
        </p:nvSpPr>
        <p:spPr>
          <a:xfrm>
            <a:off x="5270512" y="5310395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10</a:t>
            </a:r>
          </a:p>
        </p:txBody>
      </p:sp>
      <p:sp>
        <p:nvSpPr>
          <p:cNvPr id="127" name="CasellaDiTesto 126"/>
          <p:cNvSpPr txBox="1"/>
          <p:nvPr/>
        </p:nvSpPr>
        <p:spPr>
          <a:xfrm>
            <a:off x="4945690" y="5743609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01</a:t>
            </a:r>
          </a:p>
        </p:txBody>
      </p:sp>
      <p:sp>
        <p:nvSpPr>
          <p:cNvPr id="130" name="CasellaDiTesto 129"/>
          <p:cNvSpPr txBox="1"/>
          <p:nvPr/>
        </p:nvSpPr>
        <p:spPr>
          <a:xfrm>
            <a:off x="4747018" y="5376187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10</a:t>
            </a:r>
          </a:p>
        </p:txBody>
      </p:sp>
      <p:sp>
        <p:nvSpPr>
          <p:cNvPr id="131" name="CasellaDiTesto 130"/>
          <p:cNvSpPr txBox="1"/>
          <p:nvPr/>
        </p:nvSpPr>
        <p:spPr>
          <a:xfrm>
            <a:off x="5373648" y="2166749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01</a:t>
            </a:r>
          </a:p>
        </p:txBody>
      </p:sp>
      <p:sp>
        <p:nvSpPr>
          <p:cNvPr id="132" name="CasellaDiTesto 131"/>
          <p:cNvSpPr txBox="1"/>
          <p:nvPr/>
        </p:nvSpPr>
        <p:spPr>
          <a:xfrm>
            <a:off x="5135900" y="4763883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10</a:t>
            </a:r>
          </a:p>
        </p:txBody>
      </p:sp>
      <p:sp>
        <p:nvSpPr>
          <p:cNvPr id="133" name="CasellaDiTesto 132"/>
          <p:cNvSpPr txBox="1"/>
          <p:nvPr/>
        </p:nvSpPr>
        <p:spPr>
          <a:xfrm>
            <a:off x="5311761" y="1511936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00</a:t>
            </a:r>
          </a:p>
        </p:txBody>
      </p:sp>
      <p:sp>
        <p:nvSpPr>
          <p:cNvPr id="134" name="CasellaDiTesto 133"/>
          <p:cNvSpPr txBox="1"/>
          <p:nvPr/>
        </p:nvSpPr>
        <p:spPr>
          <a:xfrm>
            <a:off x="5158018" y="3970576"/>
            <a:ext cx="33186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11</a:t>
            </a:r>
          </a:p>
        </p:txBody>
      </p:sp>
      <p:cxnSp>
        <p:nvCxnSpPr>
          <p:cNvPr id="163" name="Connettore 1 162"/>
          <p:cNvCxnSpPr/>
          <p:nvPr/>
        </p:nvCxnSpPr>
        <p:spPr>
          <a:xfrm>
            <a:off x="2291166" y="6281459"/>
            <a:ext cx="514296" cy="0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Connettore 1 163"/>
          <p:cNvCxnSpPr/>
          <p:nvPr/>
        </p:nvCxnSpPr>
        <p:spPr>
          <a:xfrm flipV="1">
            <a:off x="2291166" y="6497483"/>
            <a:ext cx="514296" cy="1"/>
          </a:xfrm>
          <a:prstGeom prst="line">
            <a:avLst/>
          </a:prstGeom>
          <a:ln w="19050" cap="rnd">
            <a:solidFill>
              <a:schemeClr val="dk1">
                <a:shade val="95000"/>
                <a:satMod val="10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CasellaDiTesto 164"/>
          <p:cNvSpPr txBox="1"/>
          <p:nvPr/>
        </p:nvSpPr>
        <p:spPr>
          <a:xfrm>
            <a:off x="1506762" y="6144616"/>
            <a:ext cx="78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0-bit input</a:t>
            </a:r>
          </a:p>
        </p:txBody>
      </p:sp>
      <p:sp>
        <p:nvSpPr>
          <p:cNvPr id="166" name="CasellaDiTesto 165"/>
          <p:cNvSpPr txBox="1"/>
          <p:nvPr/>
        </p:nvSpPr>
        <p:spPr>
          <a:xfrm>
            <a:off x="1506762" y="6374372"/>
            <a:ext cx="75223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1-bit input</a:t>
            </a:r>
          </a:p>
        </p:txBody>
      </p:sp>
      <p:cxnSp>
        <p:nvCxnSpPr>
          <p:cNvPr id="167" name="Connettore 1 166"/>
          <p:cNvCxnSpPr/>
          <p:nvPr/>
        </p:nvCxnSpPr>
        <p:spPr>
          <a:xfrm>
            <a:off x="4469454" y="6165304"/>
            <a:ext cx="1341681" cy="0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Connettore 1 167"/>
          <p:cNvCxnSpPr/>
          <p:nvPr/>
        </p:nvCxnSpPr>
        <p:spPr>
          <a:xfrm flipV="1">
            <a:off x="4473860" y="6021288"/>
            <a:ext cx="4406" cy="150478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Connettore 1 168"/>
          <p:cNvCxnSpPr/>
          <p:nvPr/>
        </p:nvCxnSpPr>
        <p:spPr>
          <a:xfrm flipV="1">
            <a:off x="5806118" y="6021288"/>
            <a:ext cx="0" cy="150478"/>
          </a:xfrm>
          <a:prstGeom prst="line">
            <a:avLst/>
          </a:prstGeom>
          <a:ln w="19050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CasellaDiTesto 169"/>
          <p:cNvSpPr txBox="1"/>
          <p:nvPr/>
        </p:nvSpPr>
        <p:spPr>
          <a:xfrm>
            <a:off x="4750656" y="6174761"/>
            <a:ext cx="7844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 smtClean="0"/>
              <a:t>Repeat for T</a:t>
            </a:r>
            <a:r>
              <a:rPr lang="en-GB" sz="1000" baseline="-25000" dirty="0" smtClean="0"/>
              <a:t>i</a:t>
            </a:r>
            <a:r>
              <a:rPr lang="en-GB" sz="1000" dirty="0" smtClean="0"/>
              <a:t> &gt; T</a:t>
            </a:r>
            <a:r>
              <a:rPr lang="en-GB" sz="1000" baseline="-25000" dirty="0" smtClean="0"/>
              <a:t>4</a:t>
            </a:r>
          </a:p>
        </p:txBody>
      </p:sp>
      <p:sp>
        <p:nvSpPr>
          <p:cNvPr id="171" name="CasellaDiTesto 170"/>
          <p:cNvSpPr txBox="1"/>
          <p:nvPr/>
        </p:nvSpPr>
        <p:spPr>
          <a:xfrm>
            <a:off x="1099224" y="137869"/>
            <a:ext cx="3318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T</a:t>
            </a:r>
            <a:r>
              <a:rPr lang="en-GB" sz="1000" baseline="-25000" dirty="0"/>
              <a:t>0</a:t>
            </a:r>
            <a:endParaRPr lang="en-GB" sz="1000" baseline="-25000" dirty="0" smtClean="0"/>
          </a:p>
        </p:txBody>
      </p:sp>
      <p:sp>
        <p:nvSpPr>
          <p:cNvPr id="172" name="CasellaDiTesto 171"/>
          <p:cNvSpPr txBox="1"/>
          <p:nvPr/>
        </p:nvSpPr>
        <p:spPr>
          <a:xfrm>
            <a:off x="2206049" y="137868"/>
            <a:ext cx="3318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T</a:t>
            </a:r>
            <a:r>
              <a:rPr lang="en-GB" sz="1000" baseline="-25000" dirty="0" smtClean="0"/>
              <a:t>1</a:t>
            </a:r>
          </a:p>
        </p:txBody>
      </p:sp>
      <p:sp>
        <p:nvSpPr>
          <p:cNvPr id="173" name="CasellaDiTesto 172"/>
          <p:cNvSpPr txBox="1"/>
          <p:nvPr/>
        </p:nvSpPr>
        <p:spPr>
          <a:xfrm>
            <a:off x="3275130" y="140652"/>
            <a:ext cx="3318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T</a:t>
            </a:r>
            <a:r>
              <a:rPr lang="en-GB" sz="1000" baseline="-25000" dirty="0" smtClean="0"/>
              <a:t>2</a:t>
            </a:r>
          </a:p>
        </p:txBody>
      </p:sp>
      <p:sp>
        <p:nvSpPr>
          <p:cNvPr id="174" name="CasellaDiTesto 173"/>
          <p:cNvSpPr txBox="1"/>
          <p:nvPr/>
        </p:nvSpPr>
        <p:spPr>
          <a:xfrm>
            <a:off x="4400405" y="137626"/>
            <a:ext cx="3318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T</a:t>
            </a:r>
            <a:r>
              <a:rPr lang="en-GB" sz="1000" baseline="-25000" dirty="0" smtClean="0"/>
              <a:t>3</a:t>
            </a:r>
          </a:p>
        </p:txBody>
      </p:sp>
      <p:sp>
        <p:nvSpPr>
          <p:cNvPr id="175" name="CasellaDiTesto 174"/>
          <p:cNvSpPr txBox="1"/>
          <p:nvPr/>
        </p:nvSpPr>
        <p:spPr>
          <a:xfrm>
            <a:off x="5519311" y="137626"/>
            <a:ext cx="331860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000" dirty="0" smtClean="0"/>
              <a:t>T</a:t>
            </a:r>
            <a:r>
              <a:rPr lang="en-GB" sz="1000" baseline="-25000" dirty="0" smtClean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8234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1691681" y="2456706"/>
            <a:ext cx="504055" cy="468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Rettangolo 65"/>
          <p:cNvSpPr/>
          <p:nvPr/>
        </p:nvSpPr>
        <p:spPr>
          <a:xfrm>
            <a:off x="2195736" y="2456706"/>
            <a:ext cx="504055" cy="468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Rettangolo 66"/>
          <p:cNvSpPr/>
          <p:nvPr/>
        </p:nvSpPr>
        <p:spPr>
          <a:xfrm>
            <a:off x="2699791" y="2456706"/>
            <a:ext cx="504055" cy="468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Ovale 4"/>
          <p:cNvSpPr/>
          <p:nvPr/>
        </p:nvSpPr>
        <p:spPr>
          <a:xfrm>
            <a:off x="2753796" y="1597420"/>
            <a:ext cx="396043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+</a:t>
            </a:r>
            <a:endParaRPr lang="en-GB" sz="2000" dirty="0"/>
          </a:p>
        </p:txBody>
      </p:sp>
      <p:sp>
        <p:nvSpPr>
          <p:cNvPr id="75" name="Ovale 74"/>
          <p:cNvSpPr/>
          <p:nvPr/>
        </p:nvSpPr>
        <p:spPr>
          <a:xfrm>
            <a:off x="2753795" y="3412001"/>
            <a:ext cx="396043" cy="36004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 smtClean="0">
                <a:solidFill>
                  <a:schemeClr val="tx1"/>
                </a:solidFill>
              </a:rPr>
              <a:t>+</a:t>
            </a:r>
            <a:endParaRPr lang="en-GB" sz="2000" dirty="0"/>
          </a:p>
        </p:txBody>
      </p:sp>
      <p:cxnSp>
        <p:nvCxnSpPr>
          <p:cNvPr id="78" name="Connettore 2 77"/>
          <p:cNvCxnSpPr>
            <a:stCxn id="3" idx="2"/>
            <a:endCxn id="75" idx="1"/>
          </p:cNvCxnSpPr>
          <p:nvPr/>
        </p:nvCxnSpPr>
        <p:spPr>
          <a:xfrm>
            <a:off x="1943709" y="2924944"/>
            <a:ext cx="868085" cy="539784"/>
          </a:xfrm>
          <a:prstGeom prst="straightConnector1">
            <a:avLst/>
          </a:prstGeom>
          <a:ln w="15875" cap="rnd" cmpd="sng">
            <a:solidFill>
              <a:schemeClr val="tx1"/>
            </a:solidFill>
            <a:prstDash val="solid"/>
            <a:bevel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2 82"/>
          <p:cNvCxnSpPr>
            <a:stCxn id="67" idx="2"/>
            <a:endCxn id="75" idx="0"/>
          </p:cNvCxnSpPr>
          <p:nvPr/>
        </p:nvCxnSpPr>
        <p:spPr>
          <a:xfrm flipH="1">
            <a:off x="2951817" y="2924944"/>
            <a:ext cx="2" cy="487057"/>
          </a:xfrm>
          <a:prstGeom prst="straightConnector1">
            <a:avLst/>
          </a:prstGeom>
          <a:ln w="15875" cap="rnd" cmpd="sng">
            <a:solidFill>
              <a:schemeClr val="tx1"/>
            </a:solidFill>
            <a:prstDash val="solid"/>
            <a:bevel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/>
          <p:cNvCxnSpPr>
            <a:stCxn id="5" idx="6"/>
          </p:cNvCxnSpPr>
          <p:nvPr/>
        </p:nvCxnSpPr>
        <p:spPr>
          <a:xfrm>
            <a:off x="3149839" y="1777440"/>
            <a:ext cx="1062120" cy="0"/>
          </a:xfrm>
          <a:prstGeom prst="straightConnector1">
            <a:avLst/>
          </a:prstGeom>
          <a:ln w="15875" cap="rnd" cmpd="sng">
            <a:solidFill>
              <a:schemeClr val="tx1"/>
            </a:solidFill>
            <a:prstDash val="solid"/>
            <a:bevel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2 99"/>
          <p:cNvCxnSpPr>
            <a:stCxn id="75" idx="6"/>
          </p:cNvCxnSpPr>
          <p:nvPr/>
        </p:nvCxnSpPr>
        <p:spPr>
          <a:xfrm>
            <a:off x="3149838" y="3592021"/>
            <a:ext cx="1062121" cy="0"/>
          </a:xfrm>
          <a:prstGeom prst="straightConnector1">
            <a:avLst/>
          </a:prstGeom>
          <a:ln w="15875" cap="rnd" cmpd="sng">
            <a:solidFill>
              <a:schemeClr val="tx1"/>
            </a:solidFill>
            <a:prstDash val="solid"/>
            <a:bevel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ttore 2 102"/>
          <p:cNvCxnSpPr>
            <a:endCxn id="3" idx="1"/>
          </p:cNvCxnSpPr>
          <p:nvPr/>
        </p:nvCxnSpPr>
        <p:spPr>
          <a:xfrm>
            <a:off x="683568" y="2690825"/>
            <a:ext cx="1008113" cy="0"/>
          </a:xfrm>
          <a:prstGeom prst="straightConnector1">
            <a:avLst/>
          </a:prstGeom>
          <a:ln w="15875" cap="rnd" cmpd="sng">
            <a:solidFill>
              <a:schemeClr val="tx1"/>
            </a:solidFill>
            <a:prstDash val="solid"/>
            <a:bevel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CasellaDiTesto 78"/>
          <p:cNvSpPr txBox="1"/>
          <p:nvPr/>
        </p:nvSpPr>
        <p:spPr>
          <a:xfrm>
            <a:off x="338436" y="2383048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ambria" pitchFamily="18" charset="0"/>
                <a:ea typeface="Cambria" pitchFamily="18" charset="0"/>
              </a:rPr>
              <a:t>Input bit</a:t>
            </a:r>
            <a:endParaRPr lang="en-GB" sz="1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09" name="CasellaDiTesto 108"/>
          <p:cNvSpPr txBox="1"/>
          <p:nvPr/>
        </p:nvSpPr>
        <p:spPr>
          <a:xfrm>
            <a:off x="3558681" y="1351543"/>
            <a:ext cx="13065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ambria" pitchFamily="18" charset="0"/>
                <a:ea typeface="Cambria" pitchFamily="18" charset="0"/>
              </a:rPr>
              <a:t>1</a:t>
            </a:r>
            <a:r>
              <a:rPr lang="en-GB" sz="1400" baseline="30000" dirty="0" smtClean="0">
                <a:latin typeface="Cambria" pitchFamily="18" charset="0"/>
                <a:ea typeface="Cambria" pitchFamily="18" charset="0"/>
              </a:rPr>
              <a:t>st</a:t>
            </a:r>
            <a:r>
              <a:rPr lang="en-GB" sz="1400" dirty="0" smtClean="0">
                <a:latin typeface="Cambria" pitchFamily="18" charset="0"/>
                <a:ea typeface="Cambria" pitchFamily="18" charset="0"/>
              </a:rPr>
              <a:t> output bit</a:t>
            </a:r>
            <a:endParaRPr lang="en-GB" sz="1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0" name="CasellaDiTesto 109"/>
          <p:cNvSpPr txBox="1"/>
          <p:nvPr/>
        </p:nvSpPr>
        <p:spPr>
          <a:xfrm>
            <a:off x="3558681" y="3634034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ambria" pitchFamily="18" charset="0"/>
                <a:ea typeface="Cambria" pitchFamily="18" charset="0"/>
              </a:rPr>
              <a:t>2</a:t>
            </a:r>
            <a:r>
              <a:rPr lang="en-GB" sz="1400" baseline="30000" dirty="0" smtClean="0">
                <a:latin typeface="Cambria" pitchFamily="18" charset="0"/>
                <a:ea typeface="Cambria" pitchFamily="18" charset="0"/>
              </a:rPr>
              <a:t>nd</a:t>
            </a:r>
            <a:r>
              <a:rPr lang="en-GB" sz="1400" dirty="0" smtClean="0">
                <a:latin typeface="Cambria" pitchFamily="18" charset="0"/>
                <a:ea typeface="Cambria" pitchFamily="18" charset="0"/>
              </a:rPr>
              <a:t> output bit</a:t>
            </a:r>
            <a:endParaRPr lang="en-GB" sz="14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11" name="CasellaDiTesto 110"/>
          <p:cNvSpPr txBox="1"/>
          <p:nvPr/>
        </p:nvSpPr>
        <p:spPr>
          <a:xfrm>
            <a:off x="8100392" y="116632"/>
            <a:ext cx="926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 smtClean="0">
                <a:latin typeface="Cambria" pitchFamily="18" charset="0"/>
                <a:ea typeface="Cambria" pitchFamily="18" charset="0"/>
              </a:rPr>
              <a:t>K = 4</a:t>
            </a:r>
            <a:endParaRPr lang="en-GB" sz="2400" b="1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19" name="Rettangolo 18"/>
          <p:cNvSpPr/>
          <p:nvPr/>
        </p:nvSpPr>
        <p:spPr>
          <a:xfrm>
            <a:off x="3176844" y="2456706"/>
            <a:ext cx="504055" cy="4682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3" name="Connettore 2 22"/>
          <p:cNvCxnSpPr>
            <a:stCxn id="19" idx="0"/>
            <a:endCxn id="5" idx="5"/>
          </p:cNvCxnSpPr>
          <p:nvPr/>
        </p:nvCxnSpPr>
        <p:spPr>
          <a:xfrm flipH="1" flipV="1">
            <a:off x="3091840" y="1904733"/>
            <a:ext cx="337032" cy="551973"/>
          </a:xfrm>
          <a:prstGeom prst="straightConnector1">
            <a:avLst/>
          </a:prstGeom>
          <a:ln w="15875" cap="rnd" cmpd="sng">
            <a:solidFill>
              <a:schemeClr val="tx1"/>
            </a:solidFill>
            <a:prstDash val="solid"/>
            <a:bevel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/>
          <p:cNvCxnSpPr>
            <a:stCxn id="67" idx="0"/>
            <a:endCxn id="5" idx="4"/>
          </p:cNvCxnSpPr>
          <p:nvPr/>
        </p:nvCxnSpPr>
        <p:spPr>
          <a:xfrm flipH="1" flipV="1">
            <a:off x="2951818" y="1957460"/>
            <a:ext cx="1" cy="499246"/>
          </a:xfrm>
          <a:prstGeom prst="straightConnector1">
            <a:avLst/>
          </a:prstGeom>
          <a:ln w="15875" cap="rnd" cmpd="sng">
            <a:solidFill>
              <a:schemeClr val="tx1"/>
            </a:solidFill>
            <a:prstDash val="solid"/>
            <a:bevel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/>
          <p:cNvCxnSpPr>
            <a:stCxn id="3" idx="0"/>
            <a:endCxn id="5" idx="2"/>
          </p:cNvCxnSpPr>
          <p:nvPr/>
        </p:nvCxnSpPr>
        <p:spPr>
          <a:xfrm flipV="1">
            <a:off x="1943709" y="1777440"/>
            <a:ext cx="810087" cy="679266"/>
          </a:xfrm>
          <a:prstGeom prst="straightConnector1">
            <a:avLst/>
          </a:prstGeom>
          <a:ln w="15875" cap="rnd" cmpd="sng">
            <a:solidFill>
              <a:schemeClr val="tx1"/>
            </a:solidFill>
            <a:prstDash val="solid"/>
            <a:bevel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2 37"/>
          <p:cNvCxnSpPr>
            <a:stCxn id="66" idx="0"/>
            <a:endCxn id="5" idx="3"/>
          </p:cNvCxnSpPr>
          <p:nvPr/>
        </p:nvCxnSpPr>
        <p:spPr>
          <a:xfrm flipV="1">
            <a:off x="2447764" y="1904733"/>
            <a:ext cx="364031" cy="551973"/>
          </a:xfrm>
          <a:prstGeom prst="straightConnector1">
            <a:avLst/>
          </a:prstGeom>
          <a:ln w="15875" cap="rnd" cmpd="sng">
            <a:solidFill>
              <a:schemeClr val="tx1"/>
            </a:solidFill>
            <a:prstDash val="solid"/>
            <a:bevel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2 47"/>
          <p:cNvCxnSpPr>
            <a:stCxn id="19" idx="2"/>
            <a:endCxn id="75" idx="7"/>
          </p:cNvCxnSpPr>
          <p:nvPr/>
        </p:nvCxnSpPr>
        <p:spPr>
          <a:xfrm flipH="1">
            <a:off x="3091839" y="2924944"/>
            <a:ext cx="337033" cy="539784"/>
          </a:xfrm>
          <a:prstGeom prst="straightConnector1">
            <a:avLst/>
          </a:prstGeom>
          <a:ln w="15875" cap="rnd" cmpd="sng">
            <a:solidFill>
              <a:schemeClr val="tx1"/>
            </a:solidFill>
            <a:prstDash val="solid"/>
            <a:bevel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21"/>
          <p:cNvSpPr txBox="1"/>
          <p:nvPr/>
        </p:nvSpPr>
        <p:spPr>
          <a:xfrm>
            <a:off x="2197676" y="1628662"/>
            <a:ext cx="39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ambria" pitchFamily="18" charset="0"/>
                <a:ea typeface="Cambria" pitchFamily="18" charset="0"/>
              </a:rPr>
              <a:t>G</a:t>
            </a:r>
            <a:r>
              <a:rPr lang="en-GB" sz="1400" baseline="-25000" dirty="0" smtClean="0">
                <a:latin typeface="Cambria" pitchFamily="18" charset="0"/>
                <a:ea typeface="Cambria" pitchFamily="18" charset="0"/>
              </a:rPr>
              <a:t>1</a:t>
            </a:r>
            <a:endParaRPr lang="en-GB" sz="1400" baseline="-250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24" name="CasellaDiTesto 23"/>
          <p:cNvSpPr txBox="1"/>
          <p:nvPr/>
        </p:nvSpPr>
        <p:spPr>
          <a:xfrm>
            <a:off x="2197676" y="3438132"/>
            <a:ext cx="393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>
                <a:latin typeface="Cambria" pitchFamily="18" charset="0"/>
                <a:ea typeface="Cambria" pitchFamily="18" charset="0"/>
              </a:rPr>
              <a:t>G</a:t>
            </a:r>
            <a:r>
              <a:rPr lang="en-GB" sz="1400" baseline="-25000" dirty="0" smtClean="0">
                <a:latin typeface="Cambria" pitchFamily="18" charset="0"/>
                <a:ea typeface="Cambria" pitchFamily="18" charset="0"/>
              </a:rPr>
              <a:t>2</a:t>
            </a:r>
            <a:endParaRPr lang="en-GB" sz="1400" baseline="-25000" dirty="0">
              <a:latin typeface="Cambria" pitchFamily="18" charset="0"/>
              <a:ea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1848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176</Words>
  <Application>Microsoft Office PowerPoint</Application>
  <PresentationFormat>Presentazione su schermo (4:3)</PresentationFormat>
  <Paragraphs>146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Windows User</dc:creator>
  <cp:lastModifiedBy>Windows User</cp:lastModifiedBy>
  <cp:revision>57</cp:revision>
  <dcterms:created xsi:type="dcterms:W3CDTF">2018-09-12T17:37:19Z</dcterms:created>
  <dcterms:modified xsi:type="dcterms:W3CDTF">2018-10-07T07:42:39Z</dcterms:modified>
</cp:coreProperties>
</file>