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000A-D891-4890-AE20-82C60CD1963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with JavaFX </a:t>
            </a:r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b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#8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Fall</a:t>
            </a:r>
            <a:b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Bowen Zhang(bowen.zhang@connect.ust.hk)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2511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836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two new buttons “Add a Folder” and “Add a Note”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80" y="2353469"/>
            <a:ext cx="2121009" cy="1847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9189" y="2309727"/>
            <a:ext cx="62564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Previously, these widgets were organized by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Now, in order to add one button to the right of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may need to group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button to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24" y="3818270"/>
            <a:ext cx="2533780" cy="2394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3492" y="3448938"/>
            <a:ext cx="72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VBOX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8840" y="4089349"/>
            <a:ext cx="2794386" cy="4161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8625" y="4112734"/>
            <a:ext cx="73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8840" y="4628426"/>
            <a:ext cx="2794386" cy="10701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8625" y="4651811"/>
            <a:ext cx="1083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LISTVIEW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28840" y="5676985"/>
            <a:ext cx="2794386" cy="4161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18625" y="5700370"/>
            <a:ext cx="99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45927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hander to “Add a Folder” button.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Use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TextInputDialog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interact with users.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You can input the new folder name through text input dialog.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763" y="3043767"/>
            <a:ext cx="9354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TextInputDialog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TextInputDialog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"Add a Folder"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"Input"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.setHeaderText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"Add a new folder for your notebook:"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"Please enter the name you want to create:"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Traditional way to get the response value.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Optional&lt;String&gt;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.showAndWait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.isPresent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()){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  // </a:t>
            </a:r>
            <a:r>
              <a:rPr lang="en-US" sz="14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85" y="4926464"/>
            <a:ext cx="3660968" cy="16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Check the validity of the input folder name.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77" y="3465994"/>
            <a:ext cx="3452007" cy="163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88" y="3471942"/>
            <a:ext cx="3441877" cy="1632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9881" y="3037205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input is an empty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6113" y="3037205"/>
            <a:ext cx="5501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notebook already has a folder with the input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9881" y="5735780"/>
            <a:ext cx="7448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Please deal with these cases and pop up warning message windows for users.</a:t>
            </a:r>
          </a:p>
          <a:p>
            <a:r>
              <a:rPr lang="en-US" dirty="0"/>
              <a:t>You can finish this using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 widget as described before.</a:t>
            </a:r>
          </a:p>
        </p:txBody>
      </p:sp>
    </p:spTree>
    <p:extLst>
      <p:ext uri="{BB962C8B-B14F-4D97-AF65-F5344CB8AC3E}">
        <p14:creationId xmlns:p14="http://schemas.microsoft.com/office/powerpoint/2010/main" val="235050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Update the note and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4867" y="2121002"/>
            <a:ext cx="7426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input folder is valid, please add a new folder to the notebook.</a:t>
            </a:r>
          </a:p>
          <a:p>
            <a:r>
              <a:rPr lang="en-US" dirty="0"/>
              <a:t>In order to do so, you need to create a new function </a:t>
            </a:r>
            <a:r>
              <a:rPr lang="en-US" dirty="0" err="1"/>
              <a:t>addFolder</a:t>
            </a:r>
            <a:r>
              <a:rPr lang="en-US" dirty="0"/>
              <a:t>() in </a:t>
            </a:r>
            <a:r>
              <a:rPr lang="en-US" dirty="0" err="1"/>
              <a:t>NoteBook</a:t>
            </a:r>
            <a:r>
              <a:rPr lang="en-US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5" y="4425163"/>
            <a:ext cx="3841947" cy="1746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58" y="3251704"/>
            <a:ext cx="4541822" cy="33213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4867" y="275259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addFolder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   // TO DO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564867" y="3668118"/>
            <a:ext cx="45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update the display accordingly to make the newly added folder selected..</a:t>
            </a:r>
          </a:p>
        </p:txBody>
      </p:sp>
    </p:spTree>
    <p:extLst>
      <p:ext uri="{BB962C8B-B14F-4D97-AF65-F5344CB8AC3E}">
        <p14:creationId xmlns:p14="http://schemas.microsoft.com/office/powerpoint/2010/main" val="13166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Add a new Note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283" y="2083656"/>
            <a:ext cx="7766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check whether a folder is selected or not.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74" y="4467921"/>
            <a:ext cx="3441877" cy="1708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6" y="2531211"/>
            <a:ext cx="1943310" cy="1694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674" y="2562340"/>
            <a:ext cx="3441877" cy="16320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4868" y="2506058"/>
            <a:ext cx="3051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folder is not selected, give a warning message!</a:t>
            </a:r>
          </a:p>
          <a:p>
            <a:endParaRPr lang="en-US" dirty="0"/>
          </a:p>
          <a:p>
            <a:r>
              <a:rPr lang="en-US" dirty="0"/>
              <a:t>Because we need to insert a note to a </a:t>
            </a:r>
            <a:r>
              <a:rPr lang="en-US" b="1" i="1" dirty="0">
                <a:solidFill>
                  <a:srgbClr val="00B050"/>
                </a:solidFill>
              </a:rPr>
              <a:t>specified folder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8568" y="4225503"/>
            <a:ext cx="4154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If a folder is currently selected, then ask for input of the note name. </a:t>
            </a:r>
          </a:p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note added is a </a:t>
            </a:r>
            <a:r>
              <a:rPr lang="en-US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TextNote</a:t>
            </a:r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only the title is required for input)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836" y="4566099"/>
            <a:ext cx="1943310" cy="17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Add a new Note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283" y="2083656"/>
            <a:ext cx="7766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new Note to the selected folder.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call method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2561" y="2848981"/>
            <a:ext cx="7935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note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.createTextNote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currentFolder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inputNoteName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0" y="4190066"/>
            <a:ext cx="3441877" cy="16320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8" y="4190066"/>
            <a:ext cx="2495678" cy="21845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32561" y="3471708"/>
            <a:ext cx="305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successfully inserted, pops up a message.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0655" y="3471708"/>
            <a:ext cx="305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update the list view.</a:t>
            </a:r>
          </a:p>
        </p:txBody>
      </p:sp>
    </p:spTree>
    <p:extLst>
      <p:ext uri="{BB962C8B-B14F-4D97-AF65-F5344CB8AC3E}">
        <p14:creationId xmlns:p14="http://schemas.microsoft.com/office/powerpoint/2010/main" val="28909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Create a new member variable called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currentNote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5723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used to store the name of the current note selected.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5191" y="20622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 current search string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currentSearch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 current note selected by the user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currentNote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123907" y="3082396"/>
            <a:ext cx="6309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Make the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widget editable and add two new buttons.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867" y="4136123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textAreNote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.setEditable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66" y="4728185"/>
            <a:ext cx="3016405" cy="10478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431290" y="4236438"/>
            <a:ext cx="4716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Please also add two icons for save and delete</a:t>
            </a:r>
          </a:p>
          <a:p>
            <a:r>
              <a:rPr lang="en-US" dirty="0"/>
              <a:t>You can display images using </a:t>
            </a:r>
            <a:r>
              <a:rPr lang="en-US" dirty="0" err="1"/>
              <a:t>ImageView</a:t>
            </a:r>
            <a:r>
              <a:rPr lang="en-US" dirty="0"/>
              <a:t>. The two icon files are provided, and can be downloaded from the lab webpage.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2166" y="5524659"/>
            <a:ext cx="9799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ImageView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ImageView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Image(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"save.png"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toURI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.setFitHeight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(18);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saveView.setFitWidth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(18);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.setPreserveRatio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056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Add event handler to button “Save Note”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7017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check whether currently a folder and a note have been selected yet.</a:t>
            </a:r>
          </a:p>
          <a:p>
            <a:r>
              <a:rPr lang="en-US" dirty="0"/>
              <a:t>If not, you can not save and please give a warning message.</a:t>
            </a:r>
          </a:p>
          <a:p>
            <a:r>
              <a:rPr lang="en-US" dirty="0"/>
              <a:t>Otherwise, save the content of the </a:t>
            </a:r>
            <a:r>
              <a:rPr lang="en-US" dirty="0" err="1"/>
              <a:t>TextArea</a:t>
            </a:r>
            <a:r>
              <a:rPr lang="en-US" dirty="0"/>
              <a:t> to the current Note selected.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69" y="3300034"/>
            <a:ext cx="4378401" cy="32018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16" y="3300033"/>
            <a:ext cx="4378402" cy="3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handler to button “Delete Note”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7485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check whether currently a folder and a note have been selected yet.</a:t>
            </a:r>
          </a:p>
          <a:p>
            <a:r>
              <a:rPr lang="en-US" dirty="0"/>
              <a:t>If not, you have no note to delete and please give a warning message.</a:t>
            </a:r>
          </a:p>
          <a:p>
            <a:r>
              <a:rPr lang="en-US" dirty="0"/>
              <a:t>Otherwise, please delete the currently selected note from the folder selected.</a:t>
            </a:r>
          </a:p>
          <a:p>
            <a:r>
              <a:rPr lang="en-US" dirty="0"/>
              <a:t>Please give a confirmation message if </a:t>
            </a:r>
          </a:p>
          <a:p>
            <a:r>
              <a:rPr lang="en-US" dirty="0"/>
              <a:t>the Note is deleted successfully.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03" y="3002832"/>
            <a:ext cx="4861586" cy="35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handler to button “Delete Note”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4867" y="2121002"/>
            <a:ext cx="5667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order to finish this task, you need to add a new function </a:t>
            </a:r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removeNotes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title) </a:t>
            </a:r>
            <a:r>
              <a:rPr lang="en-US" dirty="0"/>
              <a:t>to class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866" y="2998122"/>
            <a:ext cx="10414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removeNotes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// TODO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// Given the title of the note, delete it from the folder.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// Return true if it is deleted successfully, otherwise return false.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4867" y="4706239"/>
            <a:ext cx="3597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note is deleted successfully, please remember to update the list view.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11" y="4287174"/>
            <a:ext cx="5620039" cy="2362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75894" y="5349003"/>
            <a:ext cx="226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List View is Updated</a:t>
            </a:r>
          </a:p>
        </p:txBody>
      </p:sp>
    </p:spTree>
    <p:extLst>
      <p:ext uri="{BB962C8B-B14F-4D97-AF65-F5344CB8AC3E}">
        <p14:creationId xmlns:p14="http://schemas.microsoft.com/office/powerpoint/2010/main" val="196445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of This Lab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050" y="1573391"/>
            <a:ext cx="9273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Use More GUI Widgets with JavaFX.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Handle Input / Output with JavaFX.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92" y="3108960"/>
            <a:ext cx="6758344" cy="33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9" y="1914824"/>
            <a:ext cx="5888866" cy="43064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8405" y="1200665"/>
            <a:ext cx="729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 demo of your program to the TAs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#7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3497" y="3515544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commit and push your code.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of </a:t>
            </a:r>
            <a:r>
              <a:rPr 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6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2" y="1913916"/>
            <a:ext cx="5763126" cy="3946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0585" y="1970007"/>
            <a:ext cx="41964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previous lab, we have already designed the GUI with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in the left picture.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lab, we are going to do more things based on our previous design.</a:t>
            </a:r>
          </a:p>
        </p:txBody>
      </p:sp>
    </p:spTree>
    <p:extLst>
      <p:ext uri="{BB962C8B-B14F-4D97-AF65-F5344CB8AC3E}">
        <p14:creationId xmlns:p14="http://schemas.microsoft.com/office/powerpoint/2010/main" val="85164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05" y="1740439"/>
            <a:ext cx="5531134" cy="4286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4284" y="1032647"/>
            <a:ext cx="4064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order to differentiate with “Save Note”, we change the names of these two buttons to “Load from File” and “Save to File”)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883" y="1998324"/>
            <a:ext cx="1982913" cy="41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9263" y="1813389"/>
            <a:ext cx="452063" cy="452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1069" y="1167327"/>
            <a:ext cx="310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LOAD FROM FILE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/SAVE TO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9882" y="2599362"/>
            <a:ext cx="1982913" cy="1695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6763" y="3999773"/>
            <a:ext cx="452063" cy="452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6868" y="4451836"/>
            <a:ext cx="310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ADD </a:t>
            </a:r>
            <a:r>
              <a:rPr lang="en-US" sz="2400" b="1" dirty="0">
                <a:solidFill>
                  <a:srgbClr val="00B050"/>
                </a:solidFill>
              </a:rPr>
              <a:t>NEW FOLDER/NOTE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8826" y="2393613"/>
            <a:ext cx="3531850" cy="3724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30190" y="5800877"/>
            <a:ext cx="452063" cy="452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2253" y="5796075"/>
            <a:ext cx="310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UPDATE/DELETE NOTE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1294" y="2851327"/>
            <a:ext cx="40645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lab, we are going to add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more major functionality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this GUI.</a:t>
            </a:r>
          </a:p>
        </p:txBody>
      </p:sp>
    </p:spTree>
    <p:extLst>
      <p:ext uri="{BB962C8B-B14F-4D97-AF65-F5344CB8AC3E}">
        <p14:creationId xmlns:p14="http://schemas.microsoft.com/office/powerpoint/2010/main" val="28870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false or remove it.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event handlers to those two buttons like what you did to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buttonSearch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87" y="2295234"/>
            <a:ext cx="5001252" cy="538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5" y="4479531"/>
            <a:ext cx="4892492" cy="1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Choose a file to load from.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4127" y="2130832"/>
            <a:ext cx="524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Here, we use </a:t>
            </a:r>
            <a:r>
              <a:rPr lang="en-US" sz="2400" b="1" dirty="0" err="1">
                <a:solidFill>
                  <a:srgbClr val="00B050"/>
                </a:solidFill>
              </a:rPr>
              <a:t>javafx.stage.FileChooser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55" y="2922154"/>
            <a:ext cx="7594990" cy="14986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001" y="2991738"/>
            <a:ext cx="334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set the title of the choose 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001" y="3366001"/>
            <a:ext cx="320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Add a file filter to choose a specific type of files. Here, we set to “.ser”, which is the type of the file we created in Lab 4.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3496" y="4457386"/>
            <a:ext cx="320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If the chosen file is not null, we continue loading the file.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5498" y="3642999"/>
            <a:ext cx="3749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Show and open the dialog.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Here, the parameter is </a:t>
            </a:r>
            <a:r>
              <a:rPr lang="en-US" b="1" i="1" dirty="0">
                <a:solidFill>
                  <a:srgbClr val="00B050"/>
                </a:solidFill>
              </a:rPr>
              <a:t>stage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In order to do so, we created a new variable called </a:t>
            </a:r>
            <a:r>
              <a:rPr lang="en-US" b="1" i="1" dirty="0">
                <a:solidFill>
                  <a:srgbClr val="00B050"/>
                </a:solidFill>
              </a:rPr>
              <a:t>stage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to store the stage of the current GUI.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09" y="5103717"/>
            <a:ext cx="3061630" cy="1703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69139" y="5103717"/>
            <a:ext cx="2850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You can try to pass </a:t>
            </a:r>
            <a:r>
              <a:rPr lang="en-US" i="1" dirty="0" err="1">
                <a:solidFill>
                  <a:srgbClr val="00B050"/>
                </a:solidFill>
              </a:rPr>
              <a:t>showOpenDialog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with parameter </a:t>
            </a:r>
            <a:r>
              <a:rPr lang="en-US" i="1" dirty="0">
                <a:solidFill>
                  <a:srgbClr val="C00000"/>
                </a:solidFill>
              </a:rPr>
              <a:t>null,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please see the difference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304" y="2922154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08304" y="3307580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328994" y="3897352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3310541" y="4457386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23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Choose a file to load from.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919" y="2140936"/>
            <a:ext cx="8050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code is correct, when you click the load button, it will pop up the following window for you to select a file.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26" y="2870540"/>
            <a:ext cx="4270566" cy="398746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60878" y="3632099"/>
            <a:ext cx="4886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select an file which contains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provided a file “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test.ser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download it from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0878" y="5263315"/>
            <a:ext cx="5230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https://course.cse.ust.hk/comp3021/labs/lab7/test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9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Update the display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919" y="2140936"/>
            <a:ext cx="8050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file a correctly selected, initialize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from the file and update the display.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66" y="3176432"/>
            <a:ext cx="4452436" cy="34505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547" y="4718037"/>
            <a:ext cx="4721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(File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// TODO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547" y="3526008"/>
            <a:ext cx="4851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a new function overloading the previous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which initialize the 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from file.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Save to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919" y="2140936"/>
            <a:ext cx="8873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the same pressures to “Save to File”.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pops up a file selection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when clicking the save button.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all the content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file selected.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it’s successfully saved, pop ups a message window using Alert widget.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28" y="3891252"/>
            <a:ext cx="2863997" cy="1358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4204" y="37255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Alert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Alert(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AlertType.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INFORMATION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"Successfully saved"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"You file has been saved to file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.showAndWait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ifPresent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"Pressed OK."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01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1507</Words>
  <Application>Microsoft Office PowerPoint</Application>
  <PresentationFormat>宽屏</PresentationFormat>
  <Paragraphs>184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Civi</dc:creator>
  <cp:lastModifiedBy>Zhang Bowen</cp:lastModifiedBy>
  <cp:revision>286</cp:revision>
  <dcterms:created xsi:type="dcterms:W3CDTF">2016-10-23T06:12:10Z</dcterms:created>
  <dcterms:modified xsi:type="dcterms:W3CDTF">2022-02-08T04:23:33Z</dcterms:modified>
</cp:coreProperties>
</file>