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MPI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that you  need to know, powered by beer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039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“Messaging Passing Interface” in general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for sending messages back and forth</a:t>
            </a:r>
          </a:p>
          <a:p>
            <a:endParaRPr lang="en-US" dirty="0"/>
          </a:p>
          <a:p>
            <a:r>
              <a:rPr lang="en-US" dirty="0"/>
              <a:t>Used in distributed programming to distribute complex tasks on multiple computers</a:t>
            </a:r>
          </a:p>
          <a:p>
            <a:endParaRPr lang="en-US" dirty="0"/>
          </a:p>
          <a:p>
            <a:r>
              <a:rPr lang="en-US" dirty="0"/>
              <a:t>Is pretty much defines just the interface and declarations of a standard set of methods without an actual implementation</a:t>
            </a:r>
          </a:p>
          <a:p>
            <a:endParaRPr lang="en-US" dirty="0"/>
          </a:p>
          <a:p>
            <a:r>
              <a:rPr lang="en-US" dirty="0"/>
              <a:t>The programmer can thus choose multiple implementations</a:t>
            </a:r>
          </a:p>
          <a:p>
            <a:endParaRPr lang="en-US" dirty="0"/>
          </a:p>
          <a:p>
            <a:r>
              <a:rPr lang="en-US" dirty="0"/>
              <a:t>So MPI is pretty much a set of specifications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74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implementation of the MPI specifications</a:t>
            </a:r>
          </a:p>
          <a:p>
            <a:endParaRPr lang="en-US" dirty="0"/>
          </a:p>
          <a:p>
            <a:r>
              <a:rPr lang="en-US" dirty="0"/>
              <a:t>It boils down to some C++ header files, some “*.lib” files and some “*.</a:t>
            </a:r>
            <a:r>
              <a:rPr lang="en-US" dirty="0" err="1"/>
              <a:t>dll</a:t>
            </a:r>
            <a:r>
              <a:rPr lang="en-US" dirty="0"/>
              <a:t>” files</a:t>
            </a:r>
          </a:p>
          <a:p>
            <a:endParaRPr lang="en-US" dirty="0"/>
          </a:p>
          <a:p>
            <a:r>
              <a:rPr lang="en-US" dirty="0"/>
              <a:t>To make a program, we need to use C++ and add in Visual Studio in the project settings the directories for the files mentioned above in the C++ and linker settings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81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impression of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thought they were some useless old API (sorry </a:t>
            </a:r>
            <a:r>
              <a:rPr lang="en-US" dirty="0" err="1"/>
              <a:t>Ms</a:t>
            </a:r>
            <a:r>
              <a:rPr lang="en-US" dirty="0"/>
              <a:t> Teacher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Well, they aren’t as useless and old as we thought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They are quite interesting even!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56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about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believes in a “world” which is a series of computers and programs which are interconnected by the MPI implementation</a:t>
            </a:r>
          </a:p>
          <a:p>
            <a:endParaRPr lang="en-US" dirty="0"/>
          </a:p>
          <a:p>
            <a:r>
              <a:rPr lang="en-US" dirty="0"/>
              <a:t>We can create a new “world” by using some external tools provided by the various implementations of the MPI standard</a:t>
            </a:r>
          </a:p>
          <a:p>
            <a:endParaRPr lang="en-US" dirty="0"/>
          </a:p>
          <a:p>
            <a:r>
              <a:rPr lang="en-US" dirty="0"/>
              <a:t>Or we can create an initial program which the sole program in the “world” that later spawns multiple child programs in the “world”</a:t>
            </a:r>
          </a:p>
          <a:p>
            <a:endParaRPr lang="en-US" dirty="0"/>
          </a:p>
          <a:p>
            <a:r>
              <a:rPr lang="en-US" dirty="0"/>
              <a:t>This way it won’t be “alone” and “lonely” in the “world” anymore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21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15926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273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Microsoft MPI</vt:lpstr>
      <vt:lpstr>What is the “Messaging Passing Interface” in general</vt:lpstr>
      <vt:lpstr>Microsoft MPI</vt:lpstr>
      <vt:lpstr>Our first impression of MPI</vt:lpstr>
      <vt:lpstr>Basic concepts about MPI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MPI</dc:title>
  <dc:creator>Alecsandru Andrei</dc:creator>
  <cp:lastModifiedBy>Alecsandru Andrei</cp:lastModifiedBy>
  <cp:revision>9</cp:revision>
  <dcterms:created xsi:type="dcterms:W3CDTF">2017-02-26T21:53:02Z</dcterms:created>
  <dcterms:modified xsi:type="dcterms:W3CDTF">2017-02-26T22:18:10Z</dcterms:modified>
</cp:coreProperties>
</file>