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6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720120(v=ws.10).aspx" TargetMode="External"/><Relationship Id="rId2" Type="http://schemas.openxmlformats.org/officeDocument/2006/relationships/hyperlink" Target="http://www.mcs.anl.gov/~balaji/permalinks/argonne14_mpi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st.iu.edu/research/mpi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MPI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that you  need to know, powered by beer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08661" y="6137189"/>
            <a:ext cx="9483339" cy="720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Alecsandru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Neculai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Adrian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Popovici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FII, Master, 2017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39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MPI makes use of the </a:t>
            </a:r>
            <a:r>
              <a:rPr lang="en-US" dirty="0" err="1" smtClean="0"/>
              <a:t>multicore</a:t>
            </a:r>
            <a:r>
              <a:rPr lang="en-US" dirty="0" smtClean="0"/>
              <a:t> processor / multiple nodes in a network.</a:t>
            </a:r>
          </a:p>
          <a:p>
            <a:pPr lvl="1"/>
            <a:r>
              <a:rPr lang="en-US" dirty="0" smtClean="0"/>
              <a:t>MPI uses a rather simple approach with clear definitions.</a:t>
            </a:r>
          </a:p>
          <a:p>
            <a:pPr lvl="1"/>
            <a:r>
              <a:rPr lang="en-US" dirty="0" smtClean="0"/>
              <a:t>MPI is available across multiple platforms:</a:t>
            </a:r>
          </a:p>
          <a:p>
            <a:pPr lvl="2"/>
            <a:r>
              <a:rPr lang="en-US" dirty="0" smtClean="0"/>
              <a:t>We tested it in C++ and C# (and both work well)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An otherwise simple program can have a complex implementation.</a:t>
            </a:r>
          </a:p>
          <a:p>
            <a:pPr lvl="1"/>
            <a:r>
              <a:rPr lang="en-US" dirty="0" smtClean="0"/>
              <a:t>Can generate deadlocks which may be hard to find.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http://www.mcs.anl.gov/~balaji/permalinks/argonne14_mpi.php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https://technet.microsoft.com/en-us/library/cc720120(v=ws.10).</a:t>
            </a:r>
            <a:r>
              <a:rPr lang="en-US" dirty="0" smtClean="0">
                <a:hlinkClick r:id="rId3"/>
              </a:rPr>
              <a:t>aspx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http://www.crest.iu.edu/research/mpi.net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“Messaging Passing Interface” in general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for sending messages back and forth</a:t>
            </a:r>
          </a:p>
          <a:p>
            <a:endParaRPr lang="en-US" dirty="0"/>
          </a:p>
          <a:p>
            <a:r>
              <a:rPr lang="en-US" dirty="0"/>
              <a:t>Used in distributed programming to distribute complex tasks on multiple computers</a:t>
            </a:r>
          </a:p>
          <a:p>
            <a:endParaRPr lang="en-US" dirty="0"/>
          </a:p>
          <a:p>
            <a:r>
              <a:rPr lang="en-US" dirty="0"/>
              <a:t>Is pretty much defines just the interface and declarations of a standard set of methods without an actual implementation</a:t>
            </a:r>
          </a:p>
          <a:p>
            <a:endParaRPr lang="en-US" dirty="0"/>
          </a:p>
          <a:p>
            <a:r>
              <a:rPr lang="en-US" dirty="0"/>
              <a:t>The programmer can thus choose multiple implementations</a:t>
            </a:r>
          </a:p>
          <a:p>
            <a:endParaRPr lang="en-US" dirty="0"/>
          </a:p>
          <a:p>
            <a:r>
              <a:rPr lang="en-US" dirty="0"/>
              <a:t>So MPI is pretty much a set of specifications</a:t>
            </a:r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1387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an implementation of the MPI specifications</a:t>
            </a:r>
          </a:p>
          <a:p>
            <a:endParaRPr lang="en-US" dirty="0"/>
          </a:p>
          <a:p>
            <a:r>
              <a:rPr lang="en-US" dirty="0"/>
              <a:t>It boils down to some C++ header files, some “*.lib” files and some “*.</a:t>
            </a:r>
            <a:r>
              <a:rPr lang="en-US" dirty="0" err="1"/>
              <a:t>dll</a:t>
            </a:r>
            <a:r>
              <a:rPr lang="en-US" dirty="0"/>
              <a:t>” files</a:t>
            </a:r>
          </a:p>
          <a:p>
            <a:endParaRPr lang="en-US" dirty="0"/>
          </a:p>
          <a:p>
            <a:r>
              <a:rPr lang="en-US" dirty="0"/>
              <a:t>To make a program, we need to use C++ and add in Visual Studio in the project settings the directories for the files mentioned above in the C++ and linker settings</a:t>
            </a:r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6481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impression of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thought they were some useless old </a:t>
            </a:r>
            <a:r>
              <a:rPr lang="en-US" dirty="0" smtClean="0"/>
              <a:t>API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Well, they aren’t as useless and old as we thought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They are quite interesting even!</a:t>
            </a:r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29956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about MPI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believes in a “world” which is a series of computers and programs which are interconnected by the MPI implementation</a:t>
            </a:r>
          </a:p>
          <a:p>
            <a:endParaRPr lang="en-US" dirty="0"/>
          </a:p>
          <a:p>
            <a:r>
              <a:rPr lang="en-US" dirty="0"/>
              <a:t>We can create a new “world” by using some external tools provided by the various implementations of the MPI standard</a:t>
            </a:r>
          </a:p>
          <a:p>
            <a:endParaRPr lang="en-US" dirty="0"/>
          </a:p>
          <a:p>
            <a:r>
              <a:rPr lang="en-US" dirty="0"/>
              <a:t>Or we can create an initial program which the sole program in the “world” that later spawns multiple child programs in the “world”</a:t>
            </a:r>
          </a:p>
          <a:p>
            <a:endParaRPr lang="en-US" dirty="0"/>
          </a:p>
          <a:p>
            <a:r>
              <a:rPr lang="en-US" dirty="0"/>
              <a:t>This way it won’t be “alone” and “lonely” in the “world” anymore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11921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Processes can be collected into </a:t>
            </a:r>
            <a:r>
              <a:rPr lang="en-US" b="1" dirty="0" smtClean="0"/>
              <a:t>Groups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group</a:t>
            </a:r>
            <a:r>
              <a:rPr lang="en-US" dirty="0" smtClean="0"/>
              <a:t> can have multiple colors,</a:t>
            </a:r>
          </a:p>
          <a:p>
            <a:pPr lvl="1"/>
            <a:r>
              <a:rPr lang="en-US" b="1" dirty="0" smtClean="0"/>
              <a:t>Group</a:t>
            </a:r>
            <a:r>
              <a:rPr lang="en-US" dirty="0" smtClean="0"/>
              <a:t> + </a:t>
            </a:r>
            <a:r>
              <a:rPr lang="en-US" b="1" dirty="0" smtClean="0"/>
              <a:t>color</a:t>
            </a:r>
            <a:r>
              <a:rPr lang="en-US" dirty="0" smtClean="0"/>
              <a:t> = </a:t>
            </a:r>
            <a:r>
              <a:rPr lang="en-US" b="1" dirty="0" smtClean="0"/>
              <a:t>communicator</a:t>
            </a:r>
            <a:r>
              <a:rPr lang="en-US" dirty="0" smtClean="0"/>
              <a:t> (name for the group)</a:t>
            </a:r>
          </a:p>
          <a:p>
            <a:r>
              <a:rPr lang="en-US" dirty="0" smtClean="0"/>
              <a:t>A Process is identifier inside a group by it’s </a:t>
            </a:r>
            <a:r>
              <a:rPr lang="en-US" b="1" dirty="0" smtClean="0"/>
              <a:t>Rank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There are a lot of possibilities to synchronize processed by using this functionality.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* If not specified, MPI_COMM_WORLD is assigned to all which stands for an universal group.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MPI-Enabled </a:t>
            </a:r>
            <a:r>
              <a:rPr lang="en-US" dirty="0" err="1" smtClean="0"/>
              <a:t>c++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848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MPI_Init</a:t>
            </a:r>
            <a:endParaRPr lang="en-US" dirty="0" smtClean="0"/>
          </a:p>
          <a:p>
            <a:r>
              <a:rPr lang="en-US" dirty="0" err="1" smtClean="0"/>
              <a:t>MPI_Comm_rank</a:t>
            </a:r>
            <a:endParaRPr lang="en-US" dirty="0" smtClean="0"/>
          </a:p>
          <a:p>
            <a:r>
              <a:rPr lang="en-US" dirty="0" err="1" smtClean="0"/>
              <a:t>MPI_Comm_size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MPI_Send</a:t>
            </a:r>
            <a:r>
              <a:rPr lang="en-US" dirty="0" smtClean="0"/>
              <a:t> *</a:t>
            </a:r>
          </a:p>
          <a:p>
            <a:r>
              <a:rPr lang="en-US" dirty="0" err="1" smtClean="0"/>
              <a:t>MPI_Receive</a:t>
            </a:r>
            <a:r>
              <a:rPr lang="en-US" dirty="0" smtClean="0"/>
              <a:t> *</a:t>
            </a:r>
          </a:p>
          <a:p>
            <a:endParaRPr lang="en-US" dirty="0" smtClean="0"/>
          </a:p>
          <a:p>
            <a:r>
              <a:rPr lang="en-US" dirty="0" err="1" smtClean="0"/>
              <a:t>MPI_Finalize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Send/Receive are blocking methods.</a:t>
            </a:r>
          </a:p>
          <a:p>
            <a:pPr>
              <a:buNone/>
            </a:pPr>
            <a:r>
              <a:rPr lang="en-US" dirty="0" smtClean="0"/>
              <a:t>Note that MPI supports also non-blocking methods (e.g. MPI_ISEND)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</a:t>
            </a:r>
            <a:r>
              <a:rPr lang="en-US" dirty="0" err="1" smtClean="0"/>
              <a:t>vs</a:t>
            </a:r>
            <a:r>
              <a:rPr lang="en-US" dirty="0" smtClean="0"/>
              <a:t> Threads</a:t>
            </a:r>
            <a:endParaRPr lang="ro-RO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2573" y="2314829"/>
          <a:ext cx="812799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91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</a:t>
                      </a:r>
                      <a:r>
                        <a:rPr lang="en-US" baseline="0" dirty="0" smtClean="0"/>
                        <a:t> small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data sizes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memory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work over the network with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run into issues caused by concurrent data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have deadlocks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815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 Index 67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13</a:t>
            </a:r>
          </a:p>
          <a:p>
            <a:r>
              <a:rPr lang="en-US" dirty="0" smtClean="0"/>
              <a:t>Depth of Inheritance 1</a:t>
            </a:r>
          </a:p>
          <a:p>
            <a:r>
              <a:rPr lang="en-US" dirty="0" smtClean="0"/>
              <a:t>Class coupling 4</a:t>
            </a:r>
          </a:p>
          <a:p>
            <a:r>
              <a:rPr lang="en-US" dirty="0" smtClean="0"/>
              <a:t>Lines of Code 40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Generated with Microsoft Visual Studio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501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Microsoft MPI</vt:lpstr>
      <vt:lpstr>What is the “Messaging Passing Interface” in general</vt:lpstr>
      <vt:lpstr>Microsoft MPI</vt:lpstr>
      <vt:lpstr>Our first impression of MPI</vt:lpstr>
      <vt:lpstr>Basic concepts about MPI</vt:lpstr>
      <vt:lpstr>Process Identification</vt:lpstr>
      <vt:lpstr>A MPI-Enabled c++ program</vt:lpstr>
      <vt:lpstr>MPI vs Threads</vt:lpstr>
      <vt:lpstr>Code Metrics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MPI</dc:title>
  <dc:creator>Alecsandru Andrei</dc:creator>
  <cp:lastModifiedBy>Adrian</cp:lastModifiedBy>
  <cp:revision>17</cp:revision>
  <dcterms:created xsi:type="dcterms:W3CDTF">2017-02-26T21:53:02Z</dcterms:created>
  <dcterms:modified xsi:type="dcterms:W3CDTF">2017-02-28T01:48:15Z</dcterms:modified>
</cp:coreProperties>
</file>