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1458"/>
  </p:normalViewPr>
  <p:slideViewPr>
    <p:cSldViewPr>
      <p:cViewPr varScale="1">
        <p:scale>
          <a:sx n="141" d="100"/>
          <a:sy n="141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E5819-9984-4067-B9A3-3547FA7B052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33042-8F81-48E7-9892-1618E598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33042-8F81-48E7-9892-1618E598C7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4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5DCD-7660-435F-8415-54A90F93084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412-F1D0-41C0-9A44-9C613A49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5DCD-7660-435F-8415-54A90F93084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412-F1D0-41C0-9A44-9C613A49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7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5DCD-7660-435F-8415-54A90F93084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412-F1D0-41C0-9A44-9C613A49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0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5DCD-7660-435F-8415-54A90F93084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412-F1D0-41C0-9A44-9C613A49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5DCD-7660-435F-8415-54A90F93084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412-F1D0-41C0-9A44-9C613A49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5DCD-7660-435F-8415-54A90F93084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412-F1D0-41C0-9A44-9C613A49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7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5DCD-7660-435F-8415-54A90F93084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412-F1D0-41C0-9A44-9C613A49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5DCD-7660-435F-8415-54A90F93084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412-F1D0-41C0-9A44-9C613A49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5DCD-7660-435F-8415-54A90F93084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412-F1D0-41C0-9A44-9C613A49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7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5DCD-7660-435F-8415-54A90F93084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412-F1D0-41C0-9A44-9C613A49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5DCD-7660-435F-8415-54A90F93084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412-F1D0-41C0-9A44-9C613A49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5DCD-7660-435F-8415-54A90F93084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3412-F1D0-41C0-9A44-9C613A49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3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257800" cy="944562"/>
          </a:xfrm>
        </p:spPr>
        <p:txBody>
          <a:bodyPr/>
          <a:lstStyle/>
          <a:p>
            <a:r>
              <a:rPr lang="en-US" dirty="0"/>
              <a:t>Chandan Singh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810000" y="1066799"/>
            <a:ext cx="5181600" cy="5575996"/>
          </a:xfrm>
        </p:spPr>
        <p:txBody>
          <a:bodyPr>
            <a:normAutofit/>
          </a:bodyPr>
          <a:lstStyle/>
          <a:p>
            <a:r>
              <a:rPr lang="en-US" sz="2400" dirty="0"/>
              <a:t>I received my BS in Computer Science and Math from the University of Virginia</a:t>
            </a:r>
          </a:p>
          <a:p>
            <a:r>
              <a:rPr lang="en-US" sz="2400" dirty="0"/>
              <a:t>My research interests are in computational neuroscience, statistical learning, and Nicolas Cage movies</a:t>
            </a:r>
          </a:p>
          <a:p>
            <a:r>
              <a:rPr lang="en-US" sz="2400" dirty="0"/>
              <a:t>I love playing/watching basketball and soccer</a:t>
            </a:r>
          </a:p>
          <a:p>
            <a:r>
              <a:rPr lang="en-US" sz="2400" dirty="0"/>
              <a:t>Look forward to meeting you!</a:t>
            </a:r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347733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Coder, researcher, brain-lover, barber, occasional athlete, easy mac connoisseur, </a:t>
            </a:r>
            <a:r>
              <a:rPr lang="en-US" sz="2400" i="1" dirty="0" err="1"/>
              <a:t>Catan</a:t>
            </a:r>
            <a:r>
              <a:rPr lang="en-US" sz="2400" i="1" dirty="0"/>
              <a:t> master, fish owner, </a:t>
            </a:r>
            <a:r>
              <a:rPr lang="en-US" sz="2400" i="1" dirty="0" err="1"/>
              <a:t>Swiftie</a:t>
            </a:r>
            <a:endParaRPr lang="en-US" sz="2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8" t="-1" r="19080" b="-3770"/>
          <a:stretch/>
        </p:blipFill>
        <p:spPr>
          <a:xfrm>
            <a:off x="0" y="0"/>
            <a:ext cx="3688080" cy="546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114</TotalTime>
  <Words>68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Chandan Singh</vt:lpstr>
    </vt:vector>
  </TitlesOfParts>
  <Company>eecs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Oski Bear</dc:title>
  <dc:creator>Marta Suzanne Bebok</dc:creator>
  <cp:lastModifiedBy>Chandan Singh</cp:lastModifiedBy>
  <cp:revision>38</cp:revision>
  <dcterms:created xsi:type="dcterms:W3CDTF">2013-06-14T16:15:12Z</dcterms:created>
  <dcterms:modified xsi:type="dcterms:W3CDTF">2018-06-21T00:01:16Z</dcterms:modified>
</cp:coreProperties>
</file>