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62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F110-0040-0D43-D7B2-CAF6D7A5A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EE548-C6DF-D461-604B-0CBCAE450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996A7-7F93-47F7-3C1C-A6DA7B4A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8AD-CE82-475A-9B10-0A13F44DF53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F3BE9-6031-7B81-E500-6802B0D3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39A0A-221B-2EA4-D599-9BDF7790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78E1-CBD8-4A74-97DA-9528DD5A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4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04D-AE45-5B04-F9B6-279A5E4A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1BD70-1315-7530-BD19-81FEF8307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58662-5AA1-9C49-FD23-634C960B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8AD-CE82-475A-9B10-0A13F44DF53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1353D-1A82-0181-D05F-F6948C2F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50ED7-B3B8-5A2B-9D6B-D0B70FD0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78E1-CBD8-4A74-97DA-9528DD5A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1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E8463-206B-34F5-1EF3-254B751CF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BAA9E-DF48-652F-C103-1672611EF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B8E55-8D88-E97D-3A2D-93FD50FD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8AD-CE82-475A-9B10-0A13F44DF53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7D4C5-ADCF-46D1-C692-4E92E6E8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B0E31-6D55-2A5F-373D-821E9616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78E1-CBD8-4A74-97DA-9528DD5A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79F3-A3E4-6B20-DE75-D15C29B7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577EB-5240-2BE0-6A79-71FF7FCA5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C5943-4134-5167-5CD2-2A884B2A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8AD-CE82-475A-9B10-0A13F44DF53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BAFE4-4E17-6DDF-0F47-C3C84346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1961C-162C-1168-1599-E5FD4B3C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78E1-CBD8-4A74-97DA-9528DD5A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4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7001-27E7-5DDB-0BBE-650A3442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6711D-B448-A23C-E6A9-73AF157B1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8B3CB-31AB-838F-3E2C-03CF02E2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8AD-CE82-475A-9B10-0A13F44DF53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DA4FD-8D82-5F16-4F32-58715970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8BE79-8845-4275-549B-FB55537C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78E1-CBD8-4A74-97DA-9528DD5A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0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E18B-0F3F-72CB-8876-9CE76AD9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B6183-5268-8062-5D41-63089F004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B57EE-DC6E-7A47-6014-BE21D7903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77370-12E0-1671-E72D-88CDB7C0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8AD-CE82-475A-9B10-0A13F44DF53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805D9-1C1E-A291-C54C-EDC8DD09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11B95-6371-0E31-25E5-FD0E65C1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78E1-CBD8-4A74-97DA-9528DD5A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0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93A1-A999-EB9B-0273-96994FAE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4A9A0-E4B9-A2FB-562D-C6D6E784F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6C1D0-9DAA-5138-6178-2C12F3DEB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DC999-F1CC-0626-9662-D73F7DECD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43AD0-874E-3349-63A8-5527B9B5C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F30F7-D442-7D56-EABE-2CDEA3DB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8AD-CE82-475A-9B10-0A13F44DF53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B5A5E-9B90-4A1E-3ACF-C3306D81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C94F0-1413-92C6-77BE-EC67F383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78E1-CBD8-4A74-97DA-9528DD5A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0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301A-79E8-B7ED-42DB-3107B270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EA606-3E5E-7073-6B82-EF2DCF3B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8AD-CE82-475A-9B10-0A13F44DF53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A7F11-214A-BB97-96DF-E1B1AE5C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B01B0-5363-D974-B593-8BBBAF97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78E1-CBD8-4A74-97DA-9528DD5A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1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7C727-0123-964A-1B85-E6BF4880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8AD-CE82-475A-9B10-0A13F44DF53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3E762-B82D-BB71-171B-3DABDDAA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68550-74AE-35D8-261C-35F46686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78E1-CBD8-4A74-97DA-9528DD5A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8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5ADB-3836-86EB-B9C9-87E3D8AA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815A8-58C0-C558-D03E-36904D78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9899C-E706-269B-95EC-652CC8CA4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61873-7C17-AEB7-62FF-A8E3AA18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8AD-CE82-475A-9B10-0A13F44DF53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62DF7-F0D6-2A00-0575-ED209325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CB679-3310-65B5-95E7-47FA631C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78E1-CBD8-4A74-97DA-9528DD5A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0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9142-FD9B-EA90-6E43-EF9C1639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FC8BC-B762-9255-D45E-AE2A5BA77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62BC8-7B59-8573-5C09-AAC9AF52F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602E7-3E37-3304-4567-F97F34EBE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8AD-CE82-475A-9B10-0A13F44DF53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64CE8-0CEF-A60B-ECEB-E3BD4C6C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CE00E-CA9C-4BAF-A9EA-20F5155C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78E1-CBD8-4A74-97DA-9528DD5A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8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4B231-8483-0D4D-DDF0-DB151BF2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42A11-8B50-FE1A-AAB1-46A1307FE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31939-91E2-20CE-1D78-65CAC1C4E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EA8AD-CE82-475A-9B10-0A13F44DF53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1CBB-5FF8-C96D-361C-EAD79F76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14D41-153A-F523-E49B-FA3C1BBC0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478E1-CBD8-4A74-97DA-9528DD5A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5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9FCE-F18B-B48B-172B-D2C6C72A8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4157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Similitud entre usuarios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FE3A5-2462-2D04-B255-2321076AF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94390"/>
            <a:ext cx="9144000" cy="1655762"/>
          </a:xfrm>
        </p:spPr>
        <p:txBody>
          <a:bodyPr>
            <a:normAutofit fontScale="55000" lnSpcReduction="20000"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IIC2440 – Procesamiento de Datos Masivos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Eduardo Alvarez </a:t>
            </a:r>
          </a:p>
          <a:p>
            <a:r>
              <a:rPr lang="en-US" dirty="0">
                <a:solidFill>
                  <a:schemeClr val="bg1"/>
                </a:solidFill>
              </a:rPr>
              <a:t>Tomas Oyaneder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0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99AA-77B3-F5F9-1E12-5AAB4DC17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42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	   </a:t>
            </a:r>
            <a:r>
              <a:rPr lang="en-US" dirty="0" err="1">
                <a:solidFill>
                  <a:schemeClr val="bg1"/>
                </a:solidFill>
              </a:rPr>
              <a:t>Consideraciones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iniciales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C72878-796E-A165-4C77-86403C267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67553"/>
            <a:ext cx="10515600" cy="2315199"/>
          </a:xfrm>
        </p:spPr>
      </p:pic>
    </p:spTree>
    <p:extLst>
      <p:ext uri="{BB962C8B-B14F-4D97-AF65-F5344CB8AC3E}">
        <p14:creationId xmlns:p14="http://schemas.microsoft.com/office/powerpoint/2010/main" val="63984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9B69-BDE5-E715-8424-F93A3BF3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330"/>
            <a:ext cx="10515600" cy="1325563"/>
          </a:xfrm>
        </p:spPr>
        <p:txBody>
          <a:bodyPr/>
          <a:lstStyle/>
          <a:p>
            <a:r>
              <a:rPr lang="en-US" dirty="0"/>
              <a:t>			</a:t>
            </a:r>
            <a:r>
              <a:rPr lang="en-US" dirty="0">
                <a:solidFill>
                  <a:schemeClr val="bg1"/>
                </a:solidFill>
              </a:rPr>
              <a:t>Pre-</a:t>
            </a:r>
            <a:r>
              <a:rPr lang="en-US" dirty="0" err="1">
                <a:solidFill>
                  <a:schemeClr val="bg1"/>
                </a:solidFill>
              </a:rPr>
              <a:t>procesamiento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4389E23-F265-AFD4-1729-DD5774B67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679" y="2288893"/>
            <a:ext cx="7106642" cy="3124636"/>
          </a:xfrm>
        </p:spPr>
      </p:pic>
    </p:spTree>
    <p:extLst>
      <p:ext uri="{BB962C8B-B14F-4D97-AF65-F5344CB8AC3E}">
        <p14:creationId xmlns:p14="http://schemas.microsoft.com/office/powerpoint/2010/main" val="382916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023C-AD1B-5A86-D17E-A50A793D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281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			  </a:t>
            </a:r>
            <a:r>
              <a:rPr lang="en-US" dirty="0" err="1">
                <a:solidFill>
                  <a:schemeClr val="bg1"/>
                </a:solidFill>
              </a:rPr>
              <a:t>Proceso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962AA5-547E-7D2F-60BE-748DEA7D6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519" y="2938374"/>
            <a:ext cx="9392961" cy="1609950"/>
          </a:xfrm>
        </p:spPr>
      </p:pic>
    </p:spTree>
    <p:extLst>
      <p:ext uri="{BB962C8B-B14F-4D97-AF65-F5344CB8AC3E}">
        <p14:creationId xmlns:p14="http://schemas.microsoft.com/office/powerpoint/2010/main" val="78729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7668-25FB-2E60-847A-6CFC2D3A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982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			   </a:t>
            </a:r>
            <a:r>
              <a:rPr lang="en-US" dirty="0" err="1">
                <a:solidFill>
                  <a:schemeClr val="bg1"/>
                </a:solidFill>
              </a:rPr>
              <a:t>Proceso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7333F1-0DEC-23BF-5D65-E0CC12EBD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073" y="3023832"/>
            <a:ext cx="5915851" cy="990738"/>
          </a:xfrm>
        </p:spPr>
      </p:pic>
    </p:spTree>
    <p:extLst>
      <p:ext uri="{BB962C8B-B14F-4D97-AF65-F5344CB8AC3E}">
        <p14:creationId xmlns:p14="http://schemas.microsoft.com/office/powerpoint/2010/main" val="419263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B3FB-3DAE-E963-0315-3828BF3D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8314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	    </a:t>
            </a:r>
            <a:r>
              <a:rPr lang="en-US" dirty="0" err="1">
                <a:solidFill>
                  <a:schemeClr val="bg1"/>
                </a:solidFill>
              </a:rPr>
              <a:t>Parámetros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similitud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121E5D6-6A32-D014-1C98-48A7F62A0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046" y="2487933"/>
            <a:ext cx="8287907" cy="2638793"/>
          </a:xfrm>
        </p:spPr>
      </p:pic>
    </p:spTree>
    <p:extLst>
      <p:ext uri="{BB962C8B-B14F-4D97-AF65-F5344CB8AC3E}">
        <p14:creationId xmlns:p14="http://schemas.microsoft.com/office/powerpoint/2010/main" val="411421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40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Similitud entre usuarios</vt:lpstr>
      <vt:lpstr>     Consideraciones iniciales</vt:lpstr>
      <vt:lpstr>   Pre-procesamiento</vt:lpstr>
      <vt:lpstr>      Proceso</vt:lpstr>
      <vt:lpstr>       Proceso</vt:lpstr>
      <vt:lpstr>      Parámetros de similitud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Similitud entre usuarios</dc:title>
  <dc:creator>EDUARDO ANDRES ALVAREZ FRANCO</dc:creator>
  <cp:lastModifiedBy>EDUARDO ANDRES ALVAREZ FRANCO</cp:lastModifiedBy>
  <cp:revision>2</cp:revision>
  <dcterms:created xsi:type="dcterms:W3CDTF">2023-06-07T07:03:37Z</dcterms:created>
  <dcterms:modified xsi:type="dcterms:W3CDTF">2023-06-07T10:44:33Z</dcterms:modified>
</cp:coreProperties>
</file>