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65" r:id="rId4"/>
    <p:sldId id="262" r:id="rId5"/>
    <p:sldId id="260" r:id="rId6"/>
    <p:sldId id="257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110-0040-0D43-D7B2-CAF6D7A5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EE548-C6DF-D461-604B-0CBCAE45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996A7-7F93-47F7-3C1C-A6DA7B4A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3BE9-6031-7B81-E500-6802B0D3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9A0A-221B-2EA4-D599-9BDF7790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04D-AE45-5B04-F9B6-279A5E4A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1BD70-1315-7530-BD19-81FEF830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58662-5AA1-9C49-FD23-634C960B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353D-1A82-0181-D05F-F6948C2F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0ED7-B3B8-5A2B-9D6B-D0B70FD0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E8463-206B-34F5-1EF3-254B751C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AA9E-DF48-652F-C103-1672611EF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8E55-8D88-E97D-3A2D-93FD50FD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D4C5-ADCF-46D1-C692-4E92E6E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0E31-6D55-2A5F-373D-821E961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79F3-A3E4-6B20-DE75-D15C29B7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77EB-5240-2BE0-6A79-71FF7FCA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5943-4134-5167-5CD2-2A884B2A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AFE4-4E17-6DDF-0F47-C3C8434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961C-162C-1168-1599-E5FD4B3C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7001-27E7-5DDB-0BBE-650A3442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6711D-B448-A23C-E6A9-73AF157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B3CB-31AB-838F-3E2C-03CF02E2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DA4FD-8D82-5F16-4F32-58715970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BE79-8845-4275-549B-FB55537C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E18B-0F3F-72CB-8876-9CE76AD9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6183-5268-8062-5D41-63089F00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B57EE-DC6E-7A47-6014-BE21D790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77370-12E0-1671-E72D-88CDB7C0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805D9-1C1E-A291-C54C-EDC8DD09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11B95-6371-0E31-25E5-FD0E65C1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93A1-A999-EB9B-0273-96994FAE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A9A0-E4B9-A2FB-562D-C6D6E784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6C1D0-9DAA-5138-6178-2C12F3DE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DC999-F1CC-0626-9662-D73F7DEC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3AD0-874E-3349-63A8-5527B9B5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F30F7-D442-7D56-EABE-2CDEA3DB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B5A5E-9B90-4A1E-3ACF-C3306D81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C94F0-1413-92C6-77BE-EC67F38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301A-79E8-B7ED-42DB-3107B270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EA606-3E5E-7073-6B82-EF2DCF3B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A7F11-214A-BB97-96DF-E1B1AE5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01B0-5363-D974-B593-8BBBAF9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7C727-0123-964A-1B85-E6BF488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3E762-B82D-BB71-171B-3DABDDAA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68550-74AE-35D8-261C-35F46686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5ADB-3836-86EB-B9C9-87E3D8AA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15A8-58C0-C558-D03E-36904D78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899C-E706-269B-95EC-652CC8CA4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1873-7C17-AEB7-62FF-A8E3AA18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62DF7-F0D6-2A00-0575-ED209325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B679-3310-65B5-95E7-47FA631C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9142-FD9B-EA90-6E43-EF9C1639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FC8BC-B762-9255-D45E-AE2A5BA77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62BC8-7B59-8573-5C09-AAC9AF52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02E7-3E37-3304-4567-F97F34EB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4CE8-0CEF-A60B-ECEB-E3BD4C6C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CE00E-CA9C-4BAF-A9EA-20F5155C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B231-8483-0D4D-DDF0-DB151BF2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42A11-8B50-FE1A-AAB1-46A1307F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1939-91E2-20CE-1D78-65CAC1C4E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A8AD-CE82-475A-9B10-0A13F44DF53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1CBB-5FF8-C96D-361C-EAD79F7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4D41-153A-F523-E49B-FA3C1BBC0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78E1-CBD8-4A74-97DA-9528DD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9FCE-F18B-B48B-172B-D2C6C72A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91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Estrategias</a:t>
            </a:r>
            <a:r>
              <a:rPr lang="en-US" sz="4800" dirty="0"/>
              <a:t> de </a:t>
            </a:r>
            <a:r>
              <a:rPr lang="en-US" sz="4800" dirty="0" err="1"/>
              <a:t>grafos</a:t>
            </a:r>
            <a:r>
              <a:rPr lang="en-US" sz="4800" dirty="0"/>
              <a:t> para </a:t>
            </a:r>
            <a:r>
              <a:rPr lang="en-US" sz="4800" dirty="0" err="1"/>
              <a:t>entornos</a:t>
            </a:r>
            <a:r>
              <a:rPr lang="en-US" sz="4800" dirty="0"/>
              <a:t> </a:t>
            </a:r>
            <a:r>
              <a:rPr lang="en-US" sz="4800" dirty="0" err="1"/>
              <a:t>distribuidos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E3A5-2462-2D04-B255-2321076AF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4390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IIC2440 – Procesamiento de Datos Masivos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500" dirty="0"/>
              <a:t>Eduardo Alvarez </a:t>
            </a:r>
          </a:p>
          <a:p>
            <a:r>
              <a:rPr lang="en-US" sz="2500" dirty="0"/>
              <a:t>Javier </a:t>
            </a:r>
            <a:r>
              <a:rPr lang="en-US" sz="2500" dirty="0" err="1"/>
              <a:t>Arriagada</a:t>
            </a:r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F85E-CC0B-8323-6E91-33AF6C0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/>
              <a:t>4.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término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D4B28-44F7-D2EC-4F99-491C61A0A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34" y="2728686"/>
            <a:ext cx="10958732" cy="1180836"/>
          </a:xfrm>
        </p:spPr>
      </p:pic>
    </p:spTree>
    <p:extLst>
      <p:ext uri="{BB962C8B-B14F-4D97-AF65-F5344CB8AC3E}">
        <p14:creationId xmlns:p14="http://schemas.microsoft.com/office/powerpoint/2010/main" val="1787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E54D-5CAC-FCA3-86AD-FF883E2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Plan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532-0AE6-F021-6061-FD13D0E8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Preparación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Regla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entre </a:t>
            </a:r>
            <a:r>
              <a:rPr lang="en-US" dirty="0" err="1"/>
              <a:t>nodos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merge de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dirty="0" err="1"/>
              <a:t>Actualización</a:t>
            </a:r>
            <a:r>
              <a:rPr lang="en-US" dirty="0"/>
              <a:t> de las </a:t>
            </a:r>
            <a:r>
              <a:rPr lang="en-US" dirty="0" err="1"/>
              <a:t>propiedades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5.  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término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5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99AA-77B3-F5F9-1E12-5AAB4DC1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		 1. </a:t>
            </a:r>
            <a:r>
              <a:rPr lang="en-US" dirty="0" err="1"/>
              <a:t>Preparación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4A674-BB27-7FA7-20BA-EDD60C02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Inicializar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ejemplo, </a:t>
            </a:r>
            <a:r>
              <a:rPr lang="en-US" dirty="0" err="1"/>
              <a:t>el</a:t>
            </a:r>
            <a:r>
              <a:rPr lang="en-US" dirty="0"/>
              <a:t> valor del PageRank.</a:t>
            </a:r>
          </a:p>
          <a:p>
            <a:r>
              <a:rPr lang="en-US" dirty="0" err="1"/>
              <a:t>Asignar</a:t>
            </a:r>
            <a:r>
              <a:rPr lang="en-US" dirty="0"/>
              <a:t> un </a:t>
            </a:r>
            <a:r>
              <a:rPr lang="en-US" dirty="0" err="1"/>
              <a:t>identificador</a:t>
            </a:r>
            <a:r>
              <a:rPr lang="en-US" dirty="0"/>
              <a:t> </a:t>
            </a:r>
            <a:r>
              <a:rPr lang="en-US" dirty="0" err="1"/>
              <a:t>único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del </a:t>
            </a:r>
            <a:r>
              <a:rPr lang="en-US" dirty="0" err="1"/>
              <a:t>grafo</a:t>
            </a:r>
            <a:r>
              <a:rPr lang="en-US" dirty="0"/>
              <a:t> (que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key)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4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9B69-BDE5-E715-8424-F93A3BF3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		2. Regla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977C5-BDD3-FFC0-995C-19908EF0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envía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a sus </a:t>
            </a:r>
            <a:r>
              <a:rPr lang="en-US" dirty="0" err="1"/>
              <a:t>vecinos</a:t>
            </a:r>
            <a:r>
              <a:rPr lang="en-US" dirty="0"/>
              <a:t> para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 sus </a:t>
            </a:r>
            <a:r>
              <a:rPr lang="en-US" dirty="0" err="1"/>
              <a:t>vecinos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ejemplo, </a:t>
            </a:r>
            <a:r>
              <a:rPr lang="en-US" dirty="0" err="1"/>
              <a:t>el</a:t>
            </a:r>
            <a:r>
              <a:rPr lang="en-US" dirty="0"/>
              <a:t> valor de PageRank que </a:t>
            </a:r>
            <a:r>
              <a:rPr lang="en-US" dirty="0" err="1"/>
              <a:t>cada</a:t>
            </a:r>
            <a:r>
              <a:rPr lang="en-US" dirty="0"/>
              <a:t> un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envía</a:t>
            </a:r>
            <a:r>
              <a:rPr lang="en-US" dirty="0"/>
              <a:t> a otro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, o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1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23C-AD1B-5A86-D17E-A50A793D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146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/>
              <a:t> 3. </a:t>
            </a:r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merge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153D3-B128-D619-9391-B6A0B1EB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puede </a:t>
            </a:r>
            <a:r>
              <a:rPr lang="en-US" dirty="0" err="1"/>
              <a:t>recibir</a:t>
            </a:r>
            <a:r>
              <a:rPr lang="en-US" dirty="0"/>
              <a:t> multiples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.</a:t>
            </a:r>
          </a:p>
          <a:p>
            <a:r>
              <a:rPr lang="en-US" dirty="0"/>
              <a:t>Se define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que combine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recibidos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.</a:t>
            </a:r>
          </a:p>
          <a:p>
            <a:r>
              <a:rPr lang="en-US" dirty="0"/>
              <a:t>Por ejemplo, </a:t>
            </a:r>
            <a:r>
              <a:rPr lang="en-US" dirty="0" err="1"/>
              <a:t>en</a:t>
            </a:r>
            <a:r>
              <a:rPr lang="en-US" dirty="0"/>
              <a:t> PageRank, </a:t>
            </a:r>
            <a:r>
              <a:rPr lang="en-US" dirty="0" err="1"/>
              <a:t>hacemos</a:t>
            </a:r>
            <a:r>
              <a:rPr lang="en-US" dirty="0"/>
              <a:t> un </a:t>
            </a:r>
            <a:r>
              <a:rPr lang="en-US" dirty="0" err="1"/>
              <a:t>ReduceByKey</a:t>
            </a:r>
            <a:r>
              <a:rPr lang="en-US" dirty="0"/>
              <a:t>, para </a:t>
            </a:r>
            <a:r>
              <a:rPr lang="en-US" dirty="0" err="1"/>
              <a:t>sumar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vecinos</a:t>
            </a:r>
            <a:r>
              <a:rPr lang="en-US" dirty="0"/>
              <a:t> y luego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2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7668-25FB-2E60-847A-6CFC2D3A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12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/>
              <a:t>4. </a:t>
            </a:r>
            <a:r>
              <a:rPr lang="en-US" dirty="0" err="1"/>
              <a:t>Condiciones</a:t>
            </a:r>
            <a:r>
              <a:rPr lang="en-US" dirty="0"/>
              <a:t> de </a:t>
            </a:r>
            <a:r>
              <a:rPr lang="en-US" dirty="0" err="1"/>
              <a:t>término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5B120-A914-FD77-98F9-752D28FF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Luego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sus </a:t>
            </a:r>
            <a:r>
              <a:rPr lang="en-US" dirty="0" err="1"/>
              <a:t>propiedades</a:t>
            </a:r>
            <a:r>
              <a:rPr lang="en-US" dirty="0"/>
              <a:t> locales con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convergencia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esta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y la </a:t>
            </a:r>
            <a:r>
              <a:rPr lang="en-US" dirty="0" err="1"/>
              <a:t>información</a:t>
            </a:r>
            <a:r>
              <a:rPr lang="en-US" dirty="0"/>
              <a:t> de la(s) </a:t>
            </a:r>
            <a:r>
              <a:rPr lang="en-US" dirty="0" err="1"/>
              <a:t>iteración</a:t>
            </a:r>
            <a:r>
              <a:rPr lang="en-US" dirty="0"/>
              <a:t>(es) anterior(es).</a:t>
            </a:r>
          </a:p>
          <a:p>
            <a:r>
              <a:rPr lang="en-US" dirty="0"/>
              <a:t>Por ejemplo,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de PageRank, </a:t>
            </a:r>
            <a:r>
              <a:rPr lang="en-US" dirty="0" err="1"/>
              <a:t>decidimos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termina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suma</a:t>
            </a:r>
            <a:r>
              <a:rPr lang="en-US" dirty="0"/>
              <a:t> de la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PageRank entre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 n y n-1 es </a:t>
            </a:r>
            <a:r>
              <a:rPr lang="en-US" dirty="0" err="1"/>
              <a:t>menor</a:t>
            </a:r>
            <a:r>
              <a:rPr lang="en-US" dirty="0"/>
              <a:t> a un epsilon, o es 0.</a:t>
            </a:r>
          </a:p>
        </p:txBody>
      </p:sp>
    </p:spTree>
    <p:extLst>
      <p:ext uri="{BB962C8B-B14F-4D97-AF65-F5344CB8AC3E}">
        <p14:creationId xmlns:p14="http://schemas.microsoft.com/office/powerpoint/2010/main" val="419263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1E4-B307-F69A-B26C-CC885004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1. </a:t>
            </a:r>
            <a:r>
              <a:rPr lang="en-US" dirty="0" err="1"/>
              <a:t>Preparación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7B8B-3C38-052E-D74C-75F838D3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31D49-CC2C-5FC7-642C-6DBECAB5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71" y="2667337"/>
            <a:ext cx="6709858" cy="21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52D-61E4-5648-1A6F-EA913E8E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2. Regla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mensajes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713ED-9327-3C4E-98EA-E49C9AD8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709" y="2042380"/>
            <a:ext cx="4656582" cy="21572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7385E-6D7D-0003-26C8-FD5A0741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8" y="4326193"/>
            <a:ext cx="10874684" cy="17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2DA-78FB-B135-4F3D-0E7EFF5B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dirty="0"/>
              <a:t> 3. </a:t>
            </a:r>
            <a:r>
              <a:rPr lang="en-US" dirty="0" err="1"/>
              <a:t>Funciones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515BB-B94C-1748-D2AC-CF305BB78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750" y="2916647"/>
            <a:ext cx="7514499" cy="1024705"/>
          </a:xfrm>
        </p:spPr>
      </p:pic>
    </p:spTree>
    <p:extLst>
      <p:ext uri="{BB962C8B-B14F-4D97-AF65-F5344CB8AC3E}">
        <p14:creationId xmlns:p14="http://schemas.microsoft.com/office/powerpoint/2010/main" val="132650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345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Estrategias de grafos para entornos distribuidos</vt:lpstr>
      <vt:lpstr>    Plan General</vt:lpstr>
      <vt:lpstr>   1. Preparación de los nodos</vt:lpstr>
      <vt:lpstr>  2. Regla para los mensajes</vt:lpstr>
      <vt:lpstr>   3. Funciones para el merge</vt:lpstr>
      <vt:lpstr>  4. Condiciones de término</vt:lpstr>
      <vt:lpstr>   1. Preparación de los nodos</vt:lpstr>
      <vt:lpstr>  2. Regla para los mensajes</vt:lpstr>
      <vt:lpstr>   3. Funciones para el merge</vt:lpstr>
      <vt:lpstr>  4. Condiciones de término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Similitud entre usuarios</dc:title>
  <dc:creator>EDUARDO ANDRES ALVAREZ FRANCO</dc:creator>
  <cp:lastModifiedBy>EDUARDO ANDRES ALVAREZ FRANCO</cp:lastModifiedBy>
  <cp:revision>5</cp:revision>
  <dcterms:created xsi:type="dcterms:W3CDTF">2023-06-07T07:03:37Z</dcterms:created>
  <dcterms:modified xsi:type="dcterms:W3CDTF">2023-06-27T23:51:09Z</dcterms:modified>
</cp:coreProperties>
</file>