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5" r:id="rId4"/>
    <p:sldId id="269" r:id="rId5"/>
    <p:sldId id="268" r:id="rId6"/>
    <p:sldId id="267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kk9xJYRj1jnj0u7lWNZxtLGc7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F8607-6FB1-40BE-9129-446A9A6C7199}" v="676" dt="2025-05-13T13:16:58.412"/>
    <p1510:client id="{AB836523-F0EE-4B68-9138-220A001054CD}" v="275" dt="2025-05-13T23:07:52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customschemas.google.com/relationships/presentationmetadata" Target="metadata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ung Bin" userId="b3f6afe2b56b1d27" providerId="LiveId" clId="{987F8607-6FB1-40BE-9129-446A9A6C7199}"/>
    <pc:docChg chg="undo custSel addSld delSld modSld sldOrd modMainMaster">
      <pc:chgData name="Lee Sung Bin" userId="b3f6afe2b56b1d27" providerId="LiveId" clId="{987F8607-6FB1-40BE-9129-446A9A6C7199}" dt="2025-05-13T13:17:02.720" v="1423" actId="1076"/>
      <pc:docMkLst>
        <pc:docMk/>
      </pc:docMkLst>
      <pc:sldChg chg="addSp delSp modSp add del mod">
        <pc:chgData name="Lee Sung Bin" userId="b3f6afe2b56b1d27" providerId="LiveId" clId="{987F8607-6FB1-40BE-9129-446A9A6C7199}" dt="2025-05-13T13:04:15.268" v="1236" actId="1035"/>
        <pc:sldMkLst>
          <pc:docMk/>
          <pc:sldMk cId="0" sldId="256"/>
        </pc:sldMkLst>
        <pc:spChg chg="mod">
          <ac:chgData name="Lee Sung Bin" userId="b3f6afe2b56b1d27" providerId="LiveId" clId="{987F8607-6FB1-40BE-9129-446A9A6C7199}" dt="2025-05-13T11:49:06.292" v="176" actId="20577"/>
          <ac:spMkLst>
            <pc:docMk/>
            <pc:sldMk cId="0" sldId="256"/>
            <ac:spMk id="32" creationId="{00000000-0000-0000-0000-000000000000}"/>
          </ac:spMkLst>
        </pc:spChg>
        <pc:spChg chg="mod">
          <ac:chgData name="Lee Sung Bin" userId="b3f6afe2b56b1d27" providerId="LiveId" clId="{987F8607-6FB1-40BE-9129-446A9A6C7199}" dt="2025-05-13T13:04:15.268" v="1236" actId="1035"/>
          <ac:spMkLst>
            <pc:docMk/>
            <pc:sldMk cId="0" sldId="256"/>
            <ac:spMk id="33" creationId="{00000000-0000-0000-0000-000000000000}"/>
          </ac:spMkLst>
        </pc:spChg>
        <pc:spChg chg="mod">
          <ac:chgData name="Lee Sung Bin" userId="b3f6afe2b56b1d27" providerId="LiveId" clId="{987F8607-6FB1-40BE-9129-446A9A6C7199}" dt="2025-05-13T11:48:28.964" v="116" actId="14100"/>
          <ac:spMkLst>
            <pc:docMk/>
            <pc:sldMk cId="0" sldId="256"/>
            <ac:spMk id="34" creationId="{00000000-0000-0000-0000-000000000000}"/>
          </ac:spMkLst>
        </pc:spChg>
        <pc:spChg chg="mod">
          <ac:chgData name="Lee Sung Bin" userId="b3f6afe2b56b1d27" providerId="LiveId" clId="{987F8607-6FB1-40BE-9129-446A9A6C7199}" dt="2025-05-13T13:04:11.837" v="1233" actId="1036"/>
          <ac:spMkLst>
            <pc:docMk/>
            <pc:sldMk cId="0" sldId="256"/>
            <ac:spMk id="35" creationId="{00000000-0000-0000-0000-000000000000}"/>
          </ac:spMkLst>
        </pc:spChg>
        <pc:grpChg chg="del">
          <ac:chgData name="Lee Sung Bin" userId="b3f6afe2b56b1d27" providerId="LiveId" clId="{987F8607-6FB1-40BE-9129-446A9A6C7199}" dt="2025-05-13T11:50:09.011" v="264" actId="478"/>
          <ac:grpSpMkLst>
            <pc:docMk/>
            <pc:sldMk cId="0" sldId="256"/>
            <ac:grpSpMk id="2" creationId="{4E9CB802-3560-2887-50F0-26007206CCF2}"/>
          </ac:grpSpMkLst>
        </pc:grpChg>
        <pc:picChg chg="add mod">
          <ac:chgData name="Lee Sung Bin" userId="b3f6afe2b56b1d27" providerId="LiveId" clId="{987F8607-6FB1-40BE-9129-446A9A6C7199}" dt="2025-05-13T13:04:01.406" v="1213" actId="1076"/>
          <ac:picMkLst>
            <pc:docMk/>
            <pc:sldMk cId="0" sldId="256"/>
            <ac:picMk id="5" creationId="{03E03358-63B5-F5F3-D560-BA1B6CF0771F}"/>
          </ac:picMkLst>
        </pc:picChg>
        <pc:picChg chg="del">
          <ac:chgData name="Lee Sung Bin" userId="b3f6afe2b56b1d27" providerId="LiveId" clId="{987F8607-6FB1-40BE-9129-446A9A6C7199}" dt="2025-05-13T11:48:32.770" v="117" actId="478"/>
          <ac:picMkLst>
            <pc:docMk/>
            <pc:sldMk cId="0" sldId="256"/>
            <ac:picMk id="10" creationId="{EA4E474E-478C-AFB3-A462-B00190B7B259}"/>
          </ac:picMkLst>
        </pc:picChg>
        <pc:picChg chg="add del mod">
          <ac:chgData name="Lee Sung Bin" userId="b3f6afe2b56b1d27" providerId="LiveId" clId="{987F8607-6FB1-40BE-9129-446A9A6C7199}" dt="2025-05-13T13:03:55.968" v="1209" actId="478"/>
          <ac:picMkLst>
            <pc:docMk/>
            <pc:sldMk cId="0" sldId="256"/>
            <ac:picMk id="11" creationId="{A92C1959-8926-FF3B-C7DE-1846E8F1E63A}"/>
          </ac:picMkLst>
        </pc:picChg>
        <pc:picChg chg="mod ord">
          <ac:chgData name="Lee Sung Bin" userId="b3f6afe2b56b1d27" providerId="LiveId" clId="{987F8607-6FB1-40BE-9129-446A9A6C7199}" dt="2025-05-13T13:03:57.160" v="1212" actId="1076"/>
          <ac:picMkLst>
            <pc:docMk/>
            <pc:sldMk cId="0" sldId="256"/>
            <ac:picMk id="13" creationId="{83516602-6C66-0114-0E45-34C3CB05DE77}"/>
          </ac:picMkLst>
        </pc:picChg>
      </pc:sldChg>
      <pc:sldChg chg="del">
        <pc:chgData name="Lee Sung Bin" userId="b3f6afe2b56b1d27" providerId="LiveId" clId="{987F8607-6FB1-40BE-9129-446A9A6C7199}" dt="2025-05-13T11:47:55.158" v="0" actId="47"/>
        <pc:sldMkLst>
          <pc:docMk/>
          <pc:sldMk cId="0" sldId="257"/>
        </pc:sldMkLst>
      </pc:sldChg>
      <pc:sldChg chg="del">
        <pc:chgData name="Lee Sung Bin" userId="b3f6afe2b56b1d27" providerId="LiveId" clId="{987F8607-6FB1-40BE-9129-446A9A6C7199}" dt="2025-05-13T11:47:57.322" v="22" actId="47"/>
        <pc:sldMkLst>
          <pc:docMk/>
          <pc:sldMk cId="0" sldId="259"/>
        </pc:sldMkLst>
      </pc:sldChg>
      <pc:sldChg chg="del">
        <pc:chgData name="Lee Sung Bin" userId="b3f6afe2b56b1d27" providerId="LiveId" clId="{987F8607-6FB1-40BE-9129-446A9A6C7199}" dt="2025-05-13T11:47:57.436" v="23" actId="47"/>
        <pc:sldMkLst>
          <pc:docMk/>
          <pc:sldMk cId="0" sldId="260"/>
        </pc:sldMkLst>
      </pc:sldChg>
      <pc:sldChg chg="del">
        <pc:chgData name="Lee Sung Bin" userId="b3f6afe2b56b1d27" providerId="LiveId" clId="{987F8607-6FB1-40BE-9129-446A9A6C7199}" dt="2025-05-13T11:47:57.468" v="24" actId="47"/>
        <pc:sldMkLst>
          <pc:docMk/>
          <pc:sldMk cId="0" sldId="261"/>
        </pc:sldMkLst>
      </pc:sldChg>
      <pc:sldChg chg="del">
        <pc:chgData name="Lee Sung Bin" userId="b3f6afe2b56b1d27" providerId="LiveId" clId="{987F8607-6FB1-40BE-9129-446A9A6C7199}" dt="2025-05-13T11:47:57.507" v="25" actId="47"/>
        <pc:sldMkLst>
          <pc:docMk/>
          <pc:sldMk cId="0" sldId="262"/>
        </pc:sldMkLst>
      </pc:sldChg>
      <pc:sldChg chg="del">
        <pc:chgData name="Lee Sung Bin" userId="b3f6afe2b56b1d27" providerId="LiveId" clId="{987F8607-6FB1-40BE-9129-446A9A6C7199}" dt="2025-05-13T11:47:56.060" v="8" actId="47"/>
        <pc:sldMkLst>
          <pc:docMk/>
          <pc:sldMk cId="3975355222" sldId="263"/>
        </pc:sldMkLst>
      </pc:sldChg>
      <pc:sldChg chg="addSp delSp modSp add del mod">
        <pc:chgData name="Lee Sung Bin" userId="b3f6afe2b56b1d27" providerId="LiveId" clId="{987F8607-6FB1-40BE-9129-446A9A6C7199}" dt="2025-05-13T12:52:03.450" v="947" actId="1076"/>
        <pc:sldMkLst>
          <pc:docMk/>
          <pc:sldMk cId="0" sldId="265"/>
        </pc:sldMkLst>
        <pc:spChg chg="add mod">
          <ac:chgData name="Lee Sung Bin" userId="b3f6afe2b56b1d27" providerId="LiveId" clId="{987F8607-6FB1-40BE-9129-446A9A6C7199}" dt="2025-05-13T12:41:31.613" v="584" actId="1076"/>
          <ac:spMkLst>
            <pc:docMk/>
            <pc:sldMk cId="0" sldId="265"/>
            <ac:spMk id="11" creationId="{DB32428E-04AF-83C7-DFF7-F824B6F106BE}"/>
          </ac:spMkLst>
        </pc:spChg>
        <pc:spChg chg="mod">
          <ac:chgData name="Lee Sung Bin" userId="b3f6afe2b56b1d27" providerId="LiveId" clId="{987F8607-6FB1-40BE-9129-446A9A6C7199}" dt="2025-05-13T12:41:42.320" v="586"/>
          <ac:spMkLst>
            <pc:docMk/>
            <pc:sldMk cId="0" sldId="265"/>
            <ac:spMk id="18" creationId="{4F598E19-964D-3D96-7936-66D24BDCB565}"/>
          </ac:spMkLst>
        </pc:spChg>
        <pc:spChg chg="mod">
          <ac:chgData name="Lee Sung Bin" userId="b3f6afe2b56b1d27" providerId="LiveId" clId="{987F8607-6FB1-40BE-9129-446A9A6C7199}" dt="2025-05-13T12:41:42.320" v="586"/>
          <ac:spMkLst>
            <pc:docMk/>
            <pc:sldMk cId="0" sldId="265"/>
            <ac:spMk id="19" creationId="{51BFC413-60D3-0FCB-9239-C216100EF2AC}"/>
          </ac:spMkLst>
        </pc:spChg>
        <pc:spChg chg="mod">
          <ac:chgData name="Lee Sung Bin" userId="b3f6afe2b56b1d27" providerId="LiveId" clId="{987F8607-6FB1-40BE-9129-446A9A6C7199}" dt="2025-05-13T12:41:42.320" v="586"/>
          <ac:spMkLst>
            <pc:docMk/>
            <pc:sldMk cId="0" sldId="265"/>
            <ac:spMk id="20" creationId="{CDBD3E1D-1CC9-987E-9D56-814090C0D045}"/>
          </ac:spMkLst>
        </pc:spChg>
        <pc:spChg chg="mod">
          <ac:chgData name="Lee Sung Bin" userId="b3f6afe2b56b1d27" providerId="LiveId" clId="{987F8607-6FB1-40BE-9129-446A9A6C7199}" dt="2025-05-13T12:41:42.320" v="586"/>
          <ac:spMkLst>
            <pc:docMk/>
            <pc:sldMk cId="0" sldId="265"/>
            <ac:spMk id="21" creationId="{BDC05509-2538-E84A-06C3-7EE36EB43362}"/>
          </ac:spMkLst>
        </pc:spChg>
        <pc:spChg chg="mod">
          <ac:chgData name="Lee Sung Bin" userId="b3f6afe2b56b1d27" providerId="LiveId" clId="{987F8607-6FB1-40BE-9129-446A9A6C7199}" dt="2025-05-13T12:41:42.320" v="586"/>
          <ac:spMkLst>
            <pc:docMk/>
            <pc:sldMk cId="0" sldId="265"/>
            <ac:spMk id="22" creationId="{CEF1048A-80D8-D3D1-6996-0C6772023096}"/>
          </ac:spMkLst>
        </pc:spChg>
        <pc:spChg chg="mod">
          <ac:chgData name="Lee Sung Bin" userId="b3f6afe2b56b1d27" providerId="LiveId" clId="{987F8607-6FB1-40BE-9129-446A9A6C7199}" dt="2025-05-13T12:41:50.440" v="589"/>
          <ac:spMkLst>
            <pc:docMk/>
            <pc:sldMk cId="0" sldId="265"/>
            <ac:spMk id="24" creationId="{44422BA7-1390-37D5-4542-970982125322}"/>
          </ac:spMkLst>
        </pc:spChg>
        <pc:spChg chg="mod">
          <ac:chgData name="Lee Sung Bin" userId="b3f6afe2b56b1d27" providerId="LiveId" clId="{987F8607-6FB1-40BE-9129-446A9A6C7199}" dt="2025-05-13T12:41:50.440" v="589"/>
          <ac:spMkLst>
            <pc:docMk/>
            <pc:sldMk cId="0" sldId="265"/>
            <ac:spMk id="25" creationId="{593F3E3A-000A-50DE-EA3B-8C9D70B7A509}"/>
          </ac:spMkLst>
        </pc:spChg>
        <pc:spChg chg="mod">
          <ac:chgData name="Lee Sung Bin" userId="b3f6afe2b56b1d27" providerId="LiveId" clId="{987F8607-6FB1-40BE-9129-446A9A6C7199}" dt="2025-05-13T12:41:50.440" v="589"/>
          <ac:spMkLst>
            <pc:docMk/>
            <pc:sldMk cId="0" sldId="265"/>
            <ac:spMk id="26" creationId="{1A05C047-6BB7-9ACB-D871-48F338EACC4A}"/>
          </ac:spMkLst>
        </pc:spChg>
        <pc:spChg chg="del mod">
          <ac:chgData name="Lee Sung Bin" userId="b3f6afe2b56b1d27" providerId="LiveId" clId="{987F8607-6FB1-40BE-9129-446A9A6C7199}" dt="2025-05-13T12:42:05.740" v="608" actId="478"/>
          <ac:spMkLst>
            <pc:docMk/>
            <pc:sldMk cId="0" sldId="265"/>
            <ac:spMk id="27" creationId="{A344AA1A-810C-4051-4D20-4C826713DF80}"/>
          </ac:spMkLst>
        </pc:spChg>
        <pc:spChg chg="mod">
          <ac:chgData name="Lee Sung Bin" userId="b3f6afe2b56b1d27" providerId="LiveId" clId="{987F8607-6FB1-40BE-9129-446A9A6C7199}" dt="2025-05-13T12:41:50.440" v="589"/>
          <ac:spMkLst>
            <pc:docMk/>
            <pc:sldMk cId="0" sldId="265"/>
            <ac:spMk id="28" creationId="{DF175A72-3655-1DC0-004F-0111C21C3437}"/>
          </ac:spMkLst>
        </pc:spChg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36" creationId="{E04C8576-5A50-DE34-1EE2-099472CEEB2D}"/>
          </ac:spMkLst>
        </pc:spChg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37" creationId="{2A079810-DE96-1837-184F-D533CC320690}"/>
          </ac:spMkLst>
        </pc:spChg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38" creationId="{393BF2A0-214F-6559-F304-F0A373C6A8CF}"/>
          </ac:spMkLst>
        </pc:spChg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39" creationId="{FAA0CCE1-E095-C23C-B19B-7F751A2A6427}"/>
          </ac:spMkLst>
        </pc:spChg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40" creationId="{FA05C341-BA9D-5CC8-CFFE-BE6DC13AF0BB}"/>
          </ac:spMkLst>
        </pc:spChg>
        <pc:spChg chg="mod">
          <ac:chgData name="Lee Sung Bin" userId="b3f6afe2b56b1d27" providerId="LiveId" clId="{987F8607-6FB1-40BE-9129-446A9A6C7199}" dt="2025-05-13T12:46:44.809" v="698"/>
          <ac:spMkLst>
            <pc:docMk/>
            <pc:sldMk cId="0" sldId="265"/>
            <ac:spMk id="42" creationId="{6AAACC1C-F228-4825-D06F-75A28DA06E61}"/>
          </ac:spMkLst>
        </pc:spChg>
        <pc:spChg chg="mod">
          <ac:chgData name="Lee Sung Bin" userId="b3f6afe2b56b1d27" providerId="LiveId" clId="{987F8607-6FB1-40BE-9129-446A9A6C7199}" dt="2025-05-13T12:46:44.809" v="698"/>
          <ac:spMkLst>
            <pc:docMk/>
            <pc:sldMk cId="0" sldId="265"/>
            <ac:spMk id="43" creationId="{4CF104BF-0F3F-7C1C-0E58-65AC6C0BB6C4}"/>
          </ac:spMkLst>
        </pc:spChg>
        <pc:spChg chg="mod">
          <ac:chgData name="Lee Sung Bin" userId="b3f6afe2b56b1d27" providerId="LiveId" clId="{987F8607-6FB1-40BE-9129-446A9A6C7199}" dt="2025-05-13T12:46:44.809" v="698"/>
          <ac:spMkLst>
            <pc:docMk/>
            <pc:sldMk cId="0" sldId="265"/>
            <ac:spMk id="44" creationId="{BB174107-0BF0-11F3-ED13-DEDA013970EA}"/>
          </ac:spMkLst>
        </pc:spChg>
        <pc:spChg chg="del mod">
          <ac:chgData name="Lee Sung Bin" userId="b3f6afe2b56b1d27" providerId="LiveId" clId="{987F8607-6FB1-40BE-9129-446A9A6C7199}" dt="2025-05-13T12:46:58.812" v="754" actId="478"/>
          <ac:spMkLst>
            <pc:docMk/>
            <pc:sldMk cId="0" sldId="265"/>
            <ac:spMk id="45" creationId="{9EE6DAAF-9900-E6F2-264B-9DCFFBB6F429}"/>
          </ac:spMkLst>
        </pc:spChg>
        <pc:spChg chg="mod">
          <ac:chgData name="Lee Sung Bin" userId="b3f6afe2b56b1d27" providerId="LiveId" clId="{987F8607-6FB1-40BE-9129-446A9A6C7199}" dt="2025-05-13T12:46:44.809" v="698"/>
          <ac:spMkLst>
            <pc:docMk/>
            <pc:sldMk cId="0" sldId="265"/>
            <ac:spMk id="46" creationId="{96720613-7DB4-06A3-E221-D8901D908776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55" creationId="{6480ED98-884F-34C9-E8EA-85C0B2B4DB9F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56" creationId="{59C37C61-91B3-C280-21D4-54A0DC88EB0B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57" creationId="{2DD5E419-E000-F375-1E8E-CF61D4F80EEA}"/>
          </ac:spMkLst>
        </pc:spChg>
        <pc:spChg chg="del mod">
          <ac:chgData name="Lee Sung Bin" userId="b3f6afe2b56b1d27" providerId="LiveId" clId="{987F8607-6FB1-40BE-9129-446A9A6C7199}" dt="2025-05-13T12:49:02.268" v="903" actId="478"/>
          <ac:spMkLst>
            <pc:docMk/>
            <pc:sldMk cId="0" sldId="265"/>
            <ac:spMk id="58" creationId="{3F96D1F6-B865-6099-4B3E-47C1023B7FD5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59" creationId="{F9BC3607-A025-DF77-FA3F-5F3AACB8965A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61" creationId="{EB0CE007-FE6F-4220-67B6-0989EEF27219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62" creationId="{2443A016-9336-B584-5454-99CC90EE7B0F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63" creationId="{92AB3E9D-8F57-AE7F-4035-57E8C18847DE}"/>
          </ac:spMkLst>
        </pc:spChg>
        <pc:spChg chg="del mod">
          <ac:chgData name="Lee Sung Bin" userId="b3f6afe2b56b1d27" providerId="LiveId" clId="{987F8607-6FB1-40BE-9129-446A9A6C7199}" dt="2025-05-13T12:49:09.164" v="904" actId="478"/>
          <ac:spMkLst>
            <pc:docMk/>
            <pc:sldMk cId="0" sldId="265"/>
            <ac:spMk id="128" creationId="{809F1DA8-4649-E4BB-D080-B6B4DE434651}"/>
          </ac:spMkLst>
        </pc:spChg>
        <pc:spChg chg="mod">
          <ac:chgData name="Lee Sung Bin" userId="b3f6afe2b56b1d27" providerId="LiveId" clId="{987F8607-6FB1-40BE-9129-446A9A6C7199}" dt="2025-05-13T12:48:45.465" v="859"/>
          <ac:spMkLst>
            <pc:docMk/>
            <pc:sldMk cId="0" sldId="265"/>
            <ac:spMk id="130" creationId="{6AF7A25A-C7D8-89F9-96C7-0C0BDC1412C9}"/>
          </ac:spMkLst>
        </pc:spChg>
        <pc:spChg chg="mod">
          <ac:chgData name="Lee Sung Bin" userId="b3f6afe2b56b1d27" providerId="LiveId" clId="{987F8607-6FB1-40BE-9129-446A9A6C7199}" dt="2025-05-13T12:48:45.465" v="859"/>
          <ac:spMkLst>
            <pc:docMk/>
            <pc:sldMk cId="0" sldId="265"/>
            <ac:spMk id="131" creationId="{BAB49C2E-C83A-0B5D-49C9-BE462427F5F7}"/>
          </ac:spMkLst>
        </pc:spChg>
        <pc:spChg chg="mod">
          <ac:chgData name="Lee Sung Bin" userId="b3f6afe2b56b1d27" providerId="LiveId" clId="{987F8607-6FB1-40BE-9129-446A9A6C7199}" dt="2025-05-13T12:48:45.465" v="859"/>
          <ac:spMkLst>
            <pc:docMk/>
            <pc:sldMk cId="0" sldId="265"/>
            <ac:spMk id="132" creationId="{96449C32-2717-CAC1-EBF5-DF642B7AB108}"/>
          </ac:spMkLst>
        </pc:spChg>
        <pc:spChg chg="del mod">
          <ac:chgData name="Lee Sung Bin" userId="b3f6afe2b56b1d27" providerId="LiveId" clId="{987F8607-6FB1-40BE-9129-446A9A6C7199}" dt="2025-05-13T12:49:12.045" v="905" actId="478"/>
          <ac:spMkLst>
            <pc:docMk/>
            <pc:sldMk cId="0" sldId="265"/>
            <ac:spMk id="133" creationId="{59274F3A-7701-CC39-7458-72E4EE1DA6CA}"/>
          </ac:spMkLst>
        </pc:spChg>
        <pc:spChg chg="add mod">
          <ac:chgData name="Lee Sung Bin" userId="b3f6afe2b56b1d27" providerId="LiveId" clId="{987F8607-6FB1-40BE-9129-446A9A6C7199}" dt="2025-05-13T12:49:42.341" v="914" actId="208"/>
          <ac:spMkLst>
            <pc:docMk/>
            <pc:sldMk cId="0" sldId="265"/>
            <ac:spMk id="134" creationId="{C76ED320-49AC-10AE-4A3D-16D4D9D8E2C4}"/>
          </ac:spMkLst>
        </pc:spChg>
        <pc:spChg chg="add mod">
          <ac:chgData name="Lee Sung Bin" userId="b3f6afe2b56b1d27" providerId="LiveId" clId="{987F8607-6FB1-40BE-9129-446A9A6C7199}" dt="2025-05-13T12:49:58.826" v="919" actId="208"/>
          <ac:spMkLst>
            <pc:docMk/>
            <pc:sldMk cId="0" sldId="265"/>
            <ac:spMk id="135" creationId="{1BE4DA85-8AA0-5144-6AFD-162F05C7F94A}"/>
          </ac:spMkLst>
        </pc:spChg>
        <pc:spChg chg="add mod">
          <ac:chgData name="Lee Sung Bin" userId="b3f6afe2b56b1d27" providerId="LiveId" clId="{987F8607-6FB1-40BE-9129-446A9A6C7199}" dt="2025-05-13T12:51:01.820" v="938" actId="1036"/>
          <ac:spMkLst>
            <pc:docMk/>
            <pc:sldMk cId="0" sldId="265"/>
            <ac:spMk id="138" creationId="{21590D65-7C9B-CA45-4529-F0606ECF0BFD}"/>
          </ac:spMkLst>
        </pc:spChg>
        <pc:spChg chg="mod">
          <ac:chgData name="Lee Sung Bin" userId="b3f6afe2b56b1d27" providerId="LiveId" clId="{987F8607-6FB1-40BE-9129-446A9A6C7199}" dt="2025-05-13T12:01:25.634" v="346"/>
          <ac:spMkLst>
            <pc:docMk/>
            <pc:sldMk cId="0" sldId="265"/>
            <ac:spMk id="175" creationId="{00000000-0000-0000-0000-000000000000}"/>
          </ac:spMkLst>
        </pc:spChg>
        <pc:spChg chg="del">
          <ac:chgData name="Lee Sung Bin" userId="b3f6afe2b56b1d27" providerId="LiveId" clId="{987F8607-6FB1-40BE-9129-446A9A6C7199}" dt="2025-05-13T11:50:44.722" v="278" actId="478"/>
          <ac:spMkLst>
            <pc:docMk/>
            <pc:sldMk cId="0" sldId="265"/>
            <ac:spMk id="176" creationId="{00000000-0000-0000-0000-000000000000}"/>
          </ac:spMkLst>
        </pc:spChg>
        <pc:grpChg chg="del">
          <ac:chgData name="Lee Sung Bin" userId="b3f6afe2b56b1d27" providerId="LiveId" clId="{987F8607-6FB1-40BE-9129-446A9A6C7199}" dt="2025-05-13T11:50:44.722" v="278" actId="478"/>
          <ac:grpSpMkLst>
            <pc:docMk/>
            <pc:sldMk cId="0" sldId="265"/>
            <ac:grpSpMk id="2" creationId="{7CAEB37A-6530-BD87-2313-27819D7113F0}"/>
          </ac:grpSpMkLst>
        </pc:grpChg>
        <pc:grpChg chg="add del mod">
          <ac:chgData name="Lee Sung Bin" userId="b3f6afe2b56b1d27" providerId="LiveId" clId="{987F8607-6FB1-40BE-9129-446A9A6C7199}" dt="2025-05-13T12:46:40.644" v="695" actId="478"/>
          <ac:grpSpMkLst>
            <pc:docMk/>
            <pc:sldMk cId="0" sldId="265"/>
            <ac:grpSpMk id="17" creationId="{B5B8416C-7109-6576-283A-DBB64865B473}"/>
          </ac:grpSpMkLst>
        </pc:grpChg>
        <pc:grpChg chg="add del mod">
          <ac:chgData name="Lee Sung Bin" userId="b3f6afe2b56b1d27" providerId="LiveId" clId="{987F8607-6FB1-40BE-9129-446A9A6C7199}" dt="2025-05-13T12:46:40.644" v="695" actId="478"/>
          <ac:grpSpMkLst>
            <pc:docMk/>
            <pc:sldMk cId="0" sldId="265"/>
            <ac:grpSpMk id="23" creationId="{EE739E56-F0F7-0995-8D4E-290295ACB22B}"/>
          </ac:grpSpMkLst>
        </pc:grpChg>
        <pc:grpChg chg="add mod">
          <ac:chgData name="Lee Sung Bin" userId="b3f6afe2b56b1d27" providerId="LiveId" clId="{987F8607-6FB1-40BE-9129-446A9A6C7199}" dt="2025-05-13T12:48:36.765" v="856" actId="1076"/>
          <ac:grpSpMkLst>
            <pc:docMk/>
            <pc:sldMk cId="0" sldId="265"/>
            <ac:grpSpMk id="35" creationId="{6F297735-C6B1-EE0E-C2CD-D20C5BFFBF41}"/>
          </ac:grpSpMkLst>
        </pc:grpChg>
        <pc:grpChg chg="add mod">
          <ac:chgData name="Lee Sung Bin" userId="b3f6afe2b56b1d27" providerId="LiveId" clId="{987F8607-6FB1-40BE-9129-446A9A6C7199}" dt="2025-05-13T12:48:36.765" v="856" actId="1076"/>
          <ac:grpSpMkLst>
            <pc:docMk/>
            <pc:sldMk cId="0" sldId="265"/>
            <ac:grpSpMk id="41" creationId="{B3A5D21A-F1EF-AC83-E66E-8F54B72C519C}"/>
          </ac:grpSpMkLst>
        </pc:grpChg>
        <pc:grpChg chg="add mod">
          <ac:chgData name="Lee Sung Bin" userId="b3f6afe2b56b1d27" providerId="LiveId" clId="{987F8607-6FB1-40BE-9129-446A9A6C7199}" dt="2025-05-13T12:48:42.984" v="858" actId="1076"/>
          <ac:grpSpMkLst>
            <pc:docMk/>
            <pc:sldMk cId="0" sldId="265"/>
            <ac:grpSpMk id="54" creationId="{E94779A9-533D-F45D-5B53-F594CEE43371}"/>
          </ac:grpSpMkLst>
        </pc:grpChg>
        <pc:grpChg chg="mod">
          <ac:chgData name="Lee Sung Bin" userId="b3f6afe2b56b1d27" providerId="LiveId" clId="{987F8607-6FB1-40BE-9129-446A9A6C7199}" dt="2025-05-13T12:48:42.984" v="858" actId="1076"/>
          <ac:grpSpMkLst>
            <pc:docMk/>
            <pc:sldMk cId="0" sldId="265"/>
            <ac:grpSpMk id="60" creationId="{3A69EE8D-9040-1BFC-F733-4E00BC00FEE5}"/>
          </ac:grpSpMkLst>
        </pc:grpChg>
        <pc:grpChg chg="add mod">
          <ac:chgData name="Lee Sung Bin" userId="b3f6afe2b56b1d27" providerId="LiveId" clId="{987F8607-6FB1-40BE-9129-446A9A6C7199}" dt="2025-05-13T12:48:55.819" v="902" actId="1037"/>
          <ac:grpSpMkLst>
            <pc:docMk/>
            <pc:sldMk cId="0" sldId="265"/>
            <ac:grpSpMk id="129" creationId="{9DEA1A85-4E07-5B7A-4A35-78431ED3A8C0}"/>
          </ac:grpSpMkLst>
        </pc:grpChg>
        <pc:picChg chg="add del mod">
          <ac:chgData name="Lee Sung Bin" userId="b3f6afe2b56b1d27" providerId="LiveId" clId="{987F8607-6FB1-40BE-9129-446A9A6C7199}" dt="2025-05-13T12:34:30.476" v="440" actId="478"/>
          <ac:picMkLst>
            <pc:docMk/>
            <pc:sldMk cId="0" sldId="265"/>
            <ac:picMk id="8" creationId="{8F7EDF70-C420-9FF4-5D71-95B7D0F9B75F}"/>
          </ac:picMkLst>
        </pc:picChg>
        <pc:picChg chg="add del mod">
          <ac:chgData name="Lee Sung Bin" userId="b3f6afe2b56b1d27" providerId="LiveId" clId="{987F8607-6FB1-40BE-9129-446A9A6C7199}" dt="2025-05-13T12:41:19.828" v="579" actId="478"/>
          <ac:picMkLst>
            <pc:docMk/>
            <pc:sldMk cId="0" sldId="265"/>
            <ac:picMk id="10" creationId="{F0293735-3B1C-3A2C-93FA-ADF7AE6D32F9}"/>
          </ac:picMkLst>
        </pc:picChg>
        <pc:picChg chg="del">
          <ac:chgData name="Lee Sung Bin" userId="b3f6afe2b56b1d27" providerId="LiveId" clId="{987F8607-6FB1-40BE-9129-446A9A6C7199}" dt="2025-05-13T11:50:44.722" v="278" actId="478"/>
          <ac:picMkLst>
            <pc:docMk/>
            <pc:sldMk cId="0" sldId="265"/>
            <ac:picMk id="14" creationId="{321F6E73-2470-A873-340B-A954931676E5}"/>
          </ac:picMkLst>
        </pc:picChg>
        <pc:picChg chg="add mod">
          <ac:chgData name="Lee Sung Bin" userId="b3f6afe2b56b1d27" providerId="LiveId" clId="{987F8607-6FB1-40BE-9129-446A9A6C7199}" dt="2025-05-13T12:41:31.613" v="584" actId="1076"/>
          <ac:picMkLst>
            <pc:docMk/>
            <pc:sldMk cId="0" sldId="265"/>
            <ac:picMk id="15" creationId="{A31CCACC-A1F7-6598-F2C4-2CCFFCA405C4}"/>
          </ac:picMkLst>
        </pc:picChg>
        <pc:picChg chg="add del mod">
          <ac:chgData name="Lee Sung Bin" userId="b3f6afe2b56b1d27" providerId="LiveId" clId="{987F8607-6FB1-40BE-9129-446A9A6C7199}" dt="2025-05-13T12:43:26.485" v="623" actId="478"/>
          <ac:picMkLst>
            <pc:docMk/>
            <pc:sldMk cId="0" sldId="265"/>
            <ac:picMk id="16" creationId="{0F09F4CE-680B-A367-B150-387AD0600AF3}"/>
          </ac:picMkLst>
        </pc:picChg>
        <pc:picChg chg="del mod ord">
          <ac:chgData name="Lee Sung Bin" userId="b3f6afe2b56b1d27" providerId="LiveId" clId="{987F8607-6FB1-40BE-9129-446A9A6C7199}" dt="2025-05-13T12:44:36.264" v="639" actId="478"/>
          <ac:picMkLst>
            <pc:docMk/>
            <pc:sldMk cId="0" sldId="265"/>
            <ac:picMk id="30" creationId="{14CB4593-2089-5172-ED11-31B0024053DE}"/>
          </ac:picMkLst>
        </pc:picChg>
        <pc:picChg chg="del mod ord">
          <ac:chgData name="Lee Sung Bin" userId="b3f6afe2b56b1d27" providerId="LiveId" clId="{987F8607-6FB1-40BE-9129-446A9A6C7199}" dt="2025-05-13T12:45:33.577" v="655" actId="478"/>
          <ac:picMkLst>
            <pc:docMk/>
            <pc:sldMk cId="0" sldId="265"/>
            <ac:picMk id="32" creationId="{5087765D-490E-B1E6-498A-1697DCFCCC1E}"/>
          </ac:picMkLst>
        </pc:picChg>
        <pc:picChg chg="del mod ord">
          <ac:chgData name="Lee Sung Bin" userId="b3f6afe2b56b1d27" providerId="LiveId" clId="{987F8607-6FB1-40BE-9129-446A9A6C7199}" dt="2025-05-13T12:47:45.341" v="768" actId="478"/>
          <ac:picMkLst>
            <pc:docMk/>
            <pc:sldMk cId="0" sldId="265"/>
            <ac:picMk id="34" creationId="{B60BE575-8949-9865-2550-937AD34731AF}"/>
          </ac:picMkLst>
        </pc:picChg>
        <pc:picChg chg="mod ord">
          <ac:chgData name="Lee Sung Bin" userId="b3f6afe2b56b1d27" providerId="LiveId" clId="{987F8607-6FB1-40BE-9129-446A9A6C7199}" dt="2025-05-13T12:47:47.916" v="780" actId="1037"/>
          <ac:picMkLst>
            <pc:docMk/>
            <pc:sldMk cId="0" sldId="265"/>
            <ac:picMk id="48" creationId="{D533F341-C107-8457-02CE-876501D87978}"/>
          </ac:picMkLst>
        </pc:picChg>
        <pc:picChg chg="add del mod">
          <ac:chgData name="Lee Sung Bin" userId="b3f6afe2b56b1d27" providerId="LiveId" clId="{987F8607-6FB1-40BE-9129-446A9A6C7199}" dt="2025-05-13T12:48:24.326" v="838" actId="478"/>
          <ac:picMkLst>
            <pc:docMk/>
            <pc:sldMk cId="0" sldId="265"/>
            <ac:picMk id="49" creationId="{BD67E4E8-66E6-DCFA-88FB-E89AAA4F8BB4}"/>
          </ac:picMkLst>
        </pc:picChg>
        <pc:picChg chg="del mod ord">
          <ac:chgData name="Lee Sung Bin" userId="b3f6afe2b56b1d27" providerId="LiveId" clId="{987F8607-6FB1-40BE-9129-446A9A6C7199}" dt="2025-05-13T12:48:32.142" v="852" actId="478"/>
          <ac:picMkLst>
            <pc:docMk/>
            <pc:sldMk cId="0" sldId="265"/>
            <ac:picMk id="51" creationId="{840096E5-16DD-7786-1872-10F701555793}"/>
          </ac:picMkLst>
        </pc:picChg>
        <pc:picChg chg="mod ord">
          <ac:chgData name="Lee Sung Bin" userId="b3f6afe2b56b1d27" providerId="LiveId" clId="{987F8607-6FB1-40BE-9129-446A9A6C7199}" dt="2025-05-13T12:48:32.143" v="854" actId="962"/>
          <ac:picMkLst>
            <pc:docMk/>
            <pc:sldMk cId="0" sldId="265"/>
            <ac:picMk id="53" creationId="{328EE106-0FEC-59DE-5E90-1B6192C2C9AE}"/>
          </ac:picMkLst>
        </pc:picChg>
        <pc:picChg chg="mod">
          <ac:chgData name="Lee Sung Bin" userId="b3f6afe2b56b1d27" providerId="LiveId" clId="{987F8607-6FB1-40BE-9129-446A9A6C7199}" dt="2025-05-13T12:50:25.480" v="928" actId="1076"/>
          <ac:picMkLst>
            <pc:docMk/>
            <pc:sldMk cId="0" sldId="265"/>
            <ac:picMk id="137" creationId="{DEF5EA4E-042E-C62A-AF90-FF04482F5956}"/>
          </ac:picMkLst>
        </pc:picChg>
        <pc:picChg chg="mod">
          <ac:chgData name="Lee Sung Bin" userId="b3f6afe2b56b1d27" providerId="LiveId" clId="{987F8607-6FB1-40BE-9129-446A9A6C7199}" dt="2025-05-13T12:52:03.450" v="947" actId="1076"/>
          <ac:picMkLst>
            <pc:docMk/>
            <pc:sldMk cId="0" sldId="265"/>
            <ac:picMk id="140" creationId="{24832D26-E93A-5D95-80FA-A8D3A3B66C4B}"/>
          </ac:picMkLst>
        </pc:picChg>
      </pc:sldChg>
      <pc:sldChg chg="del">
        <pc:chgData name="Lee Sung Bin" userId="b3f6afe2b56b1d27" providerId="LiveId" clId="{987F8607-6FB1-40BE-9129-446A9A6C7199}" dt="2025-05-13T11:47:56.108" v="10" actId="47"/>
        <pc:sldMkLst>
          <pc:docMk/>
          <pc:sldMk cId="2619666531" sldId="266"/>
        </pc:sldMkLst>
      </pc:sldChg>
      <pc:sldChg chg="addSp delSp modSp new mod">
        <pc:chgData name="Lee Sung Bin" userId="b3f6afe2b56b1d27" providerId="LiveId" clId="{987F8607-6FB1-40BE-9129-446A9A6C7199}" dt="2025-05-13T13:03:25.409" v="1190" actId="1038"/>
        <pc:sldMkLst>
          <pc:docMk/>
          <pc:sldMk cId="4275306278" sldId="266"/>
        </pc:sldMkLst>
        <pc:spChg chg="del">
          <ac:chgData name="Lee Sung Bin" userId="b3f6afe2b56b1d27" providerId="LiveId" clId="{987F8607-6FB1-40BE-9129-446A9A6C7199}" dt="2025-05-13T11:52:37.977" v="285" actId="478"/>
          <ac:spMkLst>
            <pc:docMk/>
            <pc:sldMk cId="4275306278" sldId="266"/>
            <ac:spMk id="2" creationId="{195A5C66-F856-EB80-EFD3-7C300D852044}"/>
          </ac:spMkLst>
        </pc:spChg>
        <pc:spChg chg="mod">
          <ac:chgData name="Lee Sung Bin" userId="b3f6afe2b56b1d27" providerId="LiveId" clId="{987F8607-6FB1-40BE-9129-446A9A6C7199}" dt="2025-05-13T11:51:07.122" v="281" actId="20577"/>
          <ac:spMkLst>
            <pc:docMk/>
            <pc:sldMk cId="4275306278" sldId="266"/>
            <ac:spMk id="3" creationId="{5E165F1A-A5E9-0B99-7C5E-CEFA0951C63F}"/>
          </ac:spMkLst>
        </pc:spChg>
        <pc:spChg chg="del">
          <ac:chgData name="Lee Sung Bin" userId="b3f6afe2b56b1d27" providerId="LiveId" clId="{987F8607-6FB1-40BE-9129-446A9A6C7199}" dt="2025-05-13T11:52:37.977" v="285" actId="478"/>
          <ac:spMkLst>
            <pc:docMk/>
            <pc:sldMk cId="4275306278" sldId="266"/>
            <ac:spMk id="4" creationId="{CA8747D4-2E37-39D6-C84C-50CB3A6041CA}"/>
          </ac:spMkLst>
        </pc:spChg>
        <pc:spChg chg="add mod">
          <ac:chgData name="Lee Sung Bin" userId="b3f6afe2b56b1d27" providerId="LiveId" clId="{987F8607-6FB1-40BE-9129-446A9A6C7199}" dt="2025-05-13T12:41:39.564" v="585" actId="164"/>
          <ac:spMkLst>
            <pc:docMk/>
            <pc:sldMk cId="4275306278" sldId="266"/>
            <ac:spMk id="29" creationId="{2983E782-60D8-7AB0-02BA-6338CC146427}"/>
          </ac:spMkLst>
        </pc:spChg>
        <pc:spChg chg="add mod">
          <ac:chgData name="Lee Sung Bin" userId="b3f6afe2b56b1d27" providerId="LiveId" clId="{987F8607-6FB1-40BE-9129-446A9A6C7199}" dt="2025-05-13T12:46:10.264" v="676" actId="122"/>
          <ac:spMkLst>
            <pc:docMk/>
            <pc:sldMk cId="4275306278" sldId="266"/>
            <ac:spMk id="40" creationId="{160B3117-FF31-4976-894B-049292246C66}"/>
          </ac:spMkLst>
        </pc:spChg>
        <pc:spChg chg="add mod">
          <ac:chgData name="Lee Sung Bin" userId="b3f6afe2b56b1d27" providerId="LiveId" clId="{987F8607-6FB1-40BE-9129-446A9A6C7199}" dt="2025-05-13T12:46:17.044" v="681" actId="1035"/>
          <ac:spMkLst>
            <pc:docMk/>
            <pc:sldMk cId="4275306278" sldId="266"/>
            <ac:spMk id="41" creationId="{D0C4E3A3-6BCF-ED9A-3BC7-EF83117FFEF4}"/>
          </ac:spMkLst>
        </pc:spChg>
        <pc:spChg chg="add mod">
          <ac:chgData name="Lee Sung Bin" userId="b3f6afe2b56b1d27" providerId="LiveId" clId="{987F8607-6FB1-40BE-9129-446A9A6C7199}" dt="2025-05-13T12:46:22.908" v="685" actId="1035"/>
          <ac:spMkLst>
            <pc:docMk/>
            <pc:sldMk cId="4275306278" sldId="266"/>
            <ac:spMk id="42" creationId="{6CAE9503-2652-75A2-D23B-CEAD5556A4F5}"/>
          </ac:spMkLst>
        </pc:spChg>
        <pc:spChg chg="add mod">
          <ac:chgData name="Lee Sung Bin" userId="b3f6afe2b56b1d27" providerId="LiveId" clId="{987F8607-6FB1-40BE-9129-446A9A6C7199}" dt="2025-05-13T12:46:22.908" v="685" actId="1035"/>
          <ac:spMkLst>
            <pc:docMk/>
            <pc:sldMk cId="4275306278" sldId="266"/>
            <ac:spMk id="43" creationId="{99E1BC10-363D-4207-AA95-77C477022824}"/>
          </ac:spMkLst>
        </pc:spChg>
        <pc:spChg chg="add mod">
          <ac:chgData name="Lee Sung Bin" userId="b3f6afe2b56b1d27" providerId="LiveId" clId="{987F8607-6FB1-40BE-9129-446A9A6C7199}" dt="2025-05-13T12:41:24.590" v="581" actId="571"/>
          <ac:spMkLst>
            <pc:docMk/>
            <pc:sldMk cId="4275306278" sldId="266"/>
            <ac:spMk id="48" creationId="{A0F27F04-1EB8-CF21-00CC-039123305BA9}"/>
          </ac:spMkLst>
        </pc:spChg>
        <pc:spChg chg="add mod">
          <ac:chgData name="Lee Sung Bin" userId="b3f6afe2b56b1d27" providerId="LiveId" clId="{987F8607-6FB1-40BE-9129-446A9A6C7199}" dt="2025-05-13T13:03:25.409" v="1190" actId="1038"/>
          <ac:spMkLst>
            <pc:docMk/>
            <pc:sldMk cId="4275306278" sldId="266"/>
            <ac:spMk id="51" creationId="{539CEA24-BE54-79DB-D7CC-1BE007500ED1}"/>
          </ac:spMkLst>
        </pc:spChg>
        <pc:grpChg chg="add mod">
          <ac:chgData name="Lee Sung Bin" userId="b3f6afe2b56b1d27" providerId="LiveId" clId="{987F8607-6FB1-40BE-9129-446A9A6C7199}" dt="2025-05-13T13:00:39.326" v="1109" actId="1076"/>
          <ac:grpSpMkLst>
            <pc:docMk/>
            <pc:sldMk cId="4275306278" sldId="266"/>
            <ac:grpSpMk id="50" creationId="{8FEDE035-B42C-A2C0-A3D5-86DF9098AAA8}"/>
          </ac:grpSpMkLst>
        </pc:grpChg>
        <pc:picChg chg="add del mod">
          <ac:chgData name="Lee Sung Bin" userId="b3f6afe2b56b1d27" providerId="LiveId" clId="{987F8607-6FB1-40BE-9129-446A9A6C7199}" dt="2025-05-13T11:52:33.739" v="284" actId="478"/>
          <ac:picMkLst>
            <pc:docMk/>
            <pc:sldMk cId="4275306278" sldId="266"/>
            <ac:picMk id="6" creationId="{1DB96769-1CAC-E307-883E-6370850D29CF}"/>
          </ac:picMkLst>
        </pc:picChg>
        <pc:picChg chg="del mod">
          <ac:chgData name="Lee Sung Bin" userId="b3f6afe2b56b1d27" providerId="LiveId" clId="{987F8607-6FB1-40BE-9129-446A9A6C7199}" dt="2025-05-13T11:54:24.731" v="305" actId="478"/>
          <ac:picMkLst>
            <pc:docMk/>
            <pc:sldMk cId="4275306278" sldId="266"/>
            <ac:picMk id="8" creationId="{30F6FED5-2126-AA63-4F92-A32427E73F5A}"/>
          </ac:picMkLst>
        </pc:picChg>
        <pc:picChg chg="del mod ord">
          <ac:chgData name="Lee Sung Bin" userId="b3f6afe2b56b1d27" providerId="LiveId" clId="{987F8607-6FB1-40BE-9129-446A9A6C7199}" dt="2025-05-13T11:54:40.167" v="320" actId="478"/>
          <ac:picMkLst>
            <pc:docMk/>
            <pc:sldMk cId="4275306278" sldId="266"/>
            <ac:picMk id="10" creationId="{3C1F4EF6-A656-7188-75A3-5CF470D60C53}"/>
          </ac:picMkLst>
        </pc:picChg>
        <pc:picChg chg="del mod ord">
          <ac:chgData name="Lee Sung Bin" userId="b3f6afe2b56b1d27" providerId="LiveId" clId="{987F8607-6FB1-40BE-9129-446A9A6C7199}" dt="2025-05-13T12:11:35.079" v="363" actId="478"/>
          <ac:picMkLst>
            <pc:docMk/>
            <pc:sldMk cId="4275306278" sldId="266"/>
            <ac:picMk id="12" creationId="{CA6F4462-A55E-2412-577E-0299BA4CD91A}"/>
          </ac:picMkLst>
        </pc:picChg>
        <pc:picChg chg="del mod">
          <ac:chgData name="Lee Sung Bin" userId="b3f6afe2b56b1d27" providerId="LiveId" clId="{987F8607-6FB1-40BE-9129-446A9A6C7199}" dt="2025-05-13T11:56:48.270" v="342" actId="478"/>
          <ac:picMkLst>
            <pc:docMk/>
            <pc:sldMk cId="4275306278" sldId="266"/>
            <ac:picMk id="14" creationId="{E8C0434A-A53D-16DB-CD0B-7A31AD0AFBBA}"/>
          </ac:picMkLst>
        </pc:picChg>
        <pc:picChg chg="mod ord">
          <ac:chgData name="Lee Sung Bin" userId="b3f6afe2b56b1d27" providerId="LiveId" clId="{987F8607-6FB1-40BE-9129-446A9A6C7199}" dt="2025-05-13T11:56:51.291" v="345" actId="1076"/>
          <ac:picMkLst>
            <pc:docMk/>
            <pc:sldMk cId="4275306278" sldId="266"/>
            <ac:picMk id="16" creationId="{F42C9BD5-61C1-E98B-25D9-10626E8640E5}"/>
          </ac:picMkLst>
        </pc:picChg>
        <pc:picChg chg="del mod ord">
          <ac:chgData name="Lee Sung Bin" userId="b3f6afe2b56b1d27" providerId="LiveId" clId="{987F8607-6FB1-40BE-9129-446A9A6C7199}" dt="2025-05-13T12:12:23.283" v="382" actId="478"/>
          <ac:picMkLst>
            <pc:docMk/>
            <pc:sldMk cId="4275306278" sldId="266"/>
            <ac:picMk id="18" creationId="{CE124D83-5530-AEEE-FF73-81D817213647}"/>
          </ac:picMkLst>
        </pc:picChg>
        <pc:picChg chg="mod ord">
          <ac:chgData name="Lee Sung Bin" userId="b3f6afe2b56b1d27" providerId="LiveId" clId="{987F8607-6FB1-40BE-9129-446A9A6C7199}" dt="2025-05-13T12:12:23.283" v="384" actId="962"/>
          <ac:picMkLst>
            <pc:docMk/>
            <pc:sldMk cId="4275306278" sldId="266"/>
            <ac:picMk id="20" creationId="{68301AA8-DC8C-C01D-95D1-AFB8EDDCE000}"/>
          </ac:picMkLst>
        </pc:picChg>
        <pc:picChg chg="del mod">
          <ac:chgData name="Lee Sung Bin" userId="b3f6afe2b56b1d27" providerId="LiveId" clId="{987F8607-6FB1-40BE-9129-446A9A6C7199}" dt="2025-05-13T12:30:24.871" v="409" actId="478"/>
          <ac:picMkLst>
            <pc:docMk/>
            <pc:sldMk cId="4275306278" sldId="266"/>
            <ac:picMk id="22" creationId="{DD29C6AD-2075-5A3E-AF41-9BCBE1683813}"/>
          </ac:picMkLst>
        </pc:picChg>
        <pc:picChg chg="del mod ord">
          <ac:chgData name="Lee Sung Bin" userId="b3f6afe2b56b1d27" providerId="LiveId" clId="{987F8607-6FB1-40BE-9129-446A9A6C7199}" dt="2025-05-13T12:31:02.913" v="423" actId="478"/>
          <ac:picMkLst>
            <pc:docMk/>
            <pc:sldMk cId="4275306278" sldId="266"/>
            <ac:picMk id="24" creationId="{92DCE6DB-CFA3-89CB-C879-5A0D081F05BA}"/>
          </ac:picMkLst>
        </pc:picChg>
        <pc:picChg chg="del mod ord">
          <ac:chgData name="Lee Sung Bin" userId="b3f6afe2b56b1d27" providerId="LiveId" clId="{987F8607-6FB1-40BE-9129-446A9A6C7199}" dt="2025-05-13T12:31:29.726" v="437" actId="478"/>
          <ac:picMkLst>
            <pc:docMk/>
            <pc:sldMk cId="4275306278" sldId="266"/>
            <ac:picMk id="26" creationId="{E5CF985C-AA61-0C31-D2B8-D3C4338A15B5}"/>
          </ac:picMkLst>
        </pc:picChg>
        <pc:picChg chg="mod ord">
          <ac:chgData name="Lee Sung Bin" userId="b3f6afe2b56b1d27" providerId="LiveId" clId="{987F8607-6FB1-40BE-9129-446A9A6C7199}" dt="2025-05-13T12:31:29.727" v="439" actId="962"/>
          <ac:picMkLst>
            <pc:docMk/>
            <pc:sldMk cId="4275306278" sldId="266"/>
            <ac:picMk id="28" creationId="{D19787A5-551C-178D-14C1-FA5425B22C7A}"/>
          </ac:picMkLst>
        </pc:picChg>
        <pc:picChg chg="del mod">
          <ac:chgData name="Lee Sung Bin" userId="b3f6afe2b56b1d27" providerId="LiveId" clId="{987F8607-6FB1-40BE-9129-446A9A6C7199}" dt="2025-05-13T12:37:40.430" v="468" actId="478"/>
          <ac:picMkLst>
            <pc:docMk/>
            <pc:sldMk cId="4275306278" sldId="266"/>
            <ac:picMk id="31" creationId="{0984F0F0-AD43-2E46-90E9-ECA4DD505861}"/>
          </ac:picMkLst>
        </pc:picChg>
        <pc:picChg chg="del mod ord">
          <ac:chgData name="Lee Sung Bin" userId="b3f6afe2b56b1d27" providerId="LiveId" clId="{987F8607-6FB1-40BE-9129-446A9A6C7199}" dt="2025-05-13T12:38:01.581" v="482" actId="478"/>
          <ac:picMkLst>
            <pc:docMk/>
            <pc:sldMk cId="4275306278" sldId="266"/>
            <ac:picMk id="33" creationId="{F5E4985F-9E54-C5E6-8C8A-1A9EC6E3E052}"/>
          </ac:picMkLst>
        </pc:picChg>
        <pc:picChg chg="del mod ord">
          <ac:chgData name="Lee Sung Bin" userId="b3f6afe2b56b1d27" providerId="LiveId" clId="{987F8607-6FB1-40BE-9129-446A9A6C7199}" dt="2025-05-13T12:39:05.997" v="496" actId="478"/>
          <ac:picMkLst>
            <pc:docMk/>
            <pc:sldMk cId="4275306278" sldId="266"/>
            <ac:picMk id="35" creationId="{5BD85BBA-D803-AAF3-30C5-CCB1009FE047}"/>
          </ac:picMkLst>
        </pc:picChg>
        <pc:picChg chg="del mod ord">
          <ac:chgData name="Lee Sung Bin" userId="b3f6afe2b56b1d27" providerId="LiveId" clId="{987F8607-6FB1-40BE-9129-446A9A6C7199}" dt="2025-05-13T12:39:14.883" v="511" actId="478"/>
          <ac:picMkLst>
            <pc:docMk/>
            <pc:sldMk cId="4275306278" sldId="266"/>
            <ac:picMk id="37" creationId="{3405AAFF-31B9-3724-21C4-06B9F97EBEDE}"/>
          </ac:picMkLst>
        </pc:picChg>
        <pc:picChg chg="del mod ord">
          <ac:chgData name="Lee Sung Bin" userId="b3f6afe2b56b1d27" providerId="LiveId" clId="{987F8607-6FB1-40BE-9129-446A9A6C7199}" dt="2025-05-13T12:41:05.663" v="558" actId="478"/>
          <ac:picMkLst>
            <pc:docMk/>
            <pc:sldMk cId="4275306278" sldId="266"/>
            <ac:picMk id="39" creationId="{4F46F983-2FAE-3798-1843-858C7127A17F}"/>
          </ac:picMkLst>
        </pc:picChg>
        <pc:picChg chg="del mod ord">
          <ac:chgData name="Lee Sung Bin" userId="b3f6afe2b56b1d27" providerId="LiveId" clId="{987F8607-6FB1-40BE-9129-446A9A6C7199}" dt="2025-05-13T12:41:11.263" v="576" actId="478"/>
          <ac:picMkLst>
            <pc:docMk/>
            <pc:sldMk cId="4275306278" sldId="266"/>
            <ac:picMk id="45" creationId="{33518A4F-B3FA-90A5-0217-F096C2AEBC97}"/>
          </ac:picMkLst>
        </pc:picChg>
        <pc:picChg chg="mod ord">
          <ac:chgData name="Lee Sung Bin" userId="b3f6afe2b56b1d27" providerId="LiveId" clId="{987F8607-6FB1-40BE-9129-446A9A6C7199}" dt="2025-05-13T12:46:36.711" v="694" actId="1038"/>
          <ac:picMkLst>
            <pc:docMk/>
            <pc:sldMk cId="4275306278" sldId="266"/>
            <ac:picMk id="47" creationId="{D27E0EF9-E6A3-63A6-A32F-104E2EB696F0}"/>
          </ac:picMkLst>
        </pc:picChg>
        <pc:picChg chg="add mod">
          <ac:chgData name="Lee Sung Bin" userId="b3f6afe2b56b1d27" providerId="LiveId" clId="{987F8607-6FB1-40BE-9129-446A9A6C7199}" dt="2025-05-13T12:41:24.590" v="581" actId="571"/>
          <ac:picMkLst>
            <pc:docMk/>
            <pc:sldMk cId="4275306278" sldId="266"/>
            <ac:picMk id="49" creationId="{F8C6BA3C-6CDE-84FB-4291-AEDCCC2F500B}"/>
          </ac:picMkLst>
        </pc:picChg>
      </pc:sldChg>
      <pc:sldChg chg="del">
        <pc:chgData name="Lee Sung Bin" userId="b3f6afe2b56b1d27" providerId="LiveId" clId="{987F8607-6FB1-40BE-9129-446A9A6C7199}" dt="2025-05-13T11:47:56.240" v="13" actId="47"/>
        <pc:sldMkLst>
          <pc:docMk/>
          <pc:sldMk cId="2535848877" sldId="267"/>
        </pc:sldMkLst>
      </pc:sldChg>
      <pc:sldChg chg="addSp delSp modSp new mod">
        <pc:chgData name="Lee Sung Bin" userId="b3f6afe2b56b1d27" providerId="LiveId" clId="{987F8607-6FB1-40BE-9129-446A9A6C7199}" dt="2025-05-13T13:13:35.483" v="1406" actId="1076"/>
        <pc:sldMkLst>
          <pc:docMk/>
          <pc:sldMk cId="3638656430" sldId="267"/>
        </pc:sldMkLst>
        <pc:spChg chg="mod">
          <ac:chgData name="Lee Sung Bin" userId="b3f6afe2b56b1d27" providerId="LiveId" clId="{987F8607-6FB1-40BE-9129-446A9A6C7199}" dt="2025-05-13T12:59:45.473" v="1075" actId="27636"/>
          <ac:spMkLst>
            <pc:docMk/>
            <pc:sldMk cId="3638656430" sldId="267"/>
            <ac:spMk id="2" creationId="{706CC6D4-9E5A-B7E5-9A44-3223453E3C99}"/>
          </ac:spMkLst>
        </pc:spChg>
        <pc:spChg chg="mod">
          <ac:chgData name="Lee Sung Bin" userId="b3f6afe2b56b1d27" providerId="LiveId" clId="{987F8607-6FB1-40BE-9129-446A9A6C7199}" dt="2025-05-13T12:01:28.472" v="348"/>
          <ac:spMkLst>
            <pc:docMk/>
            <pc:sldMk cId="3638656430" sldId="267"/>
            <ac:spMk id="3" creationId="{08794108-7001-7813-8CCB-E9B8275053F0}"/>
          </ac:spMkLst>
        </pc:spChg>
        <pc:spChg chg="del mod">
          <ac:chgData name="Lee Sung Bin" userId="b3f6afe2b56b1d27" providerId="LiveId" clId="{987F8607-6FB1-40BE-9129-446A9A6C7199}" dt="2025-05-13T12:52:47.884" v="991" actId="478"/>
          <ac:spMkLst>
            <pc:docMk/>
            <pc:sldMk cId="3638656430" sldId="267"/>
            <ac:spMk id="4" creationId="{6FB69AF5-694D-18B5-4728-F45A41DF2C9A}"/>
          </ac:spMkLst>
        </pc:spChg>
        <pc:spChg chg="add mod">
          <ac:chgData name="Lee Sung Bin" userId="b3f6afe2b56b1d27" providerId="LiveId" clId="{987F8607-6FB1-40BE-9129-446A9A6C7199}" dt="2025-05-13T13:03:13.777" v="1175" actId="403"/>
          <ac:spMkLst>
            <pc:docMk/>
            <pc:sldMk cId="3638656430" sldId="267"/>
            <ac:spMk id="7" creationId="{01EF4B3B-423C-A4E2-8981-4F8B58456D44}"/>
          </ac:spMkLst>
        </pc:spChg>
        <pc:picChg chg="add mod">
          <ac:chgData name="Lee Sung Bin" userId="b3f6afe2b56b1d27" providerId="LiveId" clId="{987F8607-6FB1-40BE-9129-446A9A6C7199}" dt="2025-05-13T13:01:18.563" v="1112" actId="1076"/>
          <ac:picMkLst>
            <pc:docMk/>
            <pc:sldMk cId="3638656430" sldId="267"/>
            <ac:picMk id="6" creationId="{16B6AD7F-842E-4A36-8FC6-F1B9446EEAA9}"/>
          </ac:picMkLst>
        </pc:picChg>
        <pc:picChg chg="del mod">
          <ac:chgData name="Lee Sung Bin" userId="b3f6afe2b56b1d27" providerId="LiveId" clId="{987F8607-6FB1-40BE-9129-446A9A6C7199}" dt="2025-05-13T13:05:46.536" v="1257" actId="478"/>
          <ac:picMkLst>
            <pc:docMk/>
            <pc:sldMk cId="3638656430" sldId="267"/>
            <ac:picMk id="9" creationId="{17CB9154-8063-79BE-43A0-076147D314B6}"/>
          </ac:picMkLst>
        </pc:picChg>
        <pc:picChg chg="del mod ord">
          <ac:chgData name="Lee Sung Bin" userId="b3f6afe2b56b1d27" providerId="LiveId" clId="{987F8607-6FB1-40BE-9129-446A9A6C7199}" dt="2025-05-13T13:05:59.217" v="1272" actId="478"/>
          <ac:picMkLst>
            <pc:docMk/>
            <pc:sldMk cId="3638656430" sldId="267"/>
            <ac:picMk id="11" creationId="{C47F1DFC-32D4-949B-78CB-41737C911B9F}"/>
          </ac:picMkLst>
        </pc:picChg>
        <pc:picChg chg="del mod ord">
          <ac:chgData name="Lee Sung Bin" userId="b3f6afe2b56b1d27" providerId="LiveId" clId="{987F8607-6FB1-40BE-9129-446A9A6C7199}" dt="2025-05-13T13:06:41.063" v="1287" actId="478"/>
          <ac:picMkLst>
            <pc:docMk/>
            <pc:sldMk cId="3638656430" sldId="267"/>
            <ac:picMk id="13" creationId="{312D1F8A-195D-174D-4EC9-8C183EC8E142}"/>
          </ac:picMkLst>
        </pc:picChg>
        <pc:picChg chg="del mod ord">
          <ac:chgData name="Lee Sung Bin" userId="b3f6afe2b56b1d27" providerId="LiveId" clId="{987F8607-6FB1-40BE-9129-446A9A6C7199}" dt="2025-05-13T13:06:58.972" v="1301" actId="478"/>
          <ac:picMkLst>
            <pc:docMk/>
            <pc:sldMk cId="3638656430" sldId="267"/>
            <ac:picMk id="15" creationId="{EDC5B3CA-0BB1-1C3B-17C1-59931D5BC975}"/>
          </ac:picMkLst>
        </pc:picChg>
        <pc:picChg chg="del mod ord">
          <ac:chgData name="Lee Sung Bin" userId="b3f6afe2b56b1d27" providerId="LiveId" clId="{987F8607-6FB1-40BE-9129-446A9A6C7199}" dt="2025-05-13T13:07:07.344" v="1315" actId="478"/>
          <ac:picMkLst>
            <pc:docMk/>
            <pc:sldMk cId="3638656430" sldId="267"/>
            <ac:picMk id="17" creationId="{CA538609-B616-3F47-BBEE-424C9D9AEB4A}"/>
          </ac:picMkLst>
        </pc:picChg>
        <pc:picChg chg="del mod ord">
          <ac:chgData name="Lee Sung Bin" userId="b3f6afe2b56b1d27" providerId="LiveId" clId="{987F8607-6FB1-40BE-9129-446A9A6C7199}" dt="2025-05-13T13:12:38.299" v="1361" actId="478"/>
          <ac:picMkLst>
            <pc:docMk/>
            <pc:sldMk cId="3638656430" sldId="267"/>
            <ac:picMk id="19" creationId="{1E1059E0-281B-0F4F-B84E-43319888BF35}"/>
          </ac:picMkLst>
        </pc:picChg>
        <pc:picChg chg="del mod ord">
          <ac:chgData name="Lee Sung Bin" userId="b3f6afe2b56b1d27" providerId="LiveId" clId="{987F8607-6FB1-40BE-9129-446A9A6C7199}" dt="2025-05-13T13:13:09.248" v="1375" actId="478"/>
          <ac:picMkLst>
            <pc:docMk/>
            <pc:sldMk cId="3638656430" sldId="267"/>
            <ac:picMk id="21" creationId="{CABD2E2E-E466-95D4-6817-94CF692D95BA}"/>
          </ac:picMkLst>
        </pc:picChg>
        <pc:picChg chg="del mod ord">
          <ac:chgData name="Lee Sung Bin" userId="b3f6afe2b56b1d27" providerId="LiveId" clId="{987F8607-6FB1-40BE-9129-446A9A6C7199}" dt="2025-05-13T13:13:26.158" v="1389" actId="478"/>
          <ac:picMkLst>
            <pc:docMk/>
            <pc:sldMk cId="3638656430" sldId="267"/>
            <ac:picMk id="23" creationId="{78F5C1A8-6FFA-0650-A5C8-B60F4A449864}"/>
          </ac:picMkLst>
        </pc:picChg>
        <pc:picChg chg="del mod ord">
          <ac:chgData name="Lee Sung Bin" userId="b3f6afe2b56b1d27" providerId="LiveId" clId="{987F8607-6FB1-40BE-9129-446A9A6C7199}" dt="2025-05-13T13:13:32.539" v="1403" actId="478"/>
          <ac:picMkLst>
            <pc:docMk/>
            <pc:sldMk cId="3638656430" sldId="267"/>
            <ac:picMk id="25" creationId="{013D7995-A5B1-0402-A067-22F50D387D5C}"/>
          </ac:picMkLst>
        </pc:picChg>
        <pc:picChg chg="mod ord">
          <ac:chgData name="Lee Sung Bin" userId="b3f6afe2b56b1d27" providerId="LiveId" clId="{987F8607-6FB1-40BE-9129-446A9A6C7199}" dt="2025-05-13T13:13:35.483" v="1406" actId="1076"/>
          <ac:picMkLst>
            <pc:docMk/>
            <pc:sldMk cId="3638656430" sldId="267"/>
            <ac:picMk id="27" creationId="{C8D29AC1-1F2B-F545-5AB5-A76641CB15F0}"/>
          </ac:picMkLst>
        </pc:picChg>
      </pc:sldChg>
      <pc:sldChg chg="addSp delSp modSp new mod ord">
        <pc:chgData name="Lee Sung Bin" userId="b3f6afe2b56b1d27" providerId="LiveId" clId="{987F8607-6FB1-40BE-9129-446A9A6C7199}" dt="2025-05-13T13:17:02.720" v="1423" actId="1076"/>
        <pc:sldMkLst>
          <pc:docMk/>
          <pc:sldMk cId="3066207475" sldId="268"/>
        </pc:sldMkLst>
        <pc:spChg chg="mod">
          <ac:chgData name="Lee Sung Bin" userId="b3f6afe2b56b1d27" providerId="LiveId" clId="{987F8607-6FB1-40BE-9129-446A9A6C7199}" dt="2025-05-13T13:09:50.605" v="1340" actId="20577"/>
          <ac:spMkLst>
            <pc:docMk/>
            <pc:sldMk cId="3066207475" sldId="268"/>
            <ac:spMk id="2" creationId="{D68ECC71-DEB8-6D82-7D8D-0A98C2F0E3C0}"/>
          </ac:spMkLst>
        </pc:spChg>
        <pc:spChg chg="mod">
          <ac:chgData name="Lee Sung Bin" userId="b3f6afe2b56b1d27" providerId="LiveId" clId="{987F8607-6FB1-40BE-9129-446A9A6C7199}" dt="2025-05-13T12:01:31.303" v="350"/>
          <ac:spMkLst>
            <pc:docMk/>
            <pc:sldMk cId="3066207475" sldId="268"/>
            <ac:spMk id="3" creationId="{6BA40798-BA26-438B-06B2-70E02077736C}"/>
          </ac:spMkLst>
        </pc:spChg>
        <pc:spChg chg="del mod">
          <ac:chgData name="Lee Sung Bin" userId="b3f6afe2b56b1d27" providerId="LiveId" clId="{987F8607-6FB1-40BE-9129-446A9A6C7199}" dt="2025-05-13T12:56:20.668" v="1031" actId="478"/>
          <ac:spMkLst>
            <pc:docMk/>
            <pc:sldMk cId="3066207475" sldId="268"/>
            <ac:spMk id="4" creationId="{2AE0874C-A13F-928E-654F-B1B9448BBA9B}"/>
          </ac:spMkLst>
        </pc:spChg>
        <pc:spChg chg="add mod">
          <ac:chgData name="Lee Sung Bin" userId="b3f6afe2b56b1d27" providerId="LiveId" clId="{987F8607-6FB1-40BE-9129-446A9A6C7199}" dt="2025-05-13T13:11:17.517" v="1349" actId="1035"/>
          <ac:spMkLst>
            <pc:docMk/>
            <pc:sldMk cId="3066207475" sldId="268"/>
            <ac:spMk id="7" creationId="{28CAC218-7F57-20BC-9F00-E73BEA8ACBA3}"/>
          </ac:spMkLst>
        </pc:spChg>
        <pc:picChg chg="add mod">
          <ac:chgData name="Lee Sung Bin" userId="b3f6afe2b56b1d27" providerId="LiveId" clId="{987F8607-6FB1-40BE-9129-446A9A6C7199}" dt="2025-05-13T13:11:03.241" v="1343" actId="1076"/>
          <ac:picMkLst>
            <pc:docMk/>
            <pc:sldMk cId="3066207475" sldId="268"/>
            <ac:picMk id="6" creationId="{5CE4F05B-56F4-B714-BDF0-CA423A053E5F}"/>
          </ac:picMkLst>
        </pc:picChg>
        <pc:picChg chg="add del mod">
          <ac:chgData name="Lee Sung Bin" userId="b3f6afe2b56b1d27" providerId="LiveId" clId="{987F8607-6FB1-40BE-9129-446A9A6C7199}" dt="2025-05-13T13:16:58.411" v="1420" actId="478"/>
          <ac:picMkLst>
            <pc:docMk/>
            <pc:sldMk cId="3066207475" sldId="268"/>
            <ac:picMk id="8" creationId="{A8616163-8D37-A16B-F0F4-9964938355B3}"/>
          </ac:picMkLst>
        </pc:picChg>
        <pc:picChg chg="mod ord">
          <ac:chgData name="Lee Sung Bin" userId="b3f6afe2b56b1d27" providerId="LiveId" clId="{987F8607-6FB1-40BE-9129-446A9A6C7199}" dt="2025-05-13T13:17:02.720" v="1423" actId="1076"/>
          <ac:picMkLst>
            <pc:docMk/>
            <pc:sldMk cId="3066207475" sldId="268"/>
            <ac:picMk id="10" creationId="{005BA4CC-9B2A-6E56-A447-FB863FA1F182}"/>
          </ac:picMkLst>
        </pc:picChg>
      </pc:sldChg>
      <pc:sldChg chg="del">
        <pc:chgData name="Lee Sung Bin" userId="b3f6afe2b56b1d27" providerId="LiveId" clId="{987F8607-6FB1-40BE-9129-446A9A6C7199}" dt="2025-05-13T11:47:56.277" v="14" actId="47"/>
        <pc:sldMkLst>
          <pc:docMk/>
          <pc:sldMk cId="2341051140" sldId="269"/>
        </pc:sldMkLst>
      </pc:sldChg>
      <pc:sldChg chg="del">
        <pc:chgData name="Lee Sung Bin" userId="b3f6afe2b56b1d27" providerId="LiveId" clId="{987F8607-6FB1-40BE-9129-446A9A6C7199}" dt="2025-05-13T11:47:56.142" v="11" actId="47"/>
        <pc:sldMkLst>
          <pc:docMk/>
          <pc:sldMk cId="1798930908" sldId="270"/>
        </pc:sldMkLst>
      </pc:sldChg>
      <pc:sldChg chg="del">
        <pc:chgData name="Lee Sung Bin" userId="b3f6afe2b56b1d27" providerId="LiveId" clId="{987F8607-6FB1-40BE-9129-446A9A6C7199}" dt="2025-05-13T11:47:56.638" v="17" actId="47"/>
        <pc:sldMkLst>
          <pc:docMk/>
          <pc:sldMk cId="3046990071" sldId="272"/>
        </pc:sldMkLst>
      </pc:sldChg>
      <pc:sldChg chg="del">
        <pc:chgData name="Lee Sung Bin" userId="b3f6afe2b56b1d27" providerId="LiveId" clId="{987F8607-6FB1-40BE-9129-446A9A6C7199}" dt="2025-05-13T11:47:56.083" v="9" actId="47"/>
        <pc:sldMkLst>
          <pc:docMk/>
          <pc:sldMk cId="1068572753" sldId="273"/>
        </pc:sldMkLst>
      </pc:sldChg>
      <pc:sldChg chg="del">
        <pc:chgData name="Lee Sung Bin" userId="b3f6afe2b56b1d27" providerId="LiveId" clId="{987F8607-6FB1-40BE-9129-446A9A6C7199}" dt="2025-05-13T11:47:55.706" v="4" actId="47"/>
        <pc:sldMkLst>
          <pc:docMk/>
          <pc:sldMk cId="2887085079" sldId="274"/>
        </pc:sldMkLst>
      </pc:sldChg>
      <pc:sldChg chg="del">
        <pc:chgData name="Lee Sung Bin" userId="b3f6afe2b56b1d27" providerId="LiveId" clId="{987F8607-6FB1-40BE-9129-446A9A6C7199}" dt="2025-05-13T11:47:55.749" v="5" actId="47"/>
        <pc:sldMkLst>
          <pc:docMk/>
          <pc:sldMk cId="520615331" sldId="275"/>
        </pc:sldMkLst>
      </pc:sldChg>
      <pc:sldChg chg="del">
        <pc:chgData name="Lee Sung Bin" userId="b3f6afe2b56b1d27" providerId="LiveId" clId="{987F8607-6FB1-40BE-9129-446A9A6C7199}" dt="2025-05-13T11:47:55.626" v="2" actId="47"/>
        <pc:sldMkLst>
          <pc:docMk/>
          <pc:sldMk cId="2274506626" sldId="276"/>
        </pc:sldMkLst>
      </pc:sldChg>
      <pc:sldChg chg="del">
        <pc:chgData name="Lee Sung Bin" userId="b3f6afe2b56b1d27" providerId="LiveId" clId="{987F8607-6FB1-40BE-9129-446A9A6C7199}" dt="2025-05-13T11:47:55.674" v="3" actId="47"/>
        <pc:sldMkLst>
          <pc:docMk/>
          <pc:sldMk cId="1769004636" sldId="277"/>
        </pc:sldMkLst>
      </pc:sldChg>
      <pc:sldChg chg="del">
        <pc:chgData name="Lee Sung Bin" userId="b3f6afe2b56b1d27" providerId="LiveId" clId="{987F8607-6FB1-40BE-9129-446A9A6C7199}" dt="2025-05-13T11:47:56.033" v="7" actId="47"/>
        <pc:sldMkLst>
          <pc:docMk/>
          <pc:sldMk cId="3446183484" sldId="278"/>
        </pc:sldMkLst>
      </pc:sldChg>
      <pc:sldChg chg="del">
        <pc:chgData name="Lee Sung Bin" userId="b3f6afe2b56b1d27" providerId="LiveId" clId="{987F8607-6FB1-40BE-9129-446A9A6C7199}" dt="2025-05-13T11:47:57.212" v="19" actId="47"/>
        <pc:sldMkLst>
          <pc:docMk/>
          <pc:sldMk cId="2672431851" sldId="279"/>
        </pc:sldMkLst>
      </pc:sldChg>
      <pc:sldChg chg="del">
        <pc:chgData name="Lee Sung Bin" userId="b3f6afe2b56b1d27" providerId="LiveId" clId="{987F8607-6FB1-40BE-9129-446A9A6C7199}" dt="2025-05-13T11:47:56.204" v="12" actId="47"/>
        <pc:sldMkLst>
          <pc:docMk/>
          <pc:sldMk cId="2209376258" sldId="280"/>
        </pc:sldMkLst>
      </pc:sldChg>
      <pc:sldChg chg="del">
        <pc:chgData name="Lee Sung Bin" userId="b3f6afe2b56b1d27" providerId="LiveId" clId="{987F8607-6FB1-40BE-9129-446A9A6C7199}" dt="2025-05-13T11:47:57.591" v="28" actId="47"/>
        <pc:sldMkLst>
          <pc:docMk/>
          <pc:sldMk cId="680947286" sldId="281"/>
        </pc:sldMkLst>
      </pc:sldChg>
      <pc:sldChg chg="del">
        <pc:chgData name="Lee Sung Bin" userId="b3f6afe2b56b1d27" providerId="LiveId" clId="{987F8607-6FB1-40BE-9129-446A9A6C7199}" dt="2025-05-13T11:47:57.625" v="29" actId="47"/>
        <pc:sldMkLst>
          <pc:docMk/>
          <pc:sldMk cId="3595923735" sldId="282"/>
        </pc:sldMkLst>
      </pc:sldChg>
      <pc:sldChg chg="del">
        <pc:chgData name="Lee Sung Bin" userId="b3f6afe2b56b1d27" providerId="LiveId" clId="{987F8607-6FB1-40BE-9129-446A9A6C7199}" dt="2025-05-13T11:47:57.670" v="30" actId="47"/>
        <pc:sldMkLst>
          <pc:docMk/>
          <pc:sldMk cId="406721444" sldId="283"/>
        </pc:sldMkLst>
      </pc:sldChg>
      <pc:sldChg chg="del">
        <pc:chgData name="Lee Sung Bin" userId="b3f6afe2b56b1d27" providerId="LiveId" clId="{987F8607-6FB1-40BE-9129-446A9A6C7199}" dt="2025-05-13T11:47:57.573" v="27" actId="47"/>
        <pc:sldMkLst>
          <pc:docMk/>
          <pc:sldMk cId="0" sldId="284"/>
        </pc:sldMkLst>
      </pc:sldChg>
      <pc:sldChg chg="del">
        <pc:chgData name="Lee Sung Bin" userId="b3f6afe2b56b1d27" providerId="LiveId" clId="{987F8607-6FB1-40BE-9129-446A9A6C7199}" dt="2025-05-13T11:47:57.536" v="26" actId="47"/>
        <pc:sldMkLst>
          <pc:docMk/>
          <pc:sldMk cId="3627786463" sldId="285"/>
        </pc:sldMkLst>
      </pc:sldChg>
      <pc:sldChg chg="del">
        <pc:chgData name="Lee Sung Bin" userId="b3f6afe2b56b1d27" providerId="LiveId" clId="{987F8607-6FB1-40BE-9129-446A9A6C7199}" dt="2025-05-13T11:47:55.988" v="6" actId="47"/>
        <pc:sldMkLst>
          <pc:docMk/>
          <pc:sldMk cId="450224033" sldId="286"/>
        </pc:sldMkLst>
      </pc:sldChg>
      <pc:sldChg chg="del">
        <pc:chgData name="Lee Sung Bin" userId="b3f6afe2b56b1d27" providerId="LiveId" clId="{987F8607-6FB1-40BE-9129-446A9A6C7199}" dt="2025-05-13T11:47:55.596" v="1" actId="47"/>
        <pc:sldMkLst>
          <pc:docMk/>
          <pc:sldMk cId="2509417693" sldId="288"/>
        </pc:sldMkLst>
      </pc:sldChg>
      <pc:sldChg chg="del">
        <pc:chgData name="Lee Sung Bin" userId="b3f6afe2b56b1d27" providerId="LiveId" clId="{987F8607-6FB1-40BE-9129-446A9A6C7199}" dt="2025-05-13T11:47:57.260" v="20" actId="47"/>
        <pc:sldMkLst>
          <pc:docMk/>
          <pc:sldMk cId="3144685932" sldId="289"/>
        </pc:sldMkLst>
      </pc:sldChg>
      <pc:sldChg chg="del">
        <pc:chgData name="Lee Sung Bin" userId="b3f6afe2b56b1d27" providerId="LiveId" clId="{987F8607-6FB1-40BE-9129-446A9A6C7199}" dt="2025-05-13T11:47:56.312" v="15" actId="47"/>
        <pc:sldMkLst>
          <pc:docMk/>
          <pc:sldMk cId="4242796291" sldId="290"/>
        </pc:sldMkLst>
      </pc:sldChg>
      <pc:sldChg chg="del">
        <pc:chgData name="Lee Sung Bin" userId="b3f6afe2b56b1d27" providerId="LiveId" clId="{987F8607-6FB1-40BE-9129-446A9A6C7199}" dt="2025-05-13T11:47:56.393" v="16" actId="47"/>
        <pc:sldMkLst>
          <pc:docMk/>
          <pc:sldMk cId="1957093357" sldId="291"/>
        </pc:sldMkLst>
      </pc:sldChg>
      <pc:sldChg chg="del">
        <pc:chgData name="Lee Sung Bin" userId="b3f6afe2b56b1d27" providerId="LiveId" clId="{987F8607-6FB1-40BE-9129-446A9A6C7199}" dt="2025-05-13T11:47:57.299" v="21" actId="47"/>
        <pc:sldMkLst>
          <pc:docMk/>
          <pc:sldMk cId="2456938082" sldId="292"/>
        </pc:sldMkLst>
      </pc:sldChg>
      <pc:sldChg chg="del">
        <pc:chgData name="Lee Sung Bin" userId="b3f6afe2b56b1d27" providerId="LiveId" clId="{987F8607-6FB1-40BE-9129-446A9A6C7199}" dt="2025-05-13T11:47:57.142" v="18" actId="47"/>
        <pc:sldMkLst>
          <pc:docMk/>
          <pc:sldMk cId="1179479426" sldId="293"/>
        </pc:sldMkLst>
      </pc:sldChg>
      <pc:sldMasterChg chg="modSp mod addSldLayout delSldLayout">
        <pc:chgData name="Lee Sung Bin" userId="b3f6afe2b56b1d27" providerId="LiveId" clId="{987F8607-6FB1-40BE-9129-446A9A6C7199}" dt="2025-05-13T11:50:26.450" v="267" actId="20577"/>
        <pc:sldMasterMkLst>
          <pc:docMk/>
          <pc:sldMasterMk cId="0" sldId="2147483648"/>
        </pc:sldMasterMkLst>
        <pc:spChg chg="mod">
          <ac:chgData name="Lee Sung Bin" userId="b3f6afe2b56b1d27" providerId="LiveId" clId="{987F8607-6FB1-40BE-9129-446A9A6C7199}" dt="2025-05-13T11:50:26.450" v="267" actId="20577"/>
          <ac:spMkLst>
            <pc:docMk/>
            <pc:sldMasterMk cId="0" sldId="2147483648"/>
            <ac:spMk id="13" creationId="{00000000-0000-0000-0000-000000000000}"/>
          </ac:spMkLst>
        </pc:spChg>
        <pc:sldLayoutChg chg="add del">
          <pc:chgData name="Lee Sung Bin" userId="b3f6afe2b56b1d27" providerId="LiveId" clId="{987F8607-6FB1-40BE-9129-446A9A6C7199}" dt="2025-05-13T11:47:58.448" v="33" actId="4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Lee Sung Bin" userId="b3f6afe2b56b1d27" providerId="LiveId" clId="{987F8607-6FB1-40BE-9129-446A9A6C7199}" dt="2025-05-13T11:47:59.147" v="34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e Sung Bin" userId="b3f6afe2b56b1d27" providerId="LiveId" clId="{987F8607-6FB1-40BE-9129-446A9A6C7199}" dt="2025-05-13T11:47:56.033" v="7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e Sung Bin" userId="b3f6afe2b56b1d27" providerId="LiveId" clId="{987F8607-6FB1-40BE-9129-446A9A6C7199}" dt="2025-05-13T11:47:57.670" v="30" actId="47"/>
          <pc:sldLayoutMkLst>
            <pc:docMk/>
            <pc:sldMasterMk cId="0" sldId="2147483648"/>
            <pc:sldLayoutMk cId="1602481950" sldId="2147483652"/>
          </pc:sldLayoutMkLst>
        </pc:sldLayoutChg>
      </pc:sldMasterChg>
    </pc:docChg>
  </pc:docChgLst>
  <pc:docChgLst>
    <pc:chgData name="Lee Sung Bin" userId="b3f6afe2b56b1d27" providerId="LiveId" clId="{AB836523-F0EE-4B68-9138-220A001054CD}"/>
    <pc:docChg chg="undo custSel addSld delSld modSld">
      <pc:chgData name="Lee Sung Bin" userId="b3f6afe2b56b1d27" providerId="LiveId" clId="{AB836523-F0EE-4B68-9138-220A001054CD}" dt="2025-05-13T23:10:21.111" v="1024" actId="20577"/>
      <pc:docMkLst>
        <pc:docMk/>
      </pc:docMkLst>
      <pc:sldChg chg="delSp modSp mod">
        <pc:chgData name="Lee Sung Bin" userId="b3f6afe2b56b1d27" providerId="LiveId" clId="{AB836523-F0EE-4B68-9138-220A001054CD}" dt="2025-05-13T23:00:25.662" v="107" actId="962"/>
        <pc:sldMkLst>
          <pc:docMk/>
          <pc:sldMk cId="4275306278" sldId="266"/>
        </pc:sldMkLst>
        <pc:picChg chg="mod ord">
          <ac:chgData name="Lee Sung Bin" userId="b3f6afe2b56b1d27" providerId="LiveId" clId="{AB836523-F0EE-4B68-9138-220A001054CD}" dt="2025-05-13T23:00:25.662" v="107" actId="962"/>
          <ac:picMkLst>
            <pc:docMk/>
            <pc:sldMk cId="4275306278" sldId="266"/>
            <ac:picMk id="4" creationId="{1FF455D0-8F71-A3B4-0056-C2459280713D}"/>
          </ac:picMkLst>
        </pc:picChg>
        <pc:picChg chg="del mod">
          <ac:chgData name="Lee Sung Bin" userId="b3f6afe2b56b1d27" providerId="LiveId" clId="{AB836523-F0EE-4B68-9138-220A001054CD}" dt="2025-05-13T23:00:25.661" v="105" actId="478"/>
          <ac:picMkLst>
            <pc:docMk/>
            <pc:sldMk cId="4275306278" sldId="266"/>
            <ac:picMk id="20" creationId="{68301AA8-DC8C-C01D-95D1-AFB8EDDCE000}"/>
          </ac:picMkLst>
        </pc:picChg>
      </pc:sldChg>
      <pc:sldChg chg="addSp modSp mod">
        <pc:chgData name="Lee Sung Bin" userId="b3f6afe2b56b1d27" providerId="LiveId" clId="{AB836523-F0EE-4B68-9138-220A001054CD}" dt="2025-05-13T23:10:04.513" v="994" actId="1038"/>
        <pc:sldMkLst>
          <pc:docMk/>
          <pc:sldMk cId="3066207475" sldId="268"/>
        </pc:sldMkLst>
        <pc:spChg chg="mod">
          <ac:chgData name="Lee Sung Bin" userId="b3f6afe2b56b1d27" providerId="LiveId" clId="{AB836523-F0EE-4B68-9138-220A001054CD}" dt="2025-05-13T23:10:04.513" v="994" actId="1038"/>
          <ac:spMkLst>
            <pc:docMk/>
            <pc:sldMk cId="3066207475" sldId="268"/>
            <ac:spMk id="7" creationId="{28CAC218-7F57-20BC-9F00-E73BEA8ACBA3}"/>
          </ac:spMkLst>
        </pc:spChg>
        <pc:picChg chg="add mod ord">
          <ac:chgData name="Lee Sung Bin" userId="b3f6afe2b56b1d27" providerId="LiveId" clId="{AB836523-F0EE-4B68-9138-220A001054CD}" dt="2025-05-13T23:10:01.705" v="986" actId="1038"/>
          <ac:picMkLst>
            <pc:docMk/>
            <pc:sldMk cId="3066207475" sldId="268"/>
            <ac:picMk id="5" creationId="{B3FF77E4-1F3F-5AEE-2F39-5A633EF66C5E}"/>
          </ac:picMkLst>
        </pc:picChg>
        <pc:picChg chg="mod">
          <ac:chgData name="Lee Sung Bin" userId="b3f6afe2b56b1d27" providerId="LiveId" clId="{AB836523-F0EE-4B68-9138-220A001054CD}" dt="2025-05-13T23:10:04.513" v="994" actId="1038"/>
          <ac:picMkLst>
            <pc:docMk/>
            <pc:sldMk cId="3066207475" sldId="268"/>
            <ac:picMk id="6" creationId="{5CE4F05B-56F4-B714-BDF0-CA423A053E5F}"/>
          </ac:picMkLst>
        </pc:picChg>
        <pc:picChg chg="mod">
          <ac:chgData name="Lee Sung Bin" userId="b3f6afe2b56b1d27" providerId="LiveId" clId="{AB836523-F0EE-4B68-9138-220A001054CD}" dt="2025-05-13T23:10:01.705" v="986" actId="1038"/>
          <ac:picMkLst>
            <pc:docMk/>
            <pc:sldMk cId="3066207475" sldId="268"/>
            <ac:picMk id="10" creationId="{005BA4CC-9B2A-6E56-A447-FB863FA1F182}"/>
          </ac:picMkLst>
        </pc:picChg>
      </pc:sldChg>
      <pc:sldChg chg="addSp delSp modSp new del mod">
        <pc:chgData name="Lee Sung Bin" userId="b3f6afe2b56b1d27" providerId="LiveId" clId="{AB836523-F0EE-4B68-9138-220A001054CD}" dt="2025-05-13T22:36:03.719" v="15" actId="680"/>
        <pc:sldMkLst>
          <pc:docMk/>
          <pc:sldMk cId="1770381138" sldId="269"/>
        </pc:sldMkLst>
        <pc:spChg chg="add del mod">
          <ac:chgData name="Lee Sung Bin" userId="b3f6afe2b56b1d27" providerId="LiveId" clId="{AB836523-F0EE-4B68-9138-220A001054CD}" dt="2025-05-13T22:36:03.719" v="15" actId="680"/>
          <ac:spMkLst>
            <pc:docMk/>
            <pc:sldMk cId="1770381138" sldId="269"/>
            <ac:spMk id="2" creationId="{2D03F796-1EA5-0027-EED3-64D68DC5A08A}"/>
          </ac:spMkLst>
        </pc:spChg>
        <pc:spChg chg="mod">
          <ac:chgData name="Lee Sung Bin" userId="b3f6afe2b56b1d27" providerId="LiveId" clId="{AB836523-F0EE-4B68-9138-220A001054CD}" dt="2025-05-13T22:36:03.193" v="12"/>
          <ac:spMkLst>
            <pc:docMk/>
            <pc:sldMk cId="1770381138" sldId="269"/>
            <ac:spMk id="3" creationId="{9C3A1AC9-4823-F936-A7DF-221097B2C401}"/>
          </ac:spMkLst>
        </pc:spChg>
        <pc:spChg chg="add del mod">
          <ac:chgData name="Lee Sung Bin" userId="b3f6afe2b56b1d27" providerId="LiveId" clId="{AB836523-F0EE-4B68-9138-220A001054CD}" dt="2025-05-13T22:36:03.719" v="15" actId="680"/>
          <ac:spMkLst>
            <pc:docMk/>
            <pc:sldMk cId="1770381138" sldId="269"/>
            <ac:spMk id="4" creationId="{2167BB58-1EF1-A1D9-1EA6-F9A851B0ADDB}"/>
          </ac:spMkLst>
        </pc:spChg>
      </pc:sldChg>
      <pc:sldChg chg="addSp delSp modSp new mod">
        <pc:chgData name="Lee Sung Bin" userId="b3f6afe2b56b1d27" providerId="LiveId" clId="{AB836523-F0EE-4B68-9138-220A001054CD}" dt="2025-05-13T23:10:21.111" v="1024" actId="20577"/>
        <pc:sldMkLst>
          <pc:docMk/>
          <pc:sldMk cId="2332628791" sldId="269"/>
        </pc:sldMkLst>
        <pc:spChg chg="mod">
          <ac:chgData name="Lee Sung Bin" userId="b3f6afe2b56b1d27" providerId="LiveId" clId="{AB836523-F0EE-4B68-9138-220A001054CD}" dt="2025-05-13T23:00:10.495" v="88" actId="6549"/>
          <ac:spMkLst>
            <pc:docMk/>
            <pc:sldMk cId="2332628791" sldId="269"/>
            <ac:spMk id="2" creationId="{4DD8913A-069F-C5F3-D242-A1A6ECB06F8A}"/>
          </ac:spMkLst>
        </pc:spChg>
        <pc:spChg chg="mod">
          <ac:chgData name="Lee Sung Bin" userId="b3f6afe2b56b1d27" providerId="LiveId" clId="{AB836523-F0EE-4B68-9138-220A001054CD}" dt="2025-05-13T22:59:59.851" v="58"/>
          <ac:spMkLst>
            <pc:docMk/>
            <pc:sldMk cId="2332628791" sldId="269"/>
            <ac:spMk id="3" creationId="{07416D8A-8BEC-4BED-9246-2DDF5BB11A3A}"/>
          </ac:spMkLst>
        </pc:spChg>
        <pc:spChg chg="del mod">
          <ac:chgData name="Lee Sung Bin" userId="b3f6afe2b56b1d27" providerId="LiveId" clId="{AB836523-F0EE-4B68-9138-220A001054CD}" dt="2025-05-13T23:00:33.010" v="109" actId="478"/>
          <ac:spMkLst>
            <pc:docMk/>
            <pc:sldMk cId="2332628791" sldId="269"/>
            <ac:spMk id="4" creationId="{3E23536A-557B-0DE7-E107-CF1E1D10209E}"/>
          </ac:spMkLst>
        </pc:spChg>
        <pc:spChg chg="add mod">
          <ac:chgData name="Lee Sung Bin" userId="b3f6afe2b56b1d27" providerId="LiveId" clId="{AB836523-F0EE-4B68-9138-220A001054CD}" dt="2025-05-13T23:10:21.111" v="1024" actId="20577"/>
          <ac:spMkLst>
            <pc:docMk/>
            <pc:sldMk cId="2332628791" sldId="269"/>
            <ac:spMk id="6" creationId="{297F26B0-A477-D110-2596-AC02E1ED9696}"/>
          </ac:spMkLst>
        </pc:spChg>
        <pc:picChg chg="add mod">
          <ac:chgData name="Lee Sung Bin" userId="b3f6afe2b56b1d27" providerId="LiveId" clId="{AB836523-F0EE-4B68-9138-220A001054CD}" dt="2025-05-13T23:00:48.278" v="129" actId="1036"/>
          <ac:picMkLst>
            <pc:docMk/>
            <pc:sldMk cId="2332628791" sldId="269"/>
            <ac:picMk id="5" creationId="{AE82335D-3DDC-5BE7-31BC-7C1A05F315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0" y="0"/>
            <a:ext cx="12192000" cy="3325827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3094" y="270528"/>
            <a:ext cx="11772000" cy="4571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0" y="554409"/>
            <a:ext cx="12192000" cy="16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0" y="2173161"/>
            <a:ext cx="11798188" cy="55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2"/>
          </p:nvPr>
        </p:nvSpPr>
        <p:spPr>
          <a:xfrm>
            <a:off x="5777712" y="127010"/>
            <a:ext cx="6020476" cy="365125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3"/>
          </p:nvPr>
        </p:nvSpPr>
        <p:spPr>
          <a:xfrm>
            <a:off x="0" y="2727571"/>
            <a:ext cx="11798188" cy="47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178271" y="840859"/>
            <a:ext cx="7396907" cy="46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Malgun Gothic"/>
              <a:buChar char="■"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0" y="76577"/>
            <a:ext cx="11473200" cy="59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2"/>
          </p:nvPr>
        </p:nvSpPr>
        <p:spPr>
          <a:xfrm>
            <a:off x="178271" y="1330539"/>
            <a:ext cx="7396907" cy="46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/>
          <p:nvPr/>
        </p:nvSpPr>
        <p:spPr>
          <a:xfrm>
            <a:off x="11338881" y="0"/>
            <a:ext cx="853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11473200" cy="720000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ctrTitle"/>
          </p:nvPr>
        </p:nvSpPr>
        <p:spPr>
          <a:xfrm>
            <a:off x="0" y="432109"/>
            <a:ext cx="12192000" cy="16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 dirty="0"/>
              <a:t>DMRG on anti-ferromagnetic S=1/2 Heisenberg chain</a:t>
            </a:r>
            <a:endParaRPr sz="4000" dirty="0"/>
          </a:p>
        </p:txBody>
      </p:sp>
      <p:sp>
        <p:nvSpPr>
          <p:cNvPr id="33" name="Google Shape;33;p1"/>
          <p:cNvSpPr txBox="1">
            <a:spLocks noGrp="1"/>
          </p:cNvSpPr>
          <p:nvPr>
            <p:ph type="subTitle" idx="1"/>
          </p:nvPr>
        </p:nvSpPr>
        <p:spPr>
          <a:xfrm>
            <a:off x="0" y="2129628"/>
            <a:ext cx="11798188" cy="55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2000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SungBin Lee, </a:t>
            </a:r>
            <a:r>
              <a:rPr lang="en-US" dirty="0" err="1"/>
              <a:t>Sehyun</a:t>
            </a:r>
            <a:r>
              <a:rPr lang="en-US" dirty="0"/>
              <a:t> Oh, and Junsu Kim</a:t>
            </a:r>
            <a:endParaRPr dirty="0"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2"/>
          </p:nvPr>
        </p:nvSpPr>
        <p:spPr>
          <a:xfrm>
            <a:off x="5335571" y="139202"/>
            <a:ext cx="6462617" cy="365125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Computational Physics Final Project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3"/>
          </p:nvPr>
        </p:nvSpPr>
        <p:spPr>
          <a:xfrm>
            <a:off x="0" y="2718148"/>
            <a:ext cx="11798188" cy="47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Dept. of Physics and Astronomy, Seoul National University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03358-63B5-F5F3-D560-BA1B6CF07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841" y="3549857"/>
            <a:ext cx="2873873" cy="3142719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symb}&#10;\pagestyle{empty}&#10;\begin{document}&#10;&#10;\begin{align*}&#10;\begin{bmatrix}&#10;\mathbb{I} &amp; &amp; &amp; &amp; \\&#10;S_-/\sqrt{2} &amp; &amp; &amp; &amp; \\&#10;S_z &amp; &amp; &amp; &amp; \\&#10;S_+/\sqrt{2} &amp; &amp; &amp; &amp; \\&#10;0 &amp; S_+/\sqrt{2} &amp; S_z &amp; S_-/\sqrt{2} &amp; \mathbb{I}&#10;\end{bmatrix}:\,(2,2,5,5)\text{ tensor}&#10;\end{align*}&#10;&#10;\end{document}" title="IguanaTex Picture Display">
            <a:extLst>
              <a:ext uri="{FF2B5EF4-FFF2-40B4-BE49-F238E27FC236}">
                <a16:creationId xmlns:a16="http://schemas.microsoft.com/office/drawing/2014/main" id="{83516602-6C66-0114-0E45-34C3CB05DE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73282" y="4362359"/>
            <a:ext cx="6051049" cy="1517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165F1A-A5E9-0B99-7C5E-CEFA0951C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 DMRG on anti-ferromagnetic S=1/2 Heisenberg chain</a:t>
            </a:r>
            <a:endParaRPr lang="ko-KR" altLang="en-US" dirty="0"/>
          </a:p>
        </p:txBody>
      </p:sp>
      <p:pic>
        <p:nvPicPr>
          <p:cNvPr id="4" name="그림 3" descr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 title="IguanaTex Picture Display">
            <a:extLst>
              <a:ext uri="{FF2B5EF4-FFF2-40B4-BE49-F238E27FC236}">
                <a16:creationId xmlns:a16="http://schemas.microsoft.com/office/drawing/2014/main" id="{1FF455D0-8F71-A3B4-0056-C245928071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6679" y="1163686"/>
            <a:ext cx="9956568" cy="7268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begin{align*}&#10;\text{Ground state energy per site: }e_g=1/4-\ln{2}&#10;\end{align*}&#10;&#10;\end{document}" title="IguanaTex Picture Display">
            <a:extLst>
              <a:ext uri="{FF2B5EF4-FFF2-40B4-BE49-F238E27FC236}">
                <a16:creationId xmlns:a16="http://schemas.microsoft.com/office/drawing/2014/main" id="{F42C9BD5-61C1-E98B-25D9-10626E8640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6678" y="2245750"/>
            <a:ext cx="4979809" cy="26514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begin{align*}&#10;&amp;\text{Q. How can we construct the Hamiltonian while avoiding the curse of dimensionality?}\\&#10;&amp;\text{A. With Matrix Product Operators}&#10;\end{align*}&#10;&#10;\end{document}" title="IguanaTex Picture Display">
            <a:extLst>
              <a:ext uri="{FF2B5EF4-FFF2-40B4-BE49-F238E27FC236}">
                <a16:creationId xmlns:a16="http://schemas.microsoft.com/office/drawing/2014/main" id="{D19787A5-551C-178D-14C1-FA5425B22C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6678" y="3105610"/>
            <a:ext cx="9505527" cy="60647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symb}&#10;\pagestyle{empty}&#10;\begin{document}&#10;&#10;\begin{align*}&#10;=\begin{bmatrix}&#10;\mathbb{I} &amp; &amp; &amp; &amp; \\&#10;S_-/\sqrt{2} &amp; &amp; &amp; &amp; \\&#10;S_z &amp; &amp; &amp; &amp; \\&#10;S_+/\sqrt{2} &amp; &amp; &amp; &amp; \\&#10;0 &amp; S_+/\sqrt{2} &amp; S_z &amp; S_-/\sqrt{2} &amp; \mathbb{I}&#10;\end{bmatrix}:\,(2,2,5,5)\text{ tensor}&#10;\end{align*}&#10;&#10;\end{document}" title="IguanaTex Picture Display">
            <a:extLst>
              <a:ext uri="{FF2B5EF4-FFF2-40B4-BE49-F238E27FC236}">
                <a16:creationId xmlns:a16="http://schemas.microsoft.com/office/drawing/2014/main" id="{D27E0EF9-E6A3-63A6-A32F-104E2EB696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41520" y="4191600"/>
            <a:ext cx="6386287" cy="151771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8FEDE035-B42C-A2C0-A3D5-86DF9098AAA8}"/>
              </a:ext>
            </a:extLst>
          </p:cNvPr>
          <p:cNvGrpSpPr/>
          <p:nvPr/>
        </p:nvGrpSpPr>
        <p:grpSpPr>
          <a:xfrm>
            <a:off x="421842" y="4017292"/>
            <a:ext cx="1869672" cy="1933907"/>
            <a:chOff x="410521" y="3998459"/>
            <a:chExt cx="2477295" cy="2508217"/>
          </a:xfrm>
        </p:grpSpPr>
        <p:sp>
          <p:nvSpPr>
            <p:cNvPr id="29" name="Plus Sign 28">
              <a:extLst>
                <a:ext uri="{FF2B5EF4-FFF2-40B4-BE49-F238E27FC236}">
                  <a16:creationId xmlns:a16="http://schemas.microsoft.com/office/drawing/2014/main" id="{2983E782-60D8-7AB0-02BA-6338CC146427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B3117-FF31-4976-894B-049292246C66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C4E3A3-6BCF-ED9A-3BC7-EF83117FFEF4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AE9503-2652-75A2-D23B-CEAD5556A4F5}"/>
                </a:ext>
              </a:extLst>
            </p:cNvPr>
            <p:cNvSpPr txBox="1"/>
            <p:nvPr/>
          </p:nvSpPr>
          <p:spPr>
            <a:xfrm>
              <a:off x="410521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E1BC10-363D-4207-AA95-77C477022824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39CEA24-BE54-79DB-D7CC-1BE007500ED1}"/>
              </a:ext>
            </a:extLst>
          </p:cNvPr>
          <p:cNvSpPr txBox="1"/>
          <p:nvPr/>
        </p:nvSpPr>
        <p:spPr>
          <a:xfrm>
            <a:off x="9863464" y="2249283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R. White, </a:t>
            </a:r>
            <a:r>
              <a:rPr lang="en-US" altLang="ko-KR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PRL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(1992)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0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ctrTitle"/>
          </p:nvPr>
        </p:nvSpPr>
        <p:spPr>
          <a:xfrm>
            <a:off x="0" y="76577"/>
            <a:ext cx="11473200" cy="59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2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sz="3200" dirty="0"/>
              <a:t> DMRG on anti-ferromagnetic S=1/2 Heisenberg chain</a:t>
            </a:r>
            <a:endParaRPr dirty="0"/>
          </a:p>
        </p:txBody>
      </p:sp>
      <p:pic>
        <p:nvPicPr>
          <p:cNvPr id="48" name="Picture 47" descr="\documentclass{article}&#10;\usepackage{amsmath}&#10;\usepackage{amssymb}&#10;\pagestyle{empty}&#10;\begin{document}&#10;&#10;\begin{align*}&#10;=\begin{bmatrix}&#10;\mathbb{I}\otimes\mathbb{I} &amp; &amp; &amp; &amp; \\&#10;S_-/\sqrt{2}\otimes\mathbb{I} &amp; &amp; &amp; &amp; \\&#10;S_z\otimes\mathbb{I} &amp; &amp; &amp; &amp; \\&#10;S_+/\sqrt{2}\otimes\mathbb{I} &amp; &amp; &amp; &amp; \\&#10;\frac{1}{2}\left[S_+\otimes S_-+S_-\otimes S_+\right]+S_z\otimes S_z &amp; \mathbb{I}\otimes S_+/\sqrt{2} &amp; \mathbb{I}\otimes S_z &amp; \mathbb{I}\otimes S_-/\sqrt{2} &amp; \mathbb{I}\otimes \mathbb{I}&#10;\end{bmatrix}&#10;\end{align*}&#10;&#10;\end{document}" title="IguanaTex Picture Display">
            <a:extLst>
              <a:ext uri="{FF2B5EF4-FFF2-40B4-BE49-F238E27FC236}">
                <a16:creationId xmlns:a16="http://schemas.microsoft.com/office/drawing/2014/main" id="{D533F341-C107-8457-02CE-876501D879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29391" y="1257408"/>
            <a:ext cx="8828955" cy="15390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F297735-C6B1-EE0E-C2CD-D20C5BFFBF41}"/>
              </a:ext>
            </a:extLst>
          </p:cNvPr>
          <p:cNvGrpSpPr/>
          <p:nvPr/>
        </p:nvGrpSpPr>
        <p:grpSpPr>
          <a:xfrm>
            <a:off x="0" y="1089498"/>
            <a:ext cx="1869672" cy="1933907"/>
            <a:chOff x="410521" y="3998459"/>
            <a:chExt cx="2477295" cy="2508217"/>
          </a:xfrm>
        </p:grpSpPr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E04C8576-5A50-DE34-1EE2-099472CEEB2D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079810-DE96-1837-184F-D533CC320690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3BF2A0-214F-6559-F304-F0A373C6A8CF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0CCE1-E095-C23C-B19B-7F751A2A6427}"/>
                </a:ext>
              </a:extLst>
            </p:cNvPr>
            <p:cNvSpPr txBox="1"/>
            <p:nvPr/>
          </p:nvSpPr>
          <p:spPr>
            <a:xfrm>
              <a:off x="410521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05C341-BA9D-5CC8-CFFE-BE6DC13AF0BB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A5D21A-F1EF-AC83-E66E-8F54B72C519C}"/>
              </a:ext>
            </a:extLst>
          </p:cNvPr>
          <p:cNvGrpSpPr/>
          <p:nvPr/>
        </p:nvGrpSpPr>
        <p:grpSpPr>
          <a:xfrm>
            <a:off x="1238407" y="1088458"/>
            <a:ext cx="1834836" cy="1933907"/>
            <a:chOff x="456678" y="3998459"/>
            <a:chExt cx="2431138" cy="2508217"/>
          </a:xfrm>
        </p:grpSpPr>
        <p:sp>
          <p:nvSpPr>
            <p:cNvPr id="42" name="Plus Sign 41">
              <a:extLst>
                <a:ext uri="{FF2B5EF4-FFF2-40B4-BE49-F238E27FC236}">
                  <a16:creationId xmlns:a16="http://schemas.microsoft.com/office/drawing/2014/main" id="{6AAACC1C-F228-4825-D06F-75A28DA06E61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F104BF-0F3F-7C1C-0E58-65AC6C0BB6C4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74107-0BF0-11F3-ED13-DEDA013970EA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720613-7DB4-06A3-E221-D8901D908776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53" name="Picture 52" descr="\documentclass{article}&#10;\usepackage{amsmath}&#10;\pagestyle{empty}&#10;\begin{document}&#10;&#10;\begin{align*}&#10;&amp;H_\mathrm{Heisenberg}=\sum_{\langle i,j\rangle}\left[S_i^zS_j^z+\frac{1}{2}\left(S_i^+S_j^-+S_i^-S_j^+\right)\right]=&#10;\end{align*}&#10;&#10;\end{document}" title="IguanaTex Picture Display">
            <a:extLst>
              <a:ext uri="{FF2B5EF4-FFF2-40B4-BE49-F238E27FC236}">
                <a16:creationId xmlns:a16="http://schemas.microsoft.com/office/drawing/2014/main" id="{328EE106-0FEC-59DE-5E90-1B6192C2C9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6679" y="4048287"/>
            <a:ext cx="5473522" cy="72685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94779A9-533D-F45D-5B53-F594CEE43371}"/>
              </a:ext>
            </a:extLst>
          </p:cNvPr>
          <p:cNvGrpSpPr/>
          <p:nvPr/>
        </p:nvGrpSpPr>
        <p:grpSpPr>
          <a:xfrm>
            <a:off x="5965037" y="3409107"/>
            <a:ext cx="1834836" cy="1933907"/>
            <a:chOff x="456678" y="3998459"/>
            <a:chExt cx="2431138" cy="2508217"/>
          </a:xfrm>
        </p:grpSpPr>
        <p:sp>
          <p:nvSpPr>
            <p:cNvPr id="55" name="Plus Sign 54">
              <a:extLst>
                <a:ext uri="{FF2B5EF4-FFF2-40B4-BE49-F238E27FC236}">
                  <a16:creationId xmlns:a16="http://schemas.microsoft.com/office/drawing/2014/main" id="{6480ED98-884F-34C9-E8EA-85C0B2B4DB9F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9C37C61-91B3-C280-21D4-54A0DC88EB0B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D5E419-E000-F375-1E8E-CF61D4F80EEA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9BC3607-A025-DF77-FA3F-5F3AACB8965A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69EE8D-9040-1BFC-F733-4E00BC00FEE5}"/>
              </a:ext>
            </a:extLst>
          </p:cNvPr>
          <p:cNvGrpSpPr/>
          <p:nvPr/>
        </p:nvGrpSpPr>
        <p:grpSpPr>
          <a:xfrm>
            <a:off x="7168608" y="3408067"/>
            <a:ext cx="1800000" cy="1933907"/>
            <a:chOff x="456678" y="3998459"/>
            <a:chExt cx="2384981" cy="2508217"/>
          </a:xfrm>
        </p:grpSpPr>
        <p:sp>
          <p:nvSpPr>
            <p:cNvPr id="61" name="Plus Sign 60">
              <a:extLst>
                <a:ext uri="{FF2B5EF4-FFF2-40B4-BE49-F238E27FC236}">
                  <a16:creationId xmlns:a16="http://schemas.microsoft.com/office/drawing/2014/main" id="{EB0CE007-FE6F-4220-67B6-0989EEF27219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43A016-9336-B584-5454-99CC90EE7B0F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AB3E9D-8F57-AE7F-4035-57E8C18847DE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EA1A85-4E07-5B7A-4A35-78431ED3A8C0}"/>
              </a:ext>
            </a:extLst>
          </p:cNvPr>
          <p:cNvGrpSpPr/>
          <p:nvPr/>
        </p:nvGrpSpPr>
        <p:grpSpPr>
          <a:xfrm>
            <a:off x="10300220" y="3408067"/>
            <a:ext cx="1800000" cy="1933907"/>
            <a:chOff x="456678" y="3998459"/>
            <a:chExt cx="2384981" cy="2508217"/>
          </a:xfrm>
        </p:grpSpPr>
        <p:sp>
          <p:nvSpPr>
            <p:cNvPr id="130" name="Plus Sign 129">
              <a:extLst>
                <a:ext uri="{FF2B5EF4-FFF2-40B4-BE49-F238E27FC236}">
                  <a16:creationId xmlns:a16="http://schemas.microsoft.com/office/drawing/2014/main" id="{6AF7A25A-C7D8-89F9-96C7-0C0BDC1412C9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B49C2E-C83A-0B5D-49C9-BE462427F5F7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449C32-2717-CAC1-EBF5-DF642B7AB108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sp>
        <p:nvSpPr>
          <p:cNvPr id="134" name="Multiplication Sign 133">
            <a:extLst>
              <a:ext uri="{FF2B5EF4-FFF2-40B4-BE49-F238E27FC236}">
                <a16:creationId xmlns:a16="http://schemas.microsoft.com/office/drawing/2014/main" id="{C76ED320-49AC-10AE-4A3D-16D4D9D8E2C4}"/>
              </a:ext>
            </a:extLst>
          </p:cNvPr>
          <p:cNvSpPr/>
          <p:nvPr/>
        </p:nvSpPr>
        <p:spPr>
          <a:xfrm>
            <a:off x="5958385" y="4089190"/>
            <a:ext cx="474482" cy="506164"/>
          </a:xfrm>
          <a:prstGeom prst="mathMultiply">
            <a:avLst>
              <a:gd name="adj1" fmla="val 155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Multiplication Sign 134">
            <a:extLst>
              <a:ext uri="{FF2B5EF4-FFF2-40B4-BE49-F238E27FC236}">
                <a16:creationId xmlns:a16="http://schemas.microsoft.com/office/drawing/2014/main" id="{1BE4DA85-8AA0-5144-6AFD-162F05C7F94A}"/>
              </a:ext>
            </a:extLst>
          </p:cNvPr>
          <p:cNvSpPr/>
          <p:nvPr/>
        </p:nvSpPr>
        <p:spPr>
          <a:xfrm>
            <a:off x="11625738" y="4089190"/>
            <a:ext cx="474482" cy="506164"/>
          </a:xfrm>
          <a:prstGeom prst="mathMultiply">
            <a:avLst>
              <a:gd name="adj1" fmla="val 15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136" descr="\documentclass{article}&#10;\usepackage{amsmath}&#10;\pagestyle{empty}&#10;\begin{document}&#10;&#10;\begin{align*}&#10;&amp;\cdots&#10;\end{align*}&#10;&#10;\end{document}" title="IguanaTex Picture Display">
            <a:extLst>
              <a:ext uri="{FF2B5EF4-FFF2-40B4-BE49-F238E27FC236}">
                <a16:creationId xmlns:a16="http://schemas.microsoft.com/office/drawing/2014/main" id="{DEF5EA4E-042E-C62A-AF90-FF04482F59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508699" y="4342272"/>
            <a:ext cx="251429" cy="27429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21590D65-7C9B-CA45-4529-F0606ECF0BFD}"/>
              </a:ext>
            </a:extLst>
          </p:cNvPr>
          <p:cNvSpPr/>
          <p:nvPr/>
        </p:nvSpPr>
        <p:spPr>
          <a:xfrm>
            <a:off x="3601040" y="2441543"/>
            <a:ext cx="3874416" cy="437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139" descr="\documentclass{article}&#10;\usepackage{amsmath}&#10;\pagestyle{empty}&#10;\begin{document}&#10;&#10;Can avoid the curse of dimensionality with only bond dimension 5 !!&#10;&#10;\end{document}" title="IguanaTex Picture Display">
            <a:extLst>
              <a:ext uri="{FF2B5EF4-FFF2-40B4-BE49-F238E27FC236}">
                <a16:creationId xmlns:a16="http://schemas.microsoft.com/office/drawing/2014/main" id="{24832D26-E93A-5D95-80FA-A8D3A3B66C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6679" y="5828110"/>
            <a:ext cx="7544381" cy="2331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D8913A-069F-C5F3-D242-A1A6ECB06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Ground state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416D8A-8BEC-4BED-9246-2DDF5BB11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 DMRG on anti-ferromagnetic S=1/2 Heisenberg chain</a:t>
            </a:r>
            <a:endParaRPr lang="ko-KR" altLang="en-US" dirty="0"/>
          </a:p>
        </p:txBody>
      </p:sp>
      <p:pic>
        <p:nvPicPr>
          <p:cNvPr id="5" name="그림 4" descr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 title="IguanaTex Picture Display">
            <a:extLst>
              <a:ext uri="{FF2B5EF4-FFF2-40B4-BE49-F238E27FC236}">
                <a16:creationId xmlns:a16="http://schemas.microsoft.com/office/drawing/2014/main" id="{AE82335D-3DDC-5BE7-31BC-7C1A05F315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6679" y="1511413"/>
            <a:ext cx="9956568" cy="726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F26B0-A477-D110-2596-AC02E1ED9696}"/>
                  </a:ext>
                </a:extLst>
              </p:cNvPr>
              <p:cNvSpPr txBox="1"/>
              <p:nvPr/>
            </p:nvSpPr>
            <p:spPr>
              <a:xfrm>
                <a:off x="456679" y="2735222"/>
                <a:ext cx="11405686" cy="2925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SU(2) Symmetry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dirty="0"/>
                  <a:t> No spontaneous symmetry breaking in 1D systems even at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600" dirty="0"/>
                  <a:t> due to Mermin-Wager Theorem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Ground state is given as a Bethe ansatz (Hans Bethe 1931), </a:t>
                </a:r>
                <a:r>
                  <a:rPr lang="en-US" altLang="ko-KR" sz="1600"/>
                  <a:t>mathematically complicated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Singlet, gapless, non-degenerate, no long-range magnetic order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Not a simple product state like Neel state, but a highly entangled superposition of spin configurations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Quantum spin liquid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The spin-spin correlation functions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ko-KR" sz="1600" dirty="0"/>
                  <a:t>, critical system without true Neel order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c.f. spin-1 antiferromagnetic chains has ground state described by Haldane phase which is gapped and degenerate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F26B0-A477-D110-2596-AC02E1ED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9" y="2735222"/>
                <a:ext cx="11405686" cy="2925929"/>
              </a:xfrm>
              <a:prstGeom prst="rect">
                <a:avLst/>
              </a:prstGeom>
              <a:blipFill>
                <a:blip r:embed="rId4"/>
                <a:stretch>
                  <a:fillRect l="-321" t="-625" b="-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62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3FF77E4-1F3F-5AEE-2F39-5A633EF66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897" y="1474693"/>
            <a:ext cx="6578843" cy="3121745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ECC71-DEB8-6D82-7D8D-0A98C2F0E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err="1"/>
              <a:t>iDMRG</a:t>
            </a:r>
            <a:r>
              <a:rPr lang="en-US" altLang="ko-KR" dirty="0"/>
              <a:t> vs finite DMRG</a:t>
            </a:r>
            <a:endParaRPr lang="ko-KR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40798-BA26-438B-06B2-70E020777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 DMRG on anti-ferromagnetic S=1/2 Heisenberg chain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4F05B-56F4-B714-BDF0-CA423A053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03" y="1474693"/>
            <a:ext cx="4421100" cy="4784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CAC218-7F57-20BC-9F00-E73BEA8ACBA3}"/>
              </a:ext>
            </a:extLst>
          </p:cNvPr>
          <p:cNvSpPr txBox="1"/>
          <p:nvPr/>
        </p:nvSpPr>
        <p:spPr>
          <a:xfrm>
            <a:off x="1705362" y="6377215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P. </a:t>
            </a:r>
            <a:r>
              <a:rPr lang="en-US" altLang="ko-K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MuCulloch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(2008)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\documentclass{article}&#10;\usepackage{amsmath}&#10;\pagestyle{empty}&#10;\begin{document}&#10;&#10;\begin{align*}&#10;&amp;\text{Finite DMRG with}\\&#10;&amp;\text{1. Iterative Diagonalization}\\&#10;&amp;\text{2. Site Canonical Form and Vidal Gauge}\\&#10;&amp;\text{3. Lanczos method and Krylov bases}\\&#10;&amp;\text{4. Single-site vs Two-site vs CBE}&#10;\end{align*}&#10;&#10;\end{document}" title="IguanaTex Picture Display">
            <a:extLst>
              <a:ext uri="{FF2B5EF4-FFF2-40B4-BE49-F238E27FC236}">
                <a16:creationId xmlns:a16="http://schemas.microsoft.com/office/drawing/2014/main" id="{005BA4CC-9B2A-6E56-A447-FB863FA1F1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48886" y="4830215"/>
            <a:ext cx="4522670" cy="17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0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6CC6D4-9E5A-B7E5-9A44-3223453E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71" y="840859"/>
            <a:ext cx="8739486" cy="46888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Computing ground state energy and ground state wave function</a:t>
            </a:r>
            <a:endParaRPr lang="ko-KR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794108-7001-7813-8CCB-E9B827505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 DMRG on anti-ferromagnetic S=1/2 Heisenberg chain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6AD7F-842E-4A36-8FC6-F1B9446E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18" y="1474693"/>
            <a:ext cx="4467782" cy="4885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EF4B3B-423C-A4E2-8981-4F8B58456D44}"/>
              </a:ext>
            </a:extLst>
          </p:cNvPr>
          <p:cNvSpPr txBox="1"/>
          <p:nvPr/>
        </p:nvSpPr>
        <p:spPr>
          <a:xfrm>
            <a:off x="9518819" y="6360429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P. </a:t>
            </a:r>
            <a:r>
              <a:rPr lang="en-US" altLang="ko-K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MuCulloch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2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(2008)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 descr="\documentclass{article}&#10;\usepackage{amsmath}&#10;\pagestyle{empty}&#10;\begin{document}&#10;&#10;\begin{align*}&#10;&amp;\text{Compute the ground state energy per site}\\&#10;&amp;\text{Compute the relative error with theoretical results&#10;}\\&#10;&amp;e_0(N)=[E_0(N)-E_0(N-2)]/2\text{ for bond dim }\chi=20-50\\\\&#10;&amp;\text{Compute the infidelity }1-\langle\psi^\text{trial}|\psi\rangle\\&#10;&amp;\text{Determine whether the trial wave function is a good one}&#10;\end{align*}&#10;&#10;\end{document}" title="IguanaTex Picture Display">
            <a:extLst>
              <a:ext uri="{FF2B5EF4-FFF2-40B4-BE49-F238E27FC236}">
                <a16:creationId xmlns:a16="http://schemas.microsoft.com/office/drawing/2014/main" id="{C8D29AC1-1F2B-F545-5AB5-A76641CB15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2169" y="2615411"/>
            <a:ext cx="6500576" cy="216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56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6.9066"/>
  <p:tag name="ORIGINALWIDTH" val="2977.878"/>
  <p:tag name="OUTPUTTYPE" val="PNG"/>
  <p:tag name="IGUANATEXVERSION" val="161"/>
  <p:tag name="LATEXADDIN" val="\documentclass{article}&#10;\usepackage{amsmath}&#10;\usepackage{amssymb}&#10;\pagestyle{empty}&#10;\begin{document}&#10;&#10;\begin{align*}&#10;\begin{bmatrix}&#10;\mathbb{I} &amp; &amp; &amp; &amp; \\&#10;S_-/\sqrt{2} &amp; &amp; &amp; &amp; \\&#10;S_z &amp; &amp; &amp; &amp; \\&#10;S_+/\sqrt{2} &amp; &amp; &amp; &amp; \\&#10;0 &amp; S_+/\sqrt{2} &amp; S_z &amp; S_-/\sqrt{2} &amp; \mathbb{I}&#10;\end{bmatrix}:\,(2,2,5,5)\text{ tensor}&#10;\end{align*}&#10;&#10;\end{document}"/>
  <p:tag name="IGUANATEXSIZE" val="20"/>
  <p:tag name="IGUANATEXCURSOR" val="11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.7053"/>
  <p:tag name="ORIGINALWIDTH" val="4899.888"/>
  <p:tag name="OUTPUTTYPE" val="PNG"/>
  <p:tag name="IGUANATEXVERSION" val="161"/>
  <p:tag name="LATEXADDIN" val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/>
  <p:tag name="IGUANATEXSIZE" val="20"/>
  <p:tag name="IGUANATEXCURSOR" val="2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0.1425"/>
  <p:tag name="ORIGINALWIDTH" val="2225.722"/>
  <p:tag name="OUTPUTTYPE" val="PNG"/>
  <p:tag name="IGUANATEXVERSION" val="161"/>
  <p:tag name="LATEXADDIN" val="\documentclass{article}&#10;\usepackage{amsmath}&#10;\pagestyle{empty}&#10;\begin{document}&#10;&#10;\begin{align*}&#10;&amp;\text{Finite DMRG with}\\&#10;&amp;\text{1. Iterative Diagonalization}\\&#10;&amp;\text{2. Site Canonical Form and Vidal Gauge}\\&#10;&amp;\text{3. Lanczos method and Krylov bases}\\&#10;&amp;\text{4. Single-site vs Two-site vs CBE}&#10;\end{align*}&#10;&#10;\end{document}"/>
  <p:tag name="IGUANATEXSIZE" val="20"/>
  <p:tag name="IGUANATEXCURSOR" val="29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6.367"/>
  <p:tag name="ORIGINALWIDTH" val="3199.1"/>
  <p:tag name="OUTPUTTYPE" val="PNG"/>
  <p:tag name="IGUANATEXVERSION" val="161"/>
  <p:tag name="LATEXADDIN" val="\documentclass{article}&#10;\usepackage{amsmath}&#10;\pagestyle{empty}&#10;\begin{document}&#10;&#10;\begin{align*}&#10;&amp;\text{Compute the ground state energy per site}\\&#10;&amp;\text{Compute the relative error with theoretical results&#10;}\\&#10;&amp;e_0(N)=[E_0(N)-E_0(N-2)]/2\text{ for bond dim }\chi=20-50\\\\&#10;&amp;\text{Compute the infidelity }1-\langle\psi^\text{trial}|\psi\rangle\\&#10;&amp;\text{Determine whether the trial wave function is a good one}&#10;\end{align*}&#10;&#10;\end{document}"/>
  <p:tag name="IGUANATEXSIZE" val="20"/>
  <p:tag name="IGUANATEXCURSOR" val="27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.7053"/>
  <p:tag name="ORIGINALWIDTH" val="4899.888"/>
  <p:tag name="OUTPUTTYPE" val="PNG"/>
  <p:tag name="IGUANATEXVERSION" val="161"/>
  <p:tag name="LATEXADDIN" val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/>
  <p:tag name="IGUANATEXSIZE" val="20"/>
  <p:tag name="IGUANATEXCURSOR" val="2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450.694"/>
  <p:tag name="OUTPUTTYPE" val="PNG"/>
  <p:tag name="IGUANATEXVERSION" val="161"/>
  <p:tag name="LATEXADDIN" val="\documentclass{article}&#10;\usepackage{amsmath}&#10;\pagestyle{empty}&#10;\begin{document}&#10;&#10;\begin{align*}&#10;\text{Ground state energy per site: }e_g=1/4-\ln{2}&#10;\end{align*}&#10;&#10;\end{document}"/>
  <p:tag name="IGUANATEXSIZE" val="20"/>
  <p:tag name="IGUANATEXCURSOR" val="13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4677.915"/>
  <p:tag name="OUTPUTTYPE" val="PNG"/>
  <p:tag name="IGUANATEXVERSION" val="161"/>
  <p:tag name="LATEXADDIN" val="\documentclass{article}&#10;\usepackage{amsmath}&#10;\pagestyle{empty}&#10;\begin{document}&#10;&#10;\begin{align*}&#10;&amp;\text{Q. How can we construct the Hamiltonian while avoiding the curse of dimensionality?}\\&#10;&amp;\text{A. With Matrix Product Operators}&#10;\end{align*}&#10;&#10;\end{document}"/>
  <p:tag name="IGUANATEXSIZE" val="20"/>
  <p:tag name="IGUANATEXCURSOR" val="1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6.9066"/>
  <p:tag name="ORIGINALWIDTH" val="3142.857"/>
  <p:tag name="OUTPUTTYPE" val="PNG"/>
  <p:tag name="IGUANATEXVERSION" val="161"/>
  <p:tag name="LATEXADDIN" val="\documentclass{article}&#10;\usepackage{amsmath}&#10;\usepackage{amssymb}&#10;\pagestyle{empty}&#10;\begin{document}&#10;&#10;\begin{align*}&#10;=\begin{bmatrix}&#10;\mathbb{I} &amp; &amp; &amp; &amp; \\&#10;S_-/\sqrt{2} &amp; &amp; &amp; &amp; \\&#10;S_z &amp; &amp; &amp; &amp; \\&#10;S_+/\sqrt{2} &amp; &amp; &amp; &amp; \\&#10;0 &amp; S_+/\sqrt{2} &amp; S_z &amp; S_-/\sqrt{2} &amp; \mathbb{I}&#10;\end{bmatrix}:\,(2,2,5,5)\text{ tensor}&#10;\end{align*}&#10;&#10;\end{document}"/>
  <p:tag name="IGUANATEXSIZE" val="20"/>
  <p:tag name="IGUANATEXCURSOR" val="3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7.4053"/>
  <p:tag name="ORIGINALWIDTH" val="4344.957"/>
  <p:tag name="OUTPUTTYPE" val="PNG"/>
  <p:tag name="IGUANATEXVERSION" val="161"/>
  <p:tag name="LATEXADDIN" val="\documentclass{article}&#10;\usepackage{amsmath}&#10;\usepackage{amssymb}&#10;\pagestyle{empty}&#10;\begin{document}&#10;&#10;\begin{align*}&#10;=\begin{bmatrix}&#10;\mathbb{I}\otimes\mathbb{I} &amp; &amp; &amp; &amp; \\&#10;S_-/\sqrt{2}\otimes\mathbb{I} &amp; &amp; &amp; &amp; \\&#10;S_z\otimes\mathbb{I} &amp; &amp; &amp; &amp; \\&#10;S_+/\sqrt{2}\otimes\mathbb{I} &amp; &amp; &amp; &amp; \\&#10;\frac{1}{2}\left[S_+\otimes S_-+S_-\otimes S_+\right]+S_z\otimes S_z &amp; \mathbb{I}\otimes S_+/\sqrt{2} &amp; \mathbb{I}\otimes S_z &amp; \mathbb{I}\otimes S_-/\sqrt{2} &amp; \mathbb{I}\otimes \mathbb{I}&#10;\end{bmatrix}&#10;\end{align*}&#10;&#10;\end{document}"/>
  <p:tag name="IGUANATEXSIZE" val="20"/>
  <p:tag name="IGUANATEXCURSOR" val="4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.7053"/>
  <p:tag name="ORIGINALWIDTH" val="2693.663"/>
  <p:tag name="OUTPUTTYPE" val="PNG"/>
  <p:tag name="IGUANATEXVERSION" val="161"/>
  <p:tag name="LATEXADDIN" val="\documentclass{article}&#10;\usepackage{amsmath}&#10;\pagestyle{empty}&#10;\begin{document}&#10;&#10;\begin{align*}&#10;&amp;H_\mathrm{Heisenberg}=\sum_{\langle i,j\rangle}\left[S_i^zS_j^z+\frac{1}{2}\left(S_i^+S_j^-+S_i^-S_j^+\right)\right]=&#10;\end{align*}&#10;&#10;\end{document}"/>
  <p:tag name="IGUANATEXSIZE" val="20"/>
  <p:tag name="IGUANATEXCURSOR" val="2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OUTPUTTYPE" val="PNG"/>
  <p:tag name="IGUANATEXVERSION" val="161"/>
  <p:tag name="LATEXADDIN" val="\documentclass{article}&#10;\usepackage{amsmath}&#10;\pagestyle{empty}&#10;\begin{document}&#10;&#10;\begin{align*}&#10;&amp;\cdots&#10;\end{align*}&#10;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712.786"/>
  <p:tag name="OUTPUTTYPE" val="PNG"/>
  <p:tag name="IGUANATEXVERSION" val="161"/>
  <p:tag name="LATEXADDIN" val="\documentclass{article}&#10;\usepackage{amsmath}&#10;\pagestyle{empty}&#10;\begin{document}&#10;&#10;Can avoid the curse of dimensionality with only bond dimension 5 !!&#10;&#10;\end{document}"/>
  <p:tag name="IGUANATEXSIZE" val="20"/>
  <p:tag name="IGUANATEXCURSOR" val="1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243</Words>
  <Application>Microsoft Office PowerPoint</Application>
  <PresentationFormat>와이드스크린</PresentationFormat>
  <Paragraphs>44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Arial</vt:lpstr>
      <vt:lpstr>Calibri</vt:lpstr>
      <vt:lpstr>Cambria Math</vt:lpstr>
      <vt:lpstr>Office 테마</vt:lpstr>
      <vt:lpstr>DMRG on anti-ferromagnetic S=1/2 Heisenberg chain</vt:lpstr>
      <vt:lpstr> DMRG on anti-ferromagnetic S=1/2 Heisenberg chain</vt:lpstr>
      <vt:lpstr> DMRG on anti-ferromagnetic S=1/2 Heisenberg chain</vt:lpstr>
      <vt:lpstr> DMRG on anti-ferromagnetic S=1/2 Heisenberg chain</vt:lpstr>
      <vt:lpstr> DMRG on anti-ferromagnetic S=1/2 Heisenberg chain</vt:lpstr>
      <vt:lpstr> DMRG on anti-ferromagnetic S=1/2 Heisenberg 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Lee Sung Bin</dc:creator>
  <cp:lastModifiedBy>Lee Sung Bin</cp:lastModifiedBy>
  <cp:revision>554</cp:revision>
  <dcterms:created xsi:type="dcterms:W3CDTF">2024-11-01T08:04:00Z</dcterms:created>
  <dcterms:modified xsi:type="dcterms:W3CDTF">2025-05-13T23:10:22Z</dcterms:modified>
</cp:coreProperties>
</file>