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omments/modernComment_116_DA5311B9.xml" ContentType="application/vnd.ms-powerpoint.comment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66" r:id="rId4"/>
    <p:sldId id="265" r:id="rId5"/>
    <p:sldId id="269" r:id="rId6"/>
    <p:sldId id="271" r:id="rId7"/>
    <p:sldId id="267" r:id="rId8"/>
    <p:sldId id="273" r:id="rId9"/>
    <p:sldId id="274" r:id="rId10"/>
    <p:sldId id="275" r:id="rId11"/>
    <p:sldId id="276" r:id="rId12"/>
    <p:sldId id="279" r:id="rId13"/>
    <p:sldId id="278" r:id="rId14"/>
    <p:sldId id="277" r:id="rId15"/>
    <p:sldId id="280" r:id="rId16"/>
    <p:sldId id="28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kk9xJYRj1jnj0u7lWNZxtLGc7f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EC9E72-01AD-3437-BC12-5335949671E7}" name="준수 김" initials="준김" userId="bbb332eff1ee0c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AC541-7225-46A1-A616-519C8281F081}" v="68" dt="2025-06-04T02:49:4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250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Sung Bin" userId="b3f6afe2b56b1d27" providerId="LiveId" clId="{987F8607-6FB1-40BE-9129-446A9A6C7199}"/>
    <pc:docChg chg="undo custSel addSld delSld modSld sldOrd modMainMaster">
      <pc:chgData name="Lee Sung Bin" userId="b3f6afe2b56b1d27" providerId="LiveId" clId="{987F8607-6FB1-40BE-9129-446A9A6C7199}" dt="2025-05-13T13:17:02.720" v="1423" actId="1076"/>
      <pc:docMkLst>
        <pc:docMk/>
      </pc:docMkLst>
      <pc:sldChg chg="addSp delSp modSp add del mod">
        <pc:chgData name="Lee Sung Bin" userId="b3f6afe2b56b1d27" providerId="LiveId" clId="{987F8607-6FB1-40BE-9129-446A9A6C7199}" dt="2025-05-13T13:04:15.268" v="1236" actId="1035"/>
        <pc:sldMkLst>
          <pc:docMk/>
          <pc:sldMk cId="0" sldId="256"/>
        </pc:sldMkLst>
        <pc:spChg chg="mod">
          <ac:chgData name="Lee Sung Bin" userId="b3f6afe2b56b1d27" providerId="LiveId" clId="{987F8607-6FB1-40BE-9129-446A9A6C7199}" dt="2025-05-13T11:49:06.292" v="176" actId="20577"/>
          <ac:spMkLst>
            <pc:docMk/>
            <pc:sldMk cId="0" sldId="256"/>
            <ac:spMk id="32" creationId="{00000000-0000-0000-0000-000000000000}"/>
          </ac:spMkLst>
        </pc:spChg>
        <pc:spChg chg="mod">
          <ac:chgData name="Lee Sung Bin" userId="b3f6afe2b56b1d27" providerId="LiveId" clId="{987F8607-6FB1-40BE-9129-446A9A6C7199}" dt="2025-05-13T13:04:15.268" v="1236" actId="1035"/>
          <ac:spMkLst>
            <pc:docMk/>
            <pc:sldMk cId="0" sldId="256"/>
            <ac:spMk id="33" creationId="{00000000-0000-0000-0000-000000000000}"/>
          </ac:spMkLst>
        </pc:spChg>
        <pc:spChg chg="mod">
          <ac:chgData name="Lee Sung Bin" userId="b3f6afe2b56b1d27" providerId="LiveId" clId="{987F8607-6FB1-40BE-9129-446A9A6C7199}" dt="2025-05-13T11:48:28.964" v="116" actId="14100"/>
          <ac:spMkLst>
            <pc:docMk/>
            <pc:sldMk cId="0" sldId="256"/>
            <ac:spMk id="34" creationId="{00000000-0000-0000-0000-000000000000}"/>
          </ac:spMkLst>
        </pc:spChg>
        <pc:spChg chg="mod">
          <ac:chgData name="Lee Sung Bin" userId="b3f6afe2b56b1d27" providerId="LiveId" clId="{987F8607-6FB1-40BE-9129-446A9A6C7199}" dt="2025-05-13T13:04:11.837" v="1233" actId="1036"/>
          <ac:spMkLst>
            <pc:docMk/>
            <pc:sldMk cId="0" sldId="256"/>
            <ac:spMk id="35" creationId="{00000000-0000-0000-0000-000000000000}"/>
          </ac:spMkLst>
        </pc:spChg>
      </pc:sldChg>
      <pc:sldChg chg="del">
        <pc:chgData name="Lee Sung Bin" userId="b3f6afe2b56b1d27" providerId="LiveId" clId="{987F8607-6FB1-40BE-9129-446A9A6C7199}" dt="2025-05-13T11:47:55.158" v="0" actId="47"/>
        <pc:sldMkLst>
          <pc:docMk/>
          <pc:sldMk cId="0" sldId="257"/>
        </pc:sldMkLst>
      </pc:sldChg>
      <pc:sldChg chg="del">
        <pc:chgData name="Lee Sung Bin" userId="b3f6afe2b56b1d27" providerId="LiveId" clId="{987F8607-6FB1-40BE-9129-446A9A6C7199}" dt="2025-05-13T11:47:57.322" v="22" actId="47"/>
        <pc:sldMkLst>
          <pc:docMk/>
          <pc:sldMk cId="0" sldId="259"/>
        </pc:sldMkLst>
      </pc:sldChg>
      <pc:sldChg chg="del">
        <pc:chgData name="Lee Sung Bin" userId="b3f6afe2b56b1d27" providerId="LiveId" clId="{987F8607-6FB1-40BE-9129-446A9A6C7199}" dt="2025-05-13T11:47:57.436" v="23" actId="47"/>
        <pc:sldMkLst>
          <pc:docMk/>
          <pc:sldMk cId="0" sldId="260"/>
        </pc:sldMkLst>
      </pc:sldChg>
      <pc:sldChg chg="del">
        <pc:chgData name="Lee Sung Bin" userId="b3f6afe2b56b1d27" providerId="LiveId" clId="{987F8607-6FB1-40BE-9129-446A9A6C7199}" dt="2025-05-13T11:47:57.468" v="24" actId="47"/>
        <pc:sldMkLst>
          <pc:docMk/>
          <pc:sldMk cId="0" sldId="261"/>
        </pc:sldMkLst>
      </pc:sldChg>
      <pc:sldChg chg="del">
        <pc:chgData name="Lee Sung Bin" userId="b3f6afe2b56b1d27" providerId="LiveId" clId="{987F8607-6FB1-40BE-9129-446A9A6C7199}" dt="2025-05-13T11:47:57.507" v="25" actId="47"/>
        <pc:sldMkLst>
          <pc:docMk/>
          <pc:sldMk cId="0" sldId="262"/>
        </pc:sldMkLst>
      </pc:sldChg>
      <pc:sldChg chg="del">
        <pc:chgData name="Lee Sung Bin" userId="b3f6afe2b56b1d27" providerId="LiveId" clId="{987F8607-6FB1-40BE-9129-446A9A6C7199}" dt="2025-05-13T11:47:56.060" v="8" actId="47"/>
        <pc:sldMkLst>
          <pc:docMk/>
          <pc:sldMk cId="3975355222" sldId="263"/>
        </pc:sldMkLst>
      </pc:sldChg>
      <pc:sldChg chg="addSp delSp modSp add del mod">
        <pc:chgData name="Lee Sung Bin" userId="b3f6afe2b56b1d27" providerId="LiveId" clId="{987F8607-6FB1-40BE-9129-446A9A6C7199}" dt="2025-05-13T12:52:03.450" v="947" actId="1076"/>
        <pc:sldMkLst>
          <pc:docMk/>
          <pc:sldMk cId="0" sldId="265"/>
        </pc:sldMkLst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6" creationId="{E04C8576-5A50-DE34-1EE2-099472CEEB2D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7" creationId="{2A079810-DE96-1837-184F-D533CC320690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8" creationId="{393BF2A0-214F-6559-F304-F0A373C6A8CF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39" creationId="{FAA0CCE1-E095-C23C-B19B-7F751A2A6427}"/>
          </ac:spMkLst>
        </pc:spChg>
        <pc:spChg chg="mod">
          <ac:chgData name="Lee Sung Bin" userId="b3f6afe2b56b1d27" providerId="LiveId" clId="{987F8607-6FB1-40BE-9129-446A9A6C7199}" dt="2025-05-13T12:46:41.116" v="696"/>
          <ac:spMkLst>
            <pc:docMk/>
            <pc:sldMk cId="0" sldId="265"/>
            <ac:spMk id="40" creationId="{FA05C341-BA9D-5CC8-CFFE-BE6DC13AF0BB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2" creationId="{6AAACC1C-F228-4825-D06F-75A28DA06E61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3" creationId="{4CF104BF-0F3F-7C1C-0E58-65AC6C0BB6C4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4" creationId="{BB174107-0BF0-11F3-ED13-DEDA013970EA}"/>
          </ac:spMkLst>
        </pc:spChg>
        <pc:spChg chg="mod">
          <ac:chgData name="Lee Sung Bin" userId="b3f6afe2b56b1d27" providerId="LiveId" clId="{987F8607-6FB1-40BE-9129-446A9A6C7199}" dt="2025-05-13T12:46:44.809" v="698"/>
          <ac:spMkLst>
            <pc:docMk/>
            <pc:sldMk cId="0" sldId="265"/>
            <ac:spMk id="46" creationId="{96720613-7DB4-06A3-E221-D8901D908776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5" creationId="{6480ED98-884F-34C9-E8EA-85C0B2B4DB9F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6" creationId="{59C37C61-91B3-C280-21D4-54A0DC88EB0B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7" creationId="{2DD5E419-E000-F375-1E8E-CF61D4F80EEA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59" creationId="{F9BC3607-A025-DF77-FA3F-5F3AACB8965A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1" creationId="{EB0CE007-FE6F-4220-67B6-0989EEF27219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2" creationId="{2443A016-9336-B584-5454-99CC90EE7B0F}"/>
          </ac:spMkLst>
        </pc:spChg>
        <pc:spChg chg="mod">
          <ac:chgData name="Lee Sung Bin" userId="b3f6afe2b56b1d27" providerId="LiveId" clId="{987F8607-6FB1-40BE-9129-446A9A6C7199}" dt="2025-05-13T12:48:37.371" v="857"/>
          <ac:spMkLst>
            <pc:docMk/>
            <pc:sldMk cId="0" sldId="265"/>
            <ac:spMk id="63" creationId="{92AB3E9D-8F57-AE7F-4035-57E8C18847DE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0" creationId="{6AF7A25A-C7D8-89F9-96C7-0C0BDC1412C9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1" creationId="{BAB49C2E-C83A-0B5D-49C9-BE462427F5F7}"/>
          </ac:spMkLst>
        </pc:spChg>
        <pc:spChg chg="mod">
          <ac:chgData name="Lee Sung Bin" userId="b3f6afe2b56b1d27" providerId="LiveId" clId="{987F8607-6FB1-40BE-9129-446A9A6C7199}" dt="2025-05-13T12:48:45.465" v="859"/>
          <ac:spMkLst>
            <pc:docMk/>
            <pc:sldMk cId="0" sldId="265"/>
            <ac:spMk id="132" creationId="{96449C32-2717-CAC1-EBF5-DF642B7AB108}"/>
          </ac:spMkLst>
        </pc:spChg>
        <pc:spChg chg="add mod">
          <ac:chgData name="Lee Sung Bin" userId="b3f6afe2b56b1d27" providerId="LiveId" clId="{987F8607-6FB1-40BE-9129-446A9A6C7199}" dt="2025-05-13T12:49:42.341" v="914" actId="208"/>
          <ac:spMkLst>
            <pc:docMk/>
            <pc:sldMk cId="0" sldId="265"/>
            <ac:spMk id="134" creationId="{C76ED320-49AC-10AE-4A3D-16D4D9D8E2C4}"/>
          </ac:spMkLst>
        </pc:spChg>
        <pc:spChg chg="add mod">
          <ac:chgData name="Lee Sung Bin" userId="b3f6afe2b56b1d27" providerId="LiveId" clId="{987F8607-6FB1-40BE-9129-446A9A6C7199}" dt="2025-05-13T12:49:58.826" v="919" actId="208"/>
          <ac:spMkLst>
            <pc:docMk/>
            <pc:sldMk cId="0" sldId="265"/>
            <ac:spMk id="135" creationId="{1BE4DA85-8AA0-5144-6AFD-162F05C7F94A}"/>
          </ac:spMkLst>
        </pc:spChg>
        <pc:spChg chg="add mod">
          <ac:chgData name="Lee Sung Bin" userId="b3f6afe2b56b1d27" providerId="LiveId" clId="{987F8607-6FB1-40BE-9129-446A9A6C7199}" dt="2025-05-13T12:51:01.820" v="938" actId="1036"/>
          <ac:spMkLst>
            <pc:docMk/>
            <pc:sldMk cId="0" sldId="265"/>
            <ac:spMk id="138" creationId="{21590D65-7C9B-CA45-4529-F0606ECF0BFD}"/>
          </ac:spMkLst>
        </pc:spChg>
        <pc:spChg chg="mod">
          <ac:chgData name="Lee Sung Bin" userId="b3f6afe2b56b1d27" providerId="LiveId" clId="{987F8607-6FB1-40BE-9129-446A9A6C7199}" dt="2025-05-13T12:01:25.634" v="346"/>
          <ac:spMkLst>
            <pc:docMk/>
            <pc:sldMk cId="0" sldId="265"/>
            <ac:spMk id="175" creationId="{00000000-0000-0000-0000-000000000000}"/>
          </ac:spMkLst>
        </pc:spChg>
        <pc:grpChg chg="add mod">
          <ac:chgData name="Lee Sung Bin" userId="b3f6afe2b56b1d27" providerId="LiveId" clId="{987F8607-6FB1-40BE-9129-446A9A6C7199}" dt="2025-05-13T12:48:36.765" v="856" actId="1076"/>
          <ac:grpSpMkLst>
            <pc:docMk/>
            <pc:sldMk cId="0" sldId="265"/>
            <ac:grpSpMk id="35" creationId="{6F297735-C6B1-EE0E-C2CD-D20C5BFFBF41}"/>
          </ac:grpSpMkLst>
        </pc:grpChg>
        <pc:grpChg chg="add mod">
          <ac:chgData name="Lee Sung Bin" userId="b3f6afe2b56b1d27" providerId="LiveId" clId="{987F8607-6FB1-40BE-9129-446A9A6C7199}" dt="2025-05-13T12:48:36.765" v="856" actId="1076"/>
          <ac:grpSpMkLst>
            <pc:docMk/>
            <pc:sldMk cId="0" sldId="265"/>
            <ac:grpSpMk id="41" creationId="{B3A5D21A-F1EF-AC83-E66E-8F54B72C519C}"/>
          </ac:grpSpMkLst>
        </pc:grpChg>
        <pc:grpChg chg="add mod">
          <ac:chgData name="Lee Sung Bin" userId="b3f6afe2b56b1d27" providerId="LiveId" clId="{987F8607-6FB1-40BE-9129-446A9A6C7199}" dt="2025-05-13T12:48:42.984" v="858" actId="1076"/>
          <ac:grpSpMkLst>
            <pc:docMk/>
            <pc:sldMk cId="0" sldId="265"/>
            <ac:grpSpMk id="54" creationId="{E94779A9-533D-F45D-5B53-F594CEE43371}"/>
          </ac:grpSpMkLst>
        </pc:grpChg>
        <pc:grpChg chg="mod">
          <ac:chgData name="Lee Sung Bin" userId="b3f6afe2b56b1d27" providerId="LiveId" clId="{987F8607-6FB1-40BE-9129-446A9A6C7199}" dt="2025-05-13T12:48:42.984" v="858" actId="1076"/>
          <ac:grpSpMkLst>
            <pc:docMk/>
            <pc:sldMk cId="0" sldId="265"/>
            <ac:grpSpMk id="60" creationId="{3A69EE8D-9040-1BFC-F733-4E00BC00FEE5}"/>
          </ac:grpSpMkLst>
        </pc:grpChg>
        <pc:grpChg chg="add mod">
          <ac:chgData name="Lee Sung Bin" userId="b3f6afe2b56b1d27" providerId="LiveId" clId="{987F8607-6FB1-40BE-9129-446A9A6C7199}" dt="2025-05-13T12:48:55.819" v="902" actId="1037"/>
          <ac:grpSpMkLst>
            <pc:docMk/>
            <pc:sldMk cId="0" sldId="265"/>
            <ac:grpSpMk id="129" creationId="{9DEA1A85-4E07-5B7A-4A35-78431ED3A8C0}"/>
          </ac:grpSpMkLst>
        </pc:grpChg>
        <pc:picChg chg="mod ord">
          <ac:chgData name="Lee Sung Bin" userId="b3f6afe2b56b1d27" providerId="LiveId" clId="{987F8607-6FB1-40BE-9129-446A9A6C7199}" dt="2025-05-13T12:47:47.916" v="780" actId="1037"/>
          <ac:picMkLst>
            <pc:docMk/>
            <pc:sldMk cId="0" sldId="265"/>
            <ac:picMk id="48" creationId="{D533F341-C107-8457-02CE-876501D87978}"/>
          </ac:picMkLst>
        </pc:picChg>
        <pc:picChg chg="mod ord">
          <ac:chgData name="Lee Sung Bin" userId="b3f6afe2b56b1d27" providerId="LiveId" clId="{987F8607-6FB1-40BE-9129-446A9A6C7199}" dt="2025-05-13T12:48:32.143" v="854" actId="962"/>
          <ac:picMkLst>
            <pc:docMk/>
            <pc:sldMk cId="0" sldId="265"/>
            <ac:picMk id="53" creationId="{328EE106-0FEC-59DE-5E90-1B6192C2C9AE}"/>
          </ac:picMkLst>
        </pc:picChg>
        <pc:picChg chg="mod">
          <ac:chgData name="Lee Sung Bin" userId="b3f6afe2b56b1d27" providerId="LiveId" clId="{987F8607-6FB1-40BE-9129-446A9A6C7199}" dt="2025-05-13T12:50:25.480" v="928" actId="1076"/>
          <ac:picMkLst>
            <pc:docMk/>
            <pc:sldMk cId="0" sldId="265"/>
            <ac:picMk id="137" creationId="{DEF5EA4E-042E-C62A-AF90-FF04482F5956}"/>
          </ac:picMkLst>
        </pc:picChg>
        <pc:picChg chg="mod">
          <ac:chgData name="Lee Sung Bin" userId="b3f6afe2b56b1d27" providerId="LiveId" clId="{987F8607-6FB1-40BE-9129-446A9A6C7199}" dt="2025-05-13T12:52:03.450" v="947" actId="1076"/>
          <ac:picMkLst>
            <pc:docMk/>
            <pc:sldMk cId="0" sldId="265"/>
            <ac:picMk id="140" creationId="{24832D26-E93A-5D95-80FA-A8D3A3B66C4B}"/>
          </ac:picMkLst>
        </pc:picChg>
      </pc:sldChg>
      <pc:sldChg chg="del">
        <pc:chgData name="Lee Sung Bin" userId="b3f6afe2b56b1d27" providerId="LiveId" clId="{987F8607-6FB1-40BE-9129-446A9A6C7199}" dt="2025-05-13T11:47:56.108" v="10" actId="47"/>
        <pc:sldMkLst>
          <pc:docMk/>
          <pc:sldMk cId="2619666531" sldId="266"/>
        </pc:sldMkLst>
      </pc:sldChg>
      <pc:sldChg chg="addSp delSp modSp new mod">
        <pc:chgData name="Lee Sung Bin" userId="b3f6afe2b56b1d27" providerId="LiveId" clId="{987F8607-6FB1-40BE-9129-446A9A6C7199}" dt="2025-05-13T13:03:25.409" v="1190" actId="1038"/>
        <pc:sldMkLst>
          <pc:docMk/>
          <pc:sldMk cId="4275306278" sldId="266"/>
        </pc:sldMkLst>
        <pc:spChg chg="mod">
          <ac:chgData name="Lee Sung Bin" userId="b3f6afe2b56b1d27" providerId="LiveId" clId="{987F8607-6FB1-40BE-9129-446A9A6C7199}" dt="2025-05-13T11:51:07.122" v="281" actId="20577"/>
          <ac:spMkLst>
            <pc:docMk/>
            <pc:sldMk cId="4275306278" sldId="266"/>
            <ac:spMk id="3" creationId="{5E165F1A-A5E9-0B99-7C5E-CEFA0951C63F}"/>
          </ac:spMkLst>
        </pc:spChg>
        <pc:spChg chg="add mod">
          <ac:chgData name="Lee Sung Bin" userId="b3f6afe2b56b1d27" providerId="LiveId" clId="{987F8607-6FB1-40BE-9129-446A9A6C7199}" dt="2025-05-13T12:41:39.564" v="585" actId="164"/>
          <ac:spMkLst>
            <pc:docMk/>
            <pc:sldMk cId="4275306278" sldId="266"/>
            <ac:spMk id="29" creationId="{2983E782-60D8-7AB0-02BA-6338CC146427}"/>
          </ac:spMkLst>
        </pc:spChg>
        <pc:spChg chg="add mod">
          <ac:chgData name="Lee Sung Bin" userId="b3f6afe2b56b1d27" providerId="LiveId" clId="{987F8607-6FB1-40BE-9129-446A9A6C7199}" dt="2025-05-13T12:46:10.264" v="676" actId="122"/>
          <ac:spMkLst>
            <pc:docMk/>
            <pc:sldMk cId="4275306278" sldId="266"/>
            <ac:spMk id="40" creationId="{160B3117-FF31-4976-894B-049292246C66}"/>
          </ac:spMkLst>
        </pc:spChg>
        <pc:spChg chg="add mod">
          <ac:chgData name="Lee Sung Bin" userId="b3f6afe2b56b1d27" providerId="LiveId" clId="{987F8607-6FB1-40BE-9129-446A9A6C7199}" dt="2025-05-13T12:46:17.044" v="681" actId="1035"/>
          <ac:spMkLst>
            <pc:docMk/>
            <pc:sldMk cId="4275306278" sldId="266"/>
            <ac:spMk id="41" creationId="{D0C4E3A3-6BCF-ED9A-3BC7-EF83117FFEF4}"/>
          </ac:spMkLst>
        </pc:spChg>
        <pc:spChg chg="add mod">
          <ac:chgData name="Lee Sung Bin" userId="b3f6afe2b56b1d27" providerId="LiveId" clId="{987F8607-6FB1-40BE-9129-446A9A6C7199}" dt="2025-05-13T12:46:22.908" v="685" actId="1035"/>
          <ac:spMkLst>
            <pc:docMk/>
            <pc:sldMk cId="4275306278" sldId="266"/>
            <ac:spMk id="42" creationId="{6CAE9503-2652-75A2-D23B-CEAD5556A4F5}"/>
          </ac:spMkLst>
        </pc:spChg>
        <pc:spChg chg="add mod">
          <ac:chgData name="Lee Sung Bin" userId="b3f6afe2b56b1d27" providerId="LiveId" clId="{987F8607-6FB1-40BE-9129-446A9A6C7199}" dt="2025-05-13T12:46:22.908" v="685" actId="1035"/>
          <ac:spMkLst>
            <pc:docMk/>
            <pc:sldMk cId="4275306278" sldId="266"/>
            <ac:spMk id="43" creationId="{99E1BC10-363D-4207-AA95-77C477022824}"/>
          </ac:spMkLst>
        </pc:spChg>
        <pc:spChg chg="add mod">
          <ac:chgData name="Lee Sung Bin" userId="b3f6afe2b56b1d27" providerId="LiveId" clId="{987F8607-6FB1-40BE-9129-446A9A6C7199}" dt="2025-05-13T13:03:25.409" v="1190" actId="1038"/>
          <ac:spMkLst>
            <pc:docMk/>
            <pc:sldMk cId="4275306278" sldId="266"/>
            <ac:spMk id="51" creationId="{539CEA24-BE54-79DB-D7CC-1BE007500ED1}"/>
          </ac:spMkLst>
        </pc:spChg>
        <pc:grpChg chg="add mod">
          <ac:chgData name="Lee Sung Bin" userId="b3f6afe2b56b1d27" providerId="LiveId" clId="{987F8607-6FB1-40BE-9129-446A9A6C7199}" dt="2025-05-13T13:00:39.326" v="1109" actId="1076"/>
          <ac:grpSpMkLst>
            <pc:docMk/>
            <pc:sldMk cId="4275306278" sldId="266"/>
            <ac:grpSpMk id="50" creationId="{8FEDE035-B42C-A2C0-A3D5-86DF9098AAA8}"/>
          </ac:grpSpMkLst>
        </pc:grpChg>
        <pc:picChg chg="mod ord">
          <ac:chgData name="Lee Sung Bin" userId="b3f6afe2b56b1d27" providerId="LiveId" clId="{987F8607-6FB1-40BE-9129-446A9A6C7199}" dt="2025-05-13T11:56:51.291" v="345" actId="1076"/>
          <ac:picMkLst>
            <pc:docMk/>
            <pc:sldMk cId="4275306278" sldId="266"/>
            <ac:picMk id="16" creationId="{F42C9BD5-61C1-E98B-25D9-10626E8640E5}"/>
          </ac:picMkLst>
        </pc:picChg>
        <pc:picChg chg="mod ord">
          <ac:chgData name="Lee Sung Bin" userId="b3f6afe2b56b1d27" providerId="LiveId" clId="{987F8607-6FB1-40BE-9129-446A9A6C7199}" dt="2025-05-13T12:31:29.727" v="439" actId="962"/>
          <ac:picMkLst>
            <pc:docMk/>
            <pc:sldMk cId="4275306278" sldId="266"/>
            <ac:picMk id="28" creationId="{D19787A5-551C-178D-14C1-FA5425B22C7A}"/>
          </ac:picMkLst>
        </pc:picChg>
        <pc:picChg chg="mod ord">
          <ac:chgData name="Lee Sung Bin" userId="b3f6afe2b56b1d27" providerId="LiveId" clId="{987F8607-6FB1-40BE-9129-446A9A6C7199}" dt="2025-05-13T12:46:36.711" v="694" actId="1038"/>
          <ac:picMkLst>
            <pc:docMk/>
            <pc:sldMk cId="4275306278" sldId="266"/>
            <ac:picMk id="47" creationId="{D27E0EF9-E6A3-63A6-A32F-104E2EB696F0}"/>
          </ac:picMkLst>
        </pc:picChg>
      </pc:sldChg>
      <pc:sldChg chg="del">
        <pc:chgData name="Lee Sung Bin" userId="b3f6afe2b56b1d27" providerId="LiveId" clId="{987F8607-6FB1-40BE-9129-446A9A6C7199}" dt="2025-05-13T11:47:56.240" v="13" actId="47"/>
        <pc:sldMkLst>
          <pc:docMk/>
          <pc:sldMk cId="2535848877" sldId="267"/>
        </pc:sldMkLst>
      </pc:sldChg>
      <pc:sldChg chg="addSp delSp modSp new mod">
        <pc:chgData name="Lee Sung Bin" userId="b3f6afe2b56b1d27" providerId="LiveId" clId="{987F8607-6FB1-40BE-9129-446A9A6C7199}" dt="2025-05-13T13:13:35.483" v="1406" actId="1076"/>
        <pc:sldMkLst>
          <pc:docMk/>
          <pc:sldMk cId="3638656430" sldId="267"/>
        </pc:sldMkLst>
      </pc:sldChg>
      <pc:sldChg chg="addSp delSp modSp new mod ord">
        <pc:chgData name="Lee Sung Bin" userId="b3f6afe2b56b1d27" providerId="LiveId" clId="{987F8607-6FB1-40BE-9129-446A9A6C7199}" dt="2025-05-13T13:17:02.720" v="1423" actId="1076"/>
        <pc:sldMkLst>
          <pc:docMk/>
          <pc:sldMk cId="3066207475" sldId="268"/>
        </pc:sldMkLst>
      </pc:sldChg>
      <pc:sldChg chg="del">
        <pc:chgData name="Lee Sung Bin" userId="b3f6afe2b56b1d27" providerId="LiveId" clId="{987F8607-6FB1-40BE-9129-446A9A6C7199}" dt="2025-05-13T11:47:56.277" v="14" actId="47"/>
        <pc:sldMkLst>
          <pc:docMk/>
          <pc:sldMk cId="2341051140" sldId="269"/>
        </pc:sldMkLst>
      </pc:sldChg>
      <pc:sldChg chg="del">
        <pc:chgData name="Lee Sung Bin" userId="b3f6afe2b56b1d27" providerId="LiveId" clId="{987F8607-6FB1-40BE-9129-446A9A6C7199}" dt="2025-05-13T11:47:56.142" v="11" actId="47"/>
        <pc:sldMkLst>
          <pc:docMk/>
          <pc:sldMk cId="1798930908" sldId="270"/>
        </pc:sldMkLst>
      </pc:sldChg>
      <pc:sldChg chg="del">
        <pc:chgData name="Lee Sung Bin" userId="b3f6afe2b56b1d27" providerId="LiveId" clId="{987F8607-6FB1-40BE-9129-446A9A6C7199}" dt="2025-05-13T11:47:56.638" v="17" actId="47"/>
        <pc:sldMkLst>
          <pc:docMk/>
          <pc:sldMk cId="3046990071" sldId="272"/>
        </pc:sldMkLst>
      </pc:sldChg>
      <pc:sldChg chg="del">
        <pc:chgData name="Lee Sung Bin" userId="b3f6afe2b56b1d27" providerId="LiveId" clId="{987F8607-6FB1-40BE-9129-446A9A6C7199}" dt="2025-05-13T11:47:56.083" v="9" actId="47"/>
        <pc:sldMkLst>
          <pc:docMk/>
          <pc:sldMk cId="1068572753" sldId="273"/>
        </pc:sldMkLst>
      </pc:sldChg>
      <pc:sldChg chg="del">
        <pc:chgData name="Lee Sung Bin" userId="b3f6afe2b56b1d27" providerId="LiveId" clId="{987F8607-6FB1-40BE-9129-446A9A6C7199}" dt="2025-05-13T11:47:55.706" v="4" actId="47"/>
        <pc:sldMkLst>
          <pc:docMk/>
          <pc:sldMk cId="2887085079" sldId="274"/>
        </pc:sldMkLst>
      </pc:sldChg>
      <pc:sldChg chg="del">
        <pc:chgData name="Lee Sung Bin" userId="b3f6afe2b56b1d27" providerId="LiveId" clId="{987F8607-6FB1-40BE-9129-446A9A6C7199}" dt="2025-05-13T11:47:55.749" v="5" actId="47"/>
        <pc:sldMkLst>
          <pc:docMk/>
          <pc:sldMk cId="520615331" sldId="275"/>
        </pc:sldMkLst>
      </pc:sldChg>
      <pc:sldChg chg="del">
        <pc:chgData name="Lee Sung Bin" userId="b3f6afe2b56b1d27" providerId="LiveId" clId="{987F8607-6FB1-40BE-9129-446A9A6C7199}" dt="2025-05-13T11:47:55.626" v="2" actId="47"/>
        <pc:sldMkLst>
          <pc:docMk/>
          <pc:sldMk cId="2274506626" sldId="276"/>
        </pc:sldMkLst>
      </pc:sldChg>
      <pc:sldChg chg="del">
        <pc:chgData name="Lee Sung Bin" userId="b3f6afe2b56b1d27" providerId="LiveId" clId="{987F8607-6FB1-40BE-9129-446A9A6C7199}" dt="2025-05-13T11:47:55.674" v="3" actId="47"/>
        <pc:sldMkLst>
          <pc:docMk/>
          <pc:sldMk cId="1769004636" sldId="277"/>
        </pc:sldMkLst>
      </pc:sldChg>
      <pc:sldChg chg="del">
        <pc:chgData name="Lee Sung Bin" userId="b3f6afe2b56b1d27" providerId="LiveId" clId="{987F8607-6FB1-40BE-9129-446A9A6C7199}" dt="2025-05-13T11:47:56.033" v="7" actId="47"/>
        <pc:sldMkLst>
          <pc:docMk/>
          <pc:sldMk cId="3446183484" sldId="278"/>
        </pc:sldMkLst>
      </pc:sldChg>
      <pc:sldChg chg="del">
        <pc:chgData name="Lee Sung Bin" userId="b3f6afe2b56b1d27" providerId="LiveId" clId="{987F8607-6FB1-40BE-9129-446A9A6C7199}" dt="2025-05-13T11:47:57.212" v="19" actId="47"/>
        <pc:sldMkLst>
          <pc:docMk/>
          <pc:sldMk cId="2672431851" sldId="279"/>
        </pc:sldMkLst>
      </pc:sldChg>
      <pc:sldChg chg="del">
        <pc:chgData name="Lee Sung Bin" userId="b3f6afe2b56b1d27" providerId="LiveId" clId="{987F8607-6FB1-40BE-9129-446A9A6C7199}" dt="2025-05-13T11:47:56.204" v="12" actId="47"/>
        <pc:sldMkLst>
          <pc:docMk/>
          <pc:sldMk cId="2209376258" sldId="280"/>
        </pc:sldMkLst>
      </pc:sldChg>
      <pc:sldChg chg="del">
        <pc:chgData name="Lee Sung Bin" userId="b3f6afe2b56b1d27" providerId="LiveId" clId="{987F8607-6FB1-40BE-9129-446A9A6C7199}" dt="2025-05-13T11:47:57.591" v="28" actId="47"/>
        <pc:sldMkLst>
          <pc:docMk/>
          <pc:sldMk cId="680947286" sldId="281"/>
        </pc:sldMkLst>
      </pc:sldChg>
      <pc:sldChg chg="del">
        <pc:chgData name="Lee Sung Bin" userId="b3f6afe2b56b1d27" providerId="LiveId" clId="{987F8607-6FB1-40BE-9129-446A9A6C7199}" dt="2025-05-13T11:47:57.625" v="29" actId="47"/>
        <pc:sldMkLst>
          <pc:docMk/>
          <pc:sldMk cId="3595923735" sldId="282"/>
        </pc:sldMkLst>
      </pc:sldChg>
      <pc:sldChg chg="del">
        <pc:chgData name="Lee Sung Bin" userId="b3f6afe2b56b1d27" providerId="LiveId" clId="{987F8607-6FB1-40BE-9129-446A9A6C7199}" dt="2025-05-13T11:47:57.670" v="30" actId="47"/>
        <pc:sldMkLst>
          <pc:docMk/>
          <pc:sldMk cId="406721444" sldId="283"/>
        </pc:sldMkLst>
      </pc:sldChg>
      <pc:sldChg chg="del">
        <pc:chgData name="Lee Sung Bin" userId="b3f6afe2b56b1d27" providerId="LiveId" clId="{987F8607-6FB1-40BE-9129-446A9A6C7199}" dt="2025-05-13T11:47:57.573" v="27" actId="47"/>
        <pc:sldMkLst>
          <pc:docMk/>
          <pc:sldMk cId="0" sldId="284"/>
        </pc:sldMkLst>
      </pc:sldChg>
      <pc:sldChg chg="del">
        <pc:chgData name="Lee Sung Bin" userId="b3f6afe2b56b1d27" providerId="LiveId" clId="{987F8607-6FB1-40BE-9129-446A9A6C7199}" dt="2025-05-13T11:47:57.536" v="26" actId="47"/>
        <pc:sldMkLst>
          <pc:docMk/>
          <pc:sldMk cId="3627786463" sldId="285"/>
        </pc:sldMkLst>
      </pc:sldChg>
      <pc:sldChg chg="del">
        <pc:chgData name="Lee Sung Bin" userId="b3f6afe2b56b1d27" providerId="LiveId" clId="{987F8607-6FB1-40BE-9129-446A9A6C7199}" dt="2025-05-13T11:47:55.988" v="6" actId="47"/>
        <pc:sldMkLst>
          <pc:docMk/>
          <pc:sldMk cId="450224033" sldId="286"/>
        </pc:sldMkLst>
      </pc:sldChg>
      <pc:sldChg chg="del">
        <pc:chgData name="Lee Sung Bin" userId="b3f6afe2b56b1d27" providerId="LiveId" clId="{987F8607-6FB1-40BE-9129-446A9A6C7199}" dt="2025-05-13T11:47:55.596" v="1" actId="47"/>
        <pc:sldMkLst>
          <pc:docMk/>
          <pc:sldMk cId="2509417693" sldId="288"/>
        </pc:sldMkLst>
      </pc:sldChg>
      <pc:sldChg chg="del">
        <pc:chgData name="Lee Sung Bin" userId="b3f6afe2b56b1d27" providerId="LiveId" clId="{987F8607-6FB1-40BE-9129-446A9A6C7199}" dt="2025-05-13T11:47:57.260" v="20" actId="47"/>
        <pc:sldMkLst>
          <pc:docMk/>
          <pc:sldMk cId="3144685932" sldId="289"/>
        </pc:sldMkLst>
      </pc:sldChg>
      <pc:sldChg chg="del">
        <pc:chgData name="Lee Sung Bin" userId="b3f6afe2b56b1d27" providerId="LiveId" clId="{987F8607-6FB1-40BE-9129-446A9A6C7199}" dt="2025-05-13T11:47:56.312" v="15" actId="47"/>
        <pc:sldMkLst>
          <pc:docMk/>
          <pc:sldMk cId="4242796291" sldId="290"/>
        </pc:sldMkLst>
      </pc:sldChg>
      <pc:sldChg chg="del">
        <pc:chgData name="Lee Sung Bin" userId="b3f6afe2b56b1d27" providerId="LiveId" clId="{987F8607-6FB1-40BE-9129-446A9A6C7199}" dt="2025-05-13T11:47:56.393" v="16" actId="47"/>
        <pc:sldMkLst>
          <pc:docMk/>
          <pc:sldMk cId="1957093357" sldId="291"/>
        </pc:sldMkLst>
      </pc:sldChg>
      <pc:sldChg chg="del">
        <pc:chgData name="Lee Sung Bin" userId="b3f6afe2b56b1d27" providerId="LiveId" clId="{987F8607-6FB1-40BE-9129-446A9A6C7199}" dt="2025-05-13T11:47:57.299" v="21" actId="47"/>
        <pc:sldMkLst>
          <pc:docMk/>
          <pc:sldMk cId="2456938082" sldId="292"/>
        </pc:sldMkLst>
      </pc:sldChg>
      <pc:sldChg chg="del">
        <pc:chgData name="Lee Sung Bin" userId="b3f6afe2b56b1d27" providerId="LiveId" clId="{987F8607-6FB1-40BE-9129-446A9A6C7199}" dt="2025-05-13T11:47:57.142" v="18" actId="47"/>
        <pc:sldMkLst>
          <pc:docMk/>
          <pc:sldMk cId="1179479426" sldId="293"/>
        </pc:sldMkLst>
      </pc:sldChg>
      <pc:sldMasterChg chg="modSp mod addSldLayout delSldLayout">
        <pc:chgData name="Lee Sung Bin" userId="b3f6afe2b56b1d27" providerId="LiveId" clId="{987F8607-6FB1-40BE-9129-446A9A6C7199}" dt="2025-05-13T11:50:26.450" v="267" actId="20577"/>
        <pc:sldMasterMkLst>
          <pc:docMk/>
          <pc:sldMasterMk cId="0" sldId="2147483648"/>
        </pc:sldMasterMkLst>
        <pc:spChg chg="mod">
          <ac:chgData name="Lee Sung Bin" userId="b3f6afe2b56b1d27" providerId="LiveId" clId="{987F8607-6FB1-40BE-9129-446A9A6C7199}" dt="2025-05-13T11:50:26.450" v="267" actId="20577"/>
          <ac:spMkLst>
            <pc:docMk/>
            <pc:sldMasterMk cId="0" sldId="2147483648"/>
            <ac:spMk id="13" creationId="{00000000-0000-0000-0000-000000000000}"/>
          </ac:spMkLst>
        </pc:spChg>
        <pc:sldLayoutChg chg="add del">
          <pc:chgData name="Lee Sung Bin" userId="b3f6afe2b56b1d27" providerId="LiveId" clId="{987F8607-6FB1-40BE-9129-446A9A6C7199}" dt="2025-05-13T11:47:58.448" v="33" actId="47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Lee Sung Bin" userId="b3f6afe2b56b1d27" providerId="LiveId" clId="{987F8607-6FB1-40BE-9129-446A9A6C7199}" dt="2025-05-13T11:47:59.147" v="34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e Sung Bin" userId="b3f6afe2b56b1d27" providerId="LiveId" clId="{987F8607-6FB1-40BE-9129-446A9A6C7199}" dt="2025-05-13T11:47:56.033" v="7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e Sung Bin" userId="b3f6afe2b56b1d27" providerId="LiveId" clId="{987F8607-6FB1-40BE-9129-446A9A6C7199}" dt="2025-05-13T11:47:57.670" v="30" actId="47"/>
          <pc:sldLayoutMkLst>
            <pc:docMk/>
            <pc:sldMasterMk cId="0" sldId="2147483648"/>
            <pc:sldLayoutMk cId="1602481950" sldId="2147483652"/>
          </pc:sldLayoutMkLst>
        </pc:sldLayoutChg>
      </pc:sldMasterChg>
    </pc:docChg>
  </pc:docChgLst>
  <pc:docChgLst>
    <pc:chgData name="Lee Sung Bin" userId="b3f6afe2b56b1d27" providerId="LiveId" clId="{AB836523-F0EE-4B68-9138-220A001054CD}"/>
    <pc:docChg chg="undo custSel addSld delSld modSld">
      <pc:chgData name="Lee Sung Bin" userId="b3f6afe2b56b1d27" providerId="LiveId" clId="{AB836523-F0EE-4B68-9138-220A001054CD}" dt="2025-05-13T23:10:21.111" v="1024" actId="20577"/>
      <pc:docMkLst>
        <pc:docMk/>
      </pc:docMkLst>
      <pc:sldChg chg="delSp modSp mod">
        <pc:chgData name="Lee Sung Bin" userId="b3f6afe2b56b1d27" providerId="LiveId" clId="{AB836523-F0EE-4B68-9138-220A001054CD}" dt="2025-05-13T23:00:25.662" v="107" actId="962"/>
        <pc:sldMkLst>
          <pc:docMk/>
          <pc:sldMk cId="4275306278" sldId="266"/>
        </pc:sldMkLst>
        <pc:picChg chg="mod ord">
          <ac:chgData name="Lee Sung Bin" userId="b3f6afe2b56b1d27" providerId="LiveId" clId="{AB836523-F0EE-4B68-9138-220A001054CD}" dt="2025-05-13T23:00:25.662" v="107" actId="962"/>
          <ac:picMkLst>
            <pc:docMk/>
            <pc:sldMk cId="4275306278" sldId="266"/>
            <ac:picMk id="4" creationId="{1FF455D0-8F71-A3B4-0056-C2459280713D}"/>
          </ac:picMkLst>
        </pc:picChg>
      </pc:sldChg>
      <pc:sldChg chg="addSp modSp mod">
        <pc:chgData name="Lee Sung Bin" userId="b3f6afe2b56b1d27" providerId="LiveId" clId="{AB836523-F0EE-4B68-9138-220A001054CD}" dt="2025-05-13T23:10:04.513" v="994" actId="1038"/>
        <pc:sldMkLst>
          <pc:docMk/>
          <pc:sldMk cId="3066207475" sldId="268"/>
        </pc:sldMkLst>
      </pc:sldChg>
      <pc:sldChg chg="addSp delSp modSp new del mod">
        <pc:chgData name="Lee Sung Bin" userId="b3f6afe2b56b1d27" providerId="LiveId" clId="{AB836523-F0EE-4B68-9138-220A001054CD}" dt="2025-05-13T22:36:03.719" v="15" actId="680"/>
        <pc:sldMkLst>
          <pc:docMk/>
          <pc:sldMk cId="1770381138" sldId="269"/>
        </pc:sldMkLst>
      </pc:sldChg>
      <pc:sldChg chg="addSp delSp modSp new mod">
        <pc:chgData name="Lee Sung Bin" userId="b3f6afe2b56b1d27" providerId="LiveId" clId="{AB836523-F0EE-4B68-9138-220A001054CD}" dt="2025-05-13T23:10:21.111" v="1024" actId="20577"/>
        <pc:sldMkLst>
          <pc:docMk/>
          <pc:sldMk cId="2332628791" sldId="269"/>
        </pc:sldMkLst>
        <pc:spChg chg="mod">
          <ac:chgData name="Lee Sung Bin" userId="b3f6afe2b56b1d27" providerId="LiveId" clId="{AB836523-F0EE-4B68-9138-220A001054CD}" dt="2025-05-13T22:59:59.851" v="58"/>
          <ac:spMkLst>
            <pc:docMk/>
            <pc:sldMk cId="2332628791" sldId="269"/>
            <ac:spMk id="3" creationId="{07416D8A-8BEC-4BED-9246-2DDF5BB11A3A}"/>
          </ac:spMkLst>
        </pc:spChg>
        <pc:spChg chg="add mod">
          <ac:chgData name="Lee Sung Bin" userId="b3f6afe2b56b1d27" providerId="LiveId" clId="{AB836523-F0EE-4B68-9138-220A001054CD}" dt="2025-05-13T23:10:21.111" v="1024" actId="20577"/>
          <ac:spMkLst>
            <pc:docMk/>
            <pc:sldMk cId="2332628791" sldId="269"/>
            <ac:spMk id="6" creationId="{297F26B0-A477-D110-2596-AC02E1ED9696}"/>
          </ac:spMkLst>
        </pc:spChg>
        <pc:picChg chg="add mod">
          <ac:chgData name="Lee Sung Bin" userId="b3f6afe2b56b1d27" providerId="LiveId" clId="{AB836523-F0EE-4B68-9138-220A001054CD}" dt="2025-05-13T23:00:48.278" v="129" actId="1036"/>
          <ac:picMkLst>
            <pc:docMk/>
            <pc:sldMk cId="2332628791" sldId="269"/>
            <ac:picMk id="5" creationId="{AE82335D-3DDC-5BE7-31BC-7C1A05F315B0}"/>
          </ac:picMkLst>
        </pc:picChg>
      </pc:sldChg>
    </pc:docChg>
  </pc:docChgLst>
  <pc:docChgLst>
    <pc:chgData name="준수 김" userId="bbb332eff1ee0cfc" providerId="LiveId" clId="{763AC541-7225-46A1-A616-519C8281F081}"/>
    <pc:docChg chg="undo custSel modSld sldOrd">
      <pc:chgData name="준수 김" userId="bbb332eff1ee0cfc" providerId="LiveId" clId="{763AC541-7225-46A1-A616-519C8281F081}" dt="2025-06-04T02:49:47.649" v="233" actId="478"/>
      <pc:docMkLst>
        <pc:docMk/>
      </pc:docMkLst>
      <pc:sldChg chg="modSp mod">
        <pc:chgData name="준수 김" userId="bbb332eff1ee0cfc" providerId="LiveId" clId="{763AC541-7225-46A1-A616-519C8281F081}" dt="2025-06-02T16:46:21.698" v="10" actId="20577"/>
        <pc:sldMkLst>
          <pc:docMk/>
          <pc:sldMk cId="0" sldId="256"/>
        </pc:sldMkLst>
        <pc:spChg chg="mod">
          <ac:chgData name="준수 김" userId="bbb332eff1ee0cfc" providerId="LiveId" clId="{763AC541-7225-46A1-A616-519C8281F081}" dt="2025-06-02T16:46:21.698" v="10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delSp modSp mod ord">
        <pc:chgData name="준수 김" userId="bbb332eff1ee0cfc" providerId="LiveId" clId="{763AC541-7225-46A1-A616-519C8281F081}" dt="2025-06-04T02:49:47.649" v="233" actId="478"/>
        <pc:sldMkLst>
          <pc:docMk/>
          <pc:sldMk cId="808441874" sldId="277"/>
        </pc:sldMkLst>
        <pc:spChg chg="mod">
          <ac:chgData name="준수 김" userId="bbb332eff1ee0cfc" providerId="LiveId" clId="{763AC541-7225-46A1-A616-519C8281F081}" dt="2025-06-03T15:27:42.665" v="184" actId="20577"/>
          <ac:spMkLst>
            <pc:docMk/>
            <pc:sldMk cId="808441874" sldId="277"/>
            <ac:spMk id="9" creationId="{82329F47-6F7A-D053-D0F1-410C0CA7F0BA}"/>
          </ac:spMkLst>
        </pc:spChg>
        <pc:grpChg chg="add mod">
          <ac:chgData name="준수 김" userId="bbb332eff1ee0cfc" providerId="LiveId" clId="{763AC541-7225-46A1-A616-519C8281F081}" dt="2025-06-02T16:54:38.002" v="180" actId="1076"/>
          <ac:grpSpMkLst>
            <pc:docMk/>
            <pc:sldMk cId="808441874" sldId="277"/>
            <ac:grpSpMk id="11" creationId="{DC903012-E196-63F7-B43E-F864079AEACF}"/>
          </ac:grpSpMkLst>
        </pc:grpChg>
        <pc:picChg chg="add del mod">
          <ac:chgData name="준수 김" userId="bbb332eff1ee0cfc" providerId="LiveId" clId="{763AC541-7225-46A1-A616-519C8281F081}" dt="2025-06-04T02:46:23.737" v="185" actId="478"/>
          <ac:picMkLst>
            <pc:docMk/>
            <pc:sldMk cId="808441874" sldId="277"/>
            <ac:picMk id="3" creationId="{CDC98A45-4662-E6C8-47D2-DA15673B4463}"/>
          </ac:picMkLst>
        </pc:picChg>
        <pc:picChg chg="add mod">
          <ac:chgData name="준수 김" userId="bbb332eff1ee0cfc" providerId="LiveId" clId="{763AC541-7225-46A1-A616-519C8281F081}" dt="2025-06-04T02:46:39.248" v="190" actId="1076"/>
          <ac:picMkLst>
            <pc:docMk/>
            <pc:sldMk cId="808441874" sldId="277"/>
            <ac:picMk id="4" creationId="{0E0A9A71-76B1-C59A-C3E7-9E361CA38FE3}"/>
          </ac:picMkLst>
        </pc:picChg>
        <pc:picChg chg="add mod ord">
          <ac:chgData name="준수 김" userId="bbb332eff1ee0cfc" providerId="LiveId" clId="{763AC541-7225-46A1-A616-519C8281F081}" dt="2025-06-02T16:51:59.789" v="100" actId="164"/>
          <ac:picMkLst>
            <pc:docMk/>
            <pc:sldMk cId="808441874" sldId="277"/>
            <ac:picMk id="5" creationId="{60CE382D-E55B-D6FE-3FFA-7B7D3219F8B3}"/>
          </ac:picMkLst>
        </pc:picChg>
        <pc:picChg chg="add mod ord">
          <ac:chgData name="준수 김" userId="bbb332eff1ee0cfc" providerId="LiveId" clId="{763AC541-7225-46A1-A616-519C8281F081}" dt="2025-06-02T16:51:59.789" v="100" actId="164"/>
          <ac:picMkLst>
            <pc:docMk/>
            <pc:sldMk cId="808441874" sldId="277"/>
            <ac:picMk id="7" creationId="{7338F8CA-0A8F-BB8C-9439-A19FF5E7562C}"/>
          </ac:picMkLst>
        </pc:picChg>
        <pc:picChg chg="del mod">
          <ac:chgData name="준수 김" userId="bbb332eff1ee0cfc" providerId="LiveId" clId="{763AC541-7225-46A1-A616-519C8281F081}" dt="2025-06-04T02:48:59.179" v="208" actId="478"/>
          <ac:picMkLst>
            <pc:docMk/>
            <pc:sldMk cId="808441874" sldId="277"/>
            <ac:picMk id="8" creationId="{9E290022-7897-31FB-2F99-60A03D182653}"/>
          </ac:picMkLst>
        </pc:picChg>
        <pc:picChg chg="del mod ord">
          <ac:chgData name="준수 김" userId="bbb332eff1ee0cfc" providerId="LiveId" clId="{763AC541-7225-46A1-A616-519C8281F081}" dt="2025-06-04T02:49:14.375" v="220" actId="478"/>
          <ac:picMkLst>
            <pc:docMk/>
            <pc:sldMk cId="808441874" sldId="277"/>
            <ac:picMk id="12" creationId="{7FA1B499-0DC4-CC72-E6A3-7E52D6A2CC22}"/>
          </ac:picMkLst>
        </pc:picChg>
        <pc:picChg chg="del mod ord">
          <ac:chgData name="준수 김" userId="bbb332eff1ee0cfc" providerId="LiveId" clId="{763AC541-7225-46A1-A616-519C8281F081}" dt="2025-06-04T02:49:47.649" v="233" actId="478"/>
          <ac:picMkLst>
            <pc:docMk/>
            <pc:sldMk cId="808441874" sldId="277"/>
            <ac:picMk id="14" creationId="{49832AE9-16E4-6CDD-F752-E7C6D55472AB}"/>
          </ac:picMkLst>
        </pc:picChg>
        <pc:picChg chg="mod ord">
          <ac:chgData name="준수 김" userId="bbb332eff1ee0cfc" providerId="LiveId" clId="{763AC541-7225-46A1-A616-519C8281F081}" dt="2025-06-04T02:49:47.649" v="232" actId="108"/>
          <ac:picMkLst>
            <pc:docMk/>
            <pc:sldMk cId="808441874" sldId="277"/>
            <ac:picMk id="16" creationId="{A05752AD-D668-C427-544D-E05941880282}"/>
          </ac:picMkLst>
        </pc:picChg>
      </pc:sldChg>
      <pc:sldChg chg="addSp delSp modSp mod">
        <pc:chgData name="준수 김" userId="bbb332eff1ee0cfc" providerId="LiveId" clId="{763AC541-7225-46A1-A616-519C8281F081}" dt="2025-06-02T16:53:51.818" v="179" actId="20577"/>
        <pc:sldMkLst>
          <pc:docMk/>
          <pc:sldMk cId="3662877113" sldId="278"/>
        </pc:sldMkLst>
        <pc:spChg chg="mod">
          <ac:chgData name="준수 김" userId="bbb332eff1ee0cfc" providerId="LiveId" clId="{763AC541-7225-46A1-A616-519C8281F081}" dt="2025-06-02T16:53:51.818" v="179" actId="20577"/>
          <ac:spMkLst>
            <pc:docMk/>
            <pc:sldMk cId="3662877113" sldId="278"/>
            <ac:spMk id="3" creationId="{B1EA2E77-7FED-8173-4237-29663A57291D}"/>
          </ac:spMkLst>
        </pc:spChg>
        <pc:picChg chg="add mod">
          <ac:chgData name="준수 김" userId="bbb332eff1ee0cfc" providerId="LiveId" clId="{763AC541-7225-46A1-A616-519C8281F081}" dt="2025-06-02T16:53:30.158" v="147" actId="27614"/>
          <ac:picMkLst>
            <pc:docMk/>
            <pc:sldMk cId="3662877113" sldId="278"/>
            <ac:picMk id="6" creationId="{F07C2B8A-4EA2-8A0A-C142-E86D387DF628}"/>
          </ac:picMkLst>
        </pc:picChg>
      </pc:sldChg>
      <pc:sldChg chg="addSp delSp modSp mod">
        <pc:chgData name="준수 김" userId="bbb332eff1ee0cfc" providerId="LiveId" clId="{763AC541-7225-46A1-A616-519C8281F081}" dt="2025-06-02T16:48:53.762" v="56" actId="20577"/>
        <pc:sldMkLst>
          <pc:docMk/>
          <pc:sldMk cId="2440664415" sldId="279"/>
        </pc:sldMkLst>
        <pc:spChg chg="mod">
          <ac:chgData name="준수 김" userId="bbb332eff1ee0cfc" providerId="LiveId" clId="{763AC541-7225-46A1-A616-519C8281F081}" dt="2025-06-02T16:48:53.762" v="56" actId="20577"/>
          <ac:spMkLst>
            <pc:docMk/>
            <pc:sldMk cId="2440664415" sldId="279"/>
            <ac:spMk id="3" creationId="{67A1E21D-D1C1-F125-0397-E142F2823B8B}"/>
          </ac:spMkLst>
        </pc:spChg>
        <pc:grpChg chg="add mod">
          <ac:chgData name="준수 김" userId="bbb332eff1ee0cfc" providerId="LiveId" clId="{763AC541-7225-46A1-A616-519C8281F081}" dt="2025-06-02T16:48:36.227" v="32" actId="1076"/>
          <ac:grpSpMkLst>
            <pc:docMk/>
            <pc:sldMk cId="2440664415" sldId="279"/>
            <ac:grpSpMk id="9" creationId="{4983F563-0FCF-8C58-FDFC-1A7971EF31F7}"/>
          </ac:grpSpMkLst>
        </pc:grpChg>
        <pc:picChg chg="add mod">
          <ac:chgData name="준수 김" userId="bbb332eff1ee0cfc" providerId="LiveId" clId="{763AC541-7225-46A1-A616-519C8281F081}" dt="2025-06-02T16:48:30.023" v="30" actId="164"/>
          <ac:picMkLst>
            <pc:docMk/>
            <pc:sldMk cId="2440664415" sldId="279"/>
            <ac:picMk id="6" creationId="{C634EB2A-DE6E-250E-B22C-AD053948FCA6}"/>
          </ac:picMkLst>
        </pc:picChg>
        <pc:picChg chg="add mod">
          <ac:chgData name="준수 김" userId="bbb332eff1ee0cfc" providerId="LiveId" clId="{763AC541-7225-46A1-A616-519C8281F081}" dt="2025-06-02T16:48:30.023" v="30" actId="164"/>
          <ac:picMkLst>
            <pc:docMk/>
            <pc:sldMk cId="2440664415" sldId="279"/>
            <ac:picMk id="8" creationId="{7EAB5060-9B50-33FE-76B8-4FF18533C420}"/>
          </ac:picMkLst>
        </pc:picChg>
      </pc:sldChg>
    </pc:docChg>
  </pc:docChgLst>
  <pc:docChgLst>
    <pc:chgData name="Lee Sung Bin" userId="b3f6afe2b56b1d27" providerId="LiveId" clId="{02C4FA11-71BF-482F-849A-02B8E46BCF09}"/>
    <pc:docChg chg="undo redo custSel addSld delSld modSld">
      <pc:chgData name="Lee Sung Bin" userId="b3f6afe2b56b1d27" providerId="LiveId" clId="{02C4FA11-71BF-482F-849A-02B8E46BCF09}" dt="2025-06-01T23:44:41.475" v="1849" actId="20577"/>
      <pc:docMkLst>
        <pc:docMk/>
      </pc:docMkLst>
      <pc:sldChg chg="delSp modSp mod">
        <pc:chgData name="Lee Sung Bin" userId="b3f6afe2b56b1d27" providerId="LiveId" clId="{02C4FA11-71BF-482F-849A-02B8E46BCF09}" dt="2025-06-01T14:54:35.812" v="41" actId="478"/>
        <pc:sldMkLst>
          <pc:docMk/>
          <pc:sldMk cId="0" sldId="256"/>
        </pc:sldMkLst>
        <pc:spChg chg="mod">
          <ac:chgData name="Lee Sung Bin" userId="b3f6afe2b56b1d27" providerId="LiveId" clId="{02C4FA11-71BF-482F-849A-02B8E46BCF09}" dt="2025-06-01T14:54:31.412" v="40" actId="20577"/>
          <ac:spMkLst>
            <pc:docMk/>
            <pc:sldMk cId="0" sldId="256"/>
            <ac:spMk id="32" creationId="{00000000-0000-0000-0000-000000000000}"/>
          </ac:spMkLst>
        </pc:spChg>
      </pc:sldChg>
      <pc:sldChg chg="addSp delSp modSp mod">
        <pc:chgData name="Lee Sung Bin" userId="b3f6afe2b56b1d27" providerId="LiveId" clId="{02C4FA11-71BF-482F-849A-02B8E46BCF09}" dt="2025-06-01T15:59:52.428" v="1740" actId="14826"/>
        <pc:sldMkLst>
          <pc:docMk/>
          <pc:sldMk cId="3638656430" sldId="267"/>
        </pc:sldMkLst>
        <pc:spChg chg="add mod">
          <ac:chgData name="Lee Sung Bin" userId="b3f6afe2b56b1d27" providerId="LiveId" clId="{02C4FA11-71BF-482F-849A-02B8E46BCF09}" dt="2025-06-01T14:55:25.655" v="43" actId="478"/>
          <ac:spMkLst>
            <pc:docMk/>
            <pc:sldMk cId="3638656430" sldId="267"/>
            <ac:spMk id="9" creationId="{6E2988C7-813D-7267-1718-3B056DE54572}"/>
          </ac:spMkLst>
        </pc:spChg>
        <pc:picChg chg="add mod">
          <ac:chgData name="Lee Sung Bin" userId="b3f6afe2b56b1d27" providerId="LiveId" clId="{02C4FA11-71BF-482F-849A-02B8E46BCF09}" dt="2025-06-01T15:59:52.428" v="1740" actId="14826"/>
          <ac:picMkLst>
            <pc:docMk/>
            <pc:sldMk cId="3638656430" sldId="267"/>
            <ac:picMk id="13" creationId="{A6DADD0E-3C12-EEBF-DB2E-BFFBA2CFC0B3}"/>
          </ac:picMkLst>
        </pc:picChg>
      </pc:sldChg>
      <pc:sldChg chg="del">
        <pc:chgData name="Lee Sung Bin" userId="b3f6afe2b56b1d27" providerId="LiveId" clId="{02C4FA11-71BF-482F-849A-02B8E46BCF09}" dt="2025-06-01T14:55:21.654" v="42" actId="47"/>
        <pc:sldMkLst>
          <pc:docMk/>
          <pc:sldMk cId="3066207475" sldId="268"/>
        </pc:sldMkLst>
      </pc:sldChg>
      <pc:sldChg chg="addSp delSp modSp mod">
        <pc:chgData name="Lee Sung Bin" userId="b3f6afe2b56b1d27" providerId="LiveId" clId="{02C4FA11-71BF-482F-849A-02B8E46BCF09}" dt="2025-06-01T23:44:41.475" v="1849" actId="20577"/>
        <pc:sldMkLst>
          <pc:docMk/>
          <pc:sldMk cId="2332628791" sldId="269"/>
        </pc:sldMkLst>
        <pc:spChg chg="mod">
          <ac:chgData name="Lee Sung Bin" userId="b3f6afe2b56b1d27" providerId="LiveId" clId="{02C4FA11-71BF-482F-849A-02B8E46BCF09}" dt="2025-06-01T15:49:45.971" v="1643" actId="20577"/>
          <ac:spMkLst>
            <pc:docMk/>
            <pc:sldMk cId="2332628791" sldId="269"/>
            <ac:spMk id="3" creationId="{07416D8A-8BEC-4BED-9246-2DDF5BB11A3A}"/>
          </ac:spMkLst>
        </pc:spChg>
        <pc:spChg chg="mod">
          <ac:chgData name="Lee Sung Bin" userId="b3f6afe2b56b1d27" providerId="LiveId" clId="{02C4FA11-71BF-482F-849A-02B8E46BCF09}" dt="2025-06-01T23:44:41.475" v="1849" actId="20577"/>
          <ac:spMkLst>
            <pc:docMk/>
            <pc:sldMk cId="2332628791" sldId="269"/>
            <ac:spMk id="6" creationId="{297F26B0-A477-D110-2596-AC02E1ED9696}"/>
          </ac:spMkLst>
        </pc:spChg>
      </pc:sldChg>
      <pc:sldChg chg="addSp delSp modSp new mod">
        <pc:chgData name="Lee Sung Bin" userId="b3f6afe2b56b1d27" providerId="LiveId" clId="{02C4FA11-71BF-482F-849A-02B8E46BCF09}" dt="2025-06-01T15:52:38.831" v="1704"/>
        <pc:sldMkLst>
          <pc:docMk/>
          <pc:sldMk cId="3786828002" sldId="270"/>
        </pc:sldMkLst>
        <pc:spChg chg="mod">
          <ac:chgData name="Lee Sung Bin" userId="b3f6afe2b56b1d27" providerId="LiveId" clId="{02C4FA11-71BF-482F-849A-02B8E46BCF09}" dt="2025-06-01T15:20:51.523" v="119" actId="20577"/>
          <ac:spMkLst>
            <pc:docMk/>
            <pc:sldMk cId="3786828002" sldId="270"/>
            <ac:spMk id="3" creationId="{5C06E2F7-3FA1-961C-5A83-61BC3FFF59E0}"/>
          </ac:spMkLst>
        </pc:spChg>
        <pc:spChg chg="add mod">
          <ac:chgData name="Lee Sung Bin" userId="b3f6afe2b56b1d27" providerId="LiveId" clId="{02C4FA11-71BF-482F-849A-02B8E46BCF09}" dt="2025-06-01T15:52:38.831" v="1704"/>
          <ac:spMkLst>
            <pc:docMk/>
            <pc:sldMk cId="3786828002" sldId="270"/>
            <ac:spMk id="6" creationId="{76EC02AF-4154-5AF7-9598-24FCC7526B5A}"/>
          </ac:spMkLst>
        </pc:spChg>
      </pc:sldChg>
      <pc:sldChg chg="addSp delSp modSp new mod">
        <pc:chgData name="Lee Sung Bin" userId="b3f6afe2b56b1d27" providerId="LiveId" clId="{02C4FA11-71BF-482F-849A-02B8E46BCF09}" dt="2025-06-01T23:42:40.846" v="1825" actId="20577"/>
        <pc:sldMkLst>
          <pc:docMk/>
          <pc:sldMk cId="1331702547" sldId="271"/>
        </pc:sldMkLst>
        <pc:spChg chg="mod">
          <ac:chgData name="Lee Sung Bin" userId="b3f6afe2b56b1d27" providerId="LiveId" clId="{02C4FA11-71BF-482F-849A-02B8E46BCF09}" dt="2025-06-01T23:42:40.846" v="1825" actId="20577"/>
          <ac:spMkLst>
            <pc:docMk/>
            <pc:sldMk cId="1331702547" sldId="271"/>
            <ac:spMk id="3" creationId="{248E91D4-67A7-CAF2-447A-AD1A77BD7E57}"/>
          </ac:spMkLst>
        </pc:spChg>
        <pc:spChg chg="add mod">
          <ac:chgData name="Lee Sung Bin" userId="b3f6afe2b56b1d27" providerId="LiveId" clId="{02C4FA11-71BF-482F-849A-02B8E46BCF09}" dt="2025-06-01T23:20:52.161" v="1806" actId="20577"/>
          <ac:spMkLst>
            <pc:docMk/>
            <pc:sldMk cId="1331702547" sldId="271"/>
            <ac:spMk id="27" creationId="{A69CEAEF-29E4-4842-0DD2-638776AC4BE7}"/>
          </ac:spMkLst>
        </pc:spChg>
        <pc:picChg chg="mod ord">
          <ac:chgData name="Lee Sung Bin" userId="b3f6afe2b56b1d27" providerId="LiveId" clId="{02C4FA11-71BF-482F-849A-02B8E46BCF09}" dt="2025-06-01T15:50:50.452" v="1673" actId="962"/>
          <ac:picMkLst>
            <pc:docMk/>
            <pc:sldMk cId="1331702547" sldId="271"/>
            <ac:picMk id="33" creationId="{056241CF-9DD5-3609-06CE-1F9FA6285101}"/>
          </ac:picMkLst>
        </pc:picChg>
      </pc:sldChg>
      <pc:sldChg chg="addSp delSp modSp new del mod">
        <pc:chgData name="Lee Sung Bin" userId="b3f6afe2b56b1d27" providerId="LiveId" clId="{02C4FA11-71BF-482F-849A-02B8E46BCF09}" dt="2025-06-01T15:55:25.099" v="1725" actId="47"/>
        <pc:sldMkLst>
          <pc:docMk/>
          <pc:sldMk cId="3492248445" sldId="272"/>
        </pc:sldMkLst>
      </pc:sldChg>
      <pc:sldChg chg="modSp add mod">
        <pc:chgData name="Lee Sung Bin" userId="b3f6afe2b56b1d27" providerId="LiveId" clId="{02C4FA11-71BF-482F-849A-02B8E46BCF09}" dt="2025-06-01T16:00:18.189" v="1741" actId="14826"/>
        <pc:sldMkLst>
          <pc:docMk/>
          <pc:sldMk cId="2944124072" sldId="273"/>
        </pc:sldMkLst>
        <pc:picChg chg="mod">
          <ac:chgData name="Lee Sung Bin" userId="b3f6afe2b56b1d27" providerId="LiveId" clId="{02C4FA11-71BF-482F-849A-02B8E46BCF09}" dt="2025-06-01T16:00:18.189" v="1741" actId="14826"/>
          <ac:picMkLst>
            <pc:docMk/>
            <pc:sldMk cId="2944124072" sldId="273"/>
            <ac:picMk id="13" creationId="{85364E3C-0D84-EE99-AA15-99072D83520B}"/>
          </ac:picMkLst>
        </pc:picChg>
      </pc:sldChg>
      <pc:sldChg chg="modSp add mod">
        <pc:chgData name="Lee Sung Bin" userId="b3f6afe2b56b1d27" providerId="LiveId" clId="{02C4FA11-71BF-482F-849A-02B8E46BCF09}" dt="2025-06-01T16:00:27.280" v="1743" actId="14826"/>
        <pc:sldMkLst>
          <pc:docMk/>
          <pc:sldMk cId="2553407585" sldId="274"/>
        </pc:sldMkLst>
        <pc:picChg chg="mod">
          <ac:chgData name="Lee Sung Bin" userId="b3f6afe2b56b1d27" providerId="LiveId" clId="{02C4FA11-71BF-482F-849A-02B8E46BCF09}" dt="2025-06-01T16:00:27.280" v="1743" actId="14826"/>
          <ac:picMkLst>
            <pc:docMk/>
            <pc:sldMk cId="2553407585" sldId="274"/>
            <ac:picMk id="13" creationId="{BB13B2B9-7226-2746-2DF5-AC20F6780A13}"/>
          </ac:picMkLst>
        </pc:picChg>
      </pc:sldChg>
      <pc:sldChg chg="modSp add mod">
        <pc:chgData name="Lee Sung Bin" userId="b3f6afe2b56b1d27" providerId="LiveId" clId="{02C4FA11-71BF-482F-849A-02B8E46BCF09}" dt="2025-06-01T16:00:42.801" v="1744" actId="14826"/>
        <pc:sldMkLst>
          <pc:docMk/>
          <pc:sldMk cId="3802162469" sldId="275"/>
        </pc:sldMkLst>
        <pc:picChg chg="mod">
          <ac:chgData name="Lee Sung Bin" userId="b3f6afe2b56b1d27" providerId="LiveId" clId="{02C4FA11-71BF-482F-849A-02B8E46BCF09}" dt="2025-06-01T16:00:42.801" v="1744" actId="14826"/>
          <ac:picMkLst>
            <pc:docMk/>
            <pc:sldMk cId="3802162469" sldId="275"/>
            <ac:picMk id="13" creationId="{0A7CBEC5-F5B1-1563-6CB7-4878E5313956}"/>
          </ac:picMkLst>
        </pc:picChg>
      </pc:sldChg>
      <pc:sldChg chg="modSp add mod">
        <pc:chgData name="Lee Sung Bin" userId="b3f6afe2b56b1d27" providerId="LiveId" clId="{02C4FA11-71BF-482F-849A-02B8E46BCF09}" dt="2025-06-01T16:00:49.569" v="1745" actId="14826"/>
        <pc:sldMkLst>
          <pc:docMk/>
          <pc:sldMk cId="3404123701" sldId="276"/>
        </pc:sldMkLst>
        <pc:picChg chg="mod">
          <ac:chgData name="Lee Sung Bin" userId="b3f6afe2b56b1d27" providerId="LiveId" clId="{02C4FA11-71BF-482F-849A-02B8E46BCF09}" dt="2025-06-01T16:00:49.569" v="1745" actId="14826"/>
          <ac:picMkLst>
            <pc:docMk/>
            <pc:sldMk cId="3404123701" sldId="276"/>
            <ac:picMk id="13" creationId="{62C209F5-75DE-363D-107C-C67138869AA2}"/>
          </ac:picMkLst>
        </pc:picChg>
      </pc:sldChg>
      <pc:sldChg chg="delSp add mod">
        <pc:chgData name="Lee Sung Bin" userId="b3f6afe2b56b1d27" providerId="LiveId" clId="{02C4FA11-71BF-482F-849A-02B8E46BCF09}" dt="2025-06-01T15:58:10.125" v="1735" actId="478"/>
        <pc:sldMkLst>
          <pc:docMk/>
          <pc:sldMk cId="808441874" sldId="277"/>
        </pc:sldMkLst>
      </pc:sldChg>
      <pc:sldChg chg="modSp new mod">
        <pc:chgData name="Lee Sung Bin" userId="b3f6afe2b56b1d27" providerId="LiveId" clId="{02C4FA11-71BF-482F-849A-02B8E46BCF09}" dt="2025-06-01T23:19:41.128" v="1759" actId="27636"/>
        <pc:sldMkLst>
          <pc:docMk/>
          <pc:sldMk cId="3662877113" sldId="278"/>
        </pc:sldMkLst>
      </pc:sldChg>
      <pc:sldChg chg="modSp new mod">
        <pc:chgData name="Lee Sung Bin" userId="b3f6afe2b56b1d27" providerId="LiveId" clId="{02C4FA11-71BF-482F-849A-02B8E46BCF09}" dt="2025-06-01T23:19:41.085" v="1757" actId="27636"/>
        <pc:sldMkLst>
          <pc:docMk/>
          <pc:sldMk cId="2440664415" sldId="279"/>
        </pc:sldMkLst>
      </pc:sldChg>
    </pc:docChg>
  </pc:docChgLst>
</pc:chgInfo>
</file>

<file path=ppt/comments/modernComment_116_DA5311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7A50EA-B9C6-4E87-9B7B-C278D71645B6}" authorId="{50EC9E72-01AD-3437-BC12-5335949671E7}" created="2025-06-02T16:54:28.3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62877113" sldId="278"/>
      <ac:picMk id="6" creationId="{F07C2B8A-4EA2-8A0A-C142-E86D387DF628}"/>
    </ac:deMkLst>
    <p188:txBody>
      <a:bodyPr/>
      <a:lstStyle/>
      <a:p>
        <a:r>
          <a:rPr lang="ko-KR" altLang="en-US"/>
          <a:t>Nothing special, may be removed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0"/>
            <a:ext cx="12192000" cy="3325827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3094" y="270528"/>
            <a:ext cx="11772000" cy="4571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0" y="5544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0" y="2173161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5777712" y="127010"/>
            <a:ext cx="6020476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3"/>
          </p:nvPr>
        </p:nvSpPr>
        <p:spPr>
          <a:xfrm>
            <a:off x="0" y="2727571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78271" y="84085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Malgun Gothic"/>
              <a:buChar char="■"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2"/>
          </p:nvPr>
        </p:nvSpPr>
        <p:spPr>
          <a:xfrm>
            <a:off x="178271" y="133053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114732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11338881" y="0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16_DA5311B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0" y="4321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dirty="0"/>
              <a:t>DMRG </a:t>
            </a:r>
            <a:r>
              <a:rPr lang="en-US" altLang="ko-KR" sz="4000" dirty="0"/>
              <a:t>on</a:t>
            </a:r>
            <a:r>
              <a:rPr lang="ko-KR" altLang="en-US" sz="4000" dirty="0"/>
              <a:t> </a:t>
            </a:r>
            <a:r>
              <a:rPr lang="en-US" altLang="ko-KR" sz="4000" dirty="0"/>
              <a:t>various one-dimensional Hamiltonians</a:t>
            </a:r>
            <a:endParaRPr sz="4000"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0" y="2129628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2000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SungBin Lee, </a:t>
            </a:r>
            <a:r>
              <a:rPr lang="en-US" dirty="0" err="1"/>
              <a:t>Sehyun</a:t>
            </a:r>
            <a:r>
              <a:rPr lang="en-US" dirty="0"/>
              <a:t> Oh, and </a:t>
            </a:r>
            <a:r>
              <a:rPr lang="en-US" dirty="0" err="1"/>
              <a:t>JunSoo</a:t>
            </a:r>
            <a:r>
              <a:rPr lang="en-US" dirty="0"/>
              <a:t> Kim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2"/>
          </p:nvPr>
        </p:nvSpPr>
        <p:spPr>
          <a:xfrm>
            <a:off x="5335571" y="139202"/>
            <a:ext cx="6462617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Computational Physics Final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3"/>
          </p:nvPr>
        </p:nvSpPr>
        <p:spPr>
          <a:xfrm>
            <a:off x="0" y="2718148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Dept. of Physics and Astronomy, Seoul National University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3EE0-4654-79BA-E0E8-7D6152D6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B7BFB49B-7175-F9CA-D828-C0356FF29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7CBEC5-F5B1-1563-6CB7-4878E531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B0F2A-C4EF-F684-A884-81B5EB7A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F247055-4EEA-74D4-E415-7A10AD16D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C209F5-75DE-363D-107C-C6713886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A1E21D-D1C1-F125-0397-E142F2823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Heisenberg XY model 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83F563-0FCF-8C58-FDFC-1A7971EF31F7}"/>
              </a:ext>
            </a:extLst>
          </p:cNvPr>
          <p:cNvGrpSpPr/>
          <p:nvPr/>
        </p:nvGrpSpPr>
        <p:grpSpPr>
          <a:xfrm>
            <a:off x="597418" y="794817"/>
            <a:ext cx="10997164" cy="6063183"/>
            <a:chOff x="249381" y="722417"/>
            <a:chExt cx="11651673" cy="6423332"/>
          </a:xfrm>
        </p:grpSpPr>
        <p:pic>
          <p:nvPicPr>
            <p:cNvPr id="6" name="그림 5" descr="다채로움, 스크린샷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634EB2A-DE6E-250E-B22C-AD053948F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381" y="722417"/>
              <a:ext cx="11651673" cy="3236576"/>
            </a:xfrm>
            <a:prstGeom prst="rect">
              <a:avLst/>
            </a:prstGeom>
          </p:spPr>
        </p:pic>
        <p:pic>
          <p:nvPicPr>
            <p:cNvPr id="8" name="그림 7" descr="다채로움, 스크린샷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EAB5060-9B50-33FE-76B8-4FF18533C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381" y="3909173"/>
              <a:ext cx="11651672" cy="3236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66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EA2E77-7FED-8173-4237-29663A572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Detailed phase diagram</a:t>
            </a:r>
            <a:endParaRPr lang="ko-KR" altLang="en-US" dirty="0"/>
          </a:p>
        </p:txBody>
      </p:sp>
      <p:pic>
        <p:nvPicPr>
          <p:cNvPr id="6" name="그림 5" descr="텍스트, 다채로움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7C2B8A-4EA2-8A0A-C142-E86D387D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66"/>
            <a:ext cx="12192000" cy="33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711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986D-664A-FF7D-0468-FD1A6600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2329F47-6F7A-D053-D0F1-410C0CA7F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Mid-chain entropy: log(L) behavior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903012-E196-63F7-B43E-F864079AEACF}"/>
              </a:ext>
            </a:extLst>
          </p:cNvPr>
          <p:cNvGrpSpPr/>
          <p:nvPr/>
        </p:nvGrpSpPr>
        <p:grpSpPr>
          <a:xfrm>
            <a:off x="7855094" y="752484"/>
            <a:ext cx="3876580" cy="6105516"/>
            <a:chOff x="7674906" y="675907"/>
            <a:chExt cx="3876580" cy="6105516"/>
          </a:xfrm>
        </p:grpSpPr>
        <p:pic>
          <p:nvPicPr>
            <p:cNvPr id="7" name="그림 6" descr="텍스트, 스크린샷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338F8CA-0A8F-BB8C-9439-A19FF5E7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74907" y="675907"/>
              <a:ext cx="3876579" cy="3101264"/>
            </a:xfrm>
            <a:prstGeom prst="rect">
              <a:avLst/>
            </a:prstGeom>
          </p:spPr>
        </p:pic>
        <p:pic>
          <p:nvPicPr>
            <p:cNvPr id="5" name="그림 4" descr="텍스트, 스크린샷, 다채로움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0CE382D-E55B-D6FE-3FFA-7B7D3219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906" y="3680160"/>
              <a:ext cx="3876579" cy="3101263"/>
            </a:xfrm>
            <a:prstGeom prst="rect">
              <a:avLst/>
            </a:prstGeom>
          </p:spPr>
        </p:pic>
      </p:grpSp>
      <p:pic>
        <p:nvPicPr>
          <p:cNvPr id="4" name="그림 3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0A9A71-76B1-C59A-C3E7-9E361CA38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244" y="752484"/>
            <a:ext cx="7315215" cy="548641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5752AD-D668-C427-544D-E059418802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82851" y="3932381"/>
            <a:ext cx="2307048" cy="9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4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7D62E-7C5B-0BE4-B9EF-F3DEB609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822AC96-7462-75CC-999B-669E28623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Entanglement Study of the 1D Ising + DM Interaction Model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60CC8-D772-ACBA-8657-042427E8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93" y="2214198"/>
            <a:ext cx="4084056" cy="336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580AC-78D2-A2FB-E203-1B389B53D56F}"/>
              </a:ext>
            </a:extLst>
          </p:cNvPr>
          <p:cNvSpPr txBox="1"/>
          <p:nvPr/>
        </p:nvSpPr>
        <p:spPr>
          <a:xfrm>
            <a:off x="482471" y="1121717"/>
            <a:ext cx="7892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1D Ising Model + DM Interaction could induce spiral-FM and spiral-AFM phase and a commensurate - incommensurate quantum phase transition (QPT) at Dc=|J|.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Concurrence quantifies the pairwise entanglement btw two spins</a:t>
            </a:r>
          </a:p>
          <a:p>
            <a:r>
              <a:rPr lang="en-US" sz="1600" dirty="0"/>
              <a:t>Which is an indicator of QPT.</a:t>
            </a:r>
          </a:p>
          <a:p>
            <a:endParaRPr lang="en-US" sz="1600" dirty="0"/>
          </a:p>
          <a:p>
            <a:r>
              <a:rPr lang="en-US" sz="1600" dirty="0"/>
              <a:t>Could we capture QPT with DMRG? (Paper used Lanczos for approx. 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A0898-CF68-969B-D7CB-0BA94E10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8" y="1717167"/>
            <a:ext cx="3888919" cy="871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020AC-4209-1898-B3AD-A6F6F4F2F1F3}"/>
              </a:ext>
            </a:extLst>
          </p:cNvPr>
          <p:cNvSpPr txBox="1"/>
          <p:nvPr/>
        </p:nvSpPr>
        <p:spPr>
          <a:xfrm>
            <a:off x="9510621" y="1306553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Vahedi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JSNM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(2012)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B083B-20AF-816F-FC67-3D82FA21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99" y="5835525"/>
            <a:ext cx="1835244" cy="495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723FE7-E5A1-38FB-220E-D900B1C81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08" y="4100219"/>
            <a:ext cx="2747103" cy="2437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4DFB35-E204-BBE5-32D0-D2DB82731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081" y="4037751"/>
            <a:ext cx="2847584" cy="24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4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BE7D1-23AD-DCF7-9382-93351E725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457B3E35-43C1-6D11-A4FB-56246E3D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Entanglement Study of the 1D Ising Model with DM interaction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B3FCC-1063-E7B2-B81F-87CB47B6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0" y="1187330"/>
            <a:ext cx="6730746" cy="5243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CFB7-D6E8-3A52-5A75-967C3FAD7154}"/>
              </a:ext>
            </a:extLst>
          </p:cNvPr>
          <p:cNvSpPr txBox="1"/>
          <p:nvPr/>
        </p:nvSpPr>
        <p:spPr>
          <a:xfrm>
            <a:off x="7857460" y="1359138"/>
            <a:ext cx="4083236" cy="476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DMRG Setting: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J = 1 (FM), L = 100, </a:t>
            </a:r>
            <a:r>
              <a:rPr lang="en-US" dirty="0" err="1"/>
              <a:t>N</a:t>
            </a:r>
            <a:r>
              <a:rPr lang="en-US" sz="1050" dirty="0" err="1"/>
              <a:t>keep</a:t>
            </a:r>
            <a:r>
              <a:rPr lang="en-US" dirty="0"/>
              <a:t> = 30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QPT occurs at Dc=J=1 in FM case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Concurrence fluctuation </a:t>
            </a:r>
            <a:r>
              <a:rPr lang="en-US" dirty="0"/>
              <a:t>after the QPT?</a:t>
            </a:r>
          </a:p>
          <a:p>
            <a:pPr>
              <a:lnSpc>
                <a:spcPct val="200000"/>
              </a:lnSpc>
            </a:pPr>
            <a:r>
              <a:rPr lang="en-US" dirty="0"/>
              <a:t>(1) Open Boundary condition? (Paper used PBC)</a:t>
            </a:r>
          </a:p>
          <a:p>
            <a:pPr>
              <a:lnSpc>
                <a:spcPct val="200000"/>
              </a:lnSpc>
            </a:pPr>
            <a:r>
              <a:rPr lang="en-US" dirty="0"/>
              <a:t>(2) Existence of metastable states?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3290C-8F8E-257F-49BB-482CC14ECAF2}"/>
              </a:ext>
            </a:extLst>
          </p:cNvPr>
          <p:cNvSpPr/>
          <p:nvPr/>
        </p:nvSpPr>
        <p:spPr>
          <a:xfrm>
            <a:off x="4162003" y="1945758"/>
            <a:ext cx="782137" cy="41785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CD7B-D63C-DD90-B6B1-D5EC7CBA5D01}"/>
              </a:ext>
            </a:extLst>
          </p:cNvPr>
          <p:cNvSpPr/>
          <p:nvPr/>
        </p:nvSpPr>
        <p:spPr>
          <a:xfrm>
            <a:off x="4314403" y="1638792"/>
            <a:ext cx="2933459" cy="225272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8CC335-9E9A-E650-4D17-615DACF6A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57460" y="1995300"/>
            <a:ext cx="3792966" cy="10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06E2F7-3FA1-961C-5A83-61BC3FFF5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시작하기 앞서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02AF-4154-5AF7-9598-24FCC7526B5A}"/>
              </a:ext>
            </a:extLst>
          </p:cNvPr>
          <p:cNvSpPr txBox="1"/>
          <p:nvPr/>
        </p:nvSpPr>
        <p:spPr>
          <a:xfrm>
            <a:off x="1389577" y="1720840"/>
            <a:ext cx="94128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본 프로젝트의 모든 결과물은 아래 조건을 준수하였습니다</a:t>
            </a:r>
            <a:r>
              <a:rPr lang="en-US" altLang="ko-KR" sz="2400" b="1" dirty="0"/>
              <a:t>.</a:t>
            </a:r>
          </a:p>
          <a:p>
            <a:pPr algn="ctr"/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Python </a:t>
            </a:r>
            <a:r>
              <a:rPr lang="ko-KR" altLang="en-US" sz="2400" b="1" dirty="0"/>
              <a:t>기본 패키지</a:t>
            </a:r>
            <a:r>
              <a:rPr lang="en-US" altLang="ko-KR" sz="2400" b="1" dirty="0"/>
              <a:t>(e.g.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시작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ko-KR" altLang="en-US" sz="2400" b="1" dirty="0" err="1"/>
              <a:t>하이레벨</a:t>
            </a:r>
            <a:r>
              <a:rPr lang="ko-KR" altLang="en-US" sz="2400" b="1" dirty="0"/>
              <a:t> 패키지 미사용</a:t>
            </a:r>
            <a:r>
              <a:rPr lang="en-US" altLang="ko-KR" sz="2400" b="1" dirty="0"/>
              <a:t>(e.g. </a:t>
            </a:r>
            <a:r>
              <a:rPr lang="en-US" altLang="ko-KR" sz="2400" b="1" dirty="0" err="1"/>
              <a:t>TeNPy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torch.nn</a:t>
            </a:r>
            <a:r>
              <a:rPr lang="en-US" altLang="ko-KR" sz="2400" b="1" dirty="0"/>
              <a:t>)</a:t>
            </a:r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Laptop / Desktop </a:t>
            </a:r>
            <a:r>
              <a:rPr lang="ko-KR" altLang="en-US" sz="2400" b="1" dirty="0"/>
              <a:t>수준의 컴퓨팅 자원 활용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CPU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CUDA</a:t>
            </a:r>
            <a:r>
              <a:rPr lang="ko-KR" altLang="en-US" sz="2400" b="1" dirty="0"/>
              <a:t>에서 모두 작동하도록 설계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endParaRPr lang="en-US" altLang="ko-KR" sz="2400" b="1" dirty="0"/>
          </a:p>
          <a:p>
            <a:pPr algn="ctr"/>
            <a:r>
              <a:rPr lang="ko-KR" altLang="en-US" sz="2400" b="1" dirty="0" err="1"/>
              <a:t>וְהָי</a:t>
            </a:r>
            <a:r>
              <a:rPr lang="ko-KR" altLang="en-US" sz="2400" b="1" dirty="0"/>
              <a:t>ָ֣</a:t>
            </a:r>
            <a:r>
              <a:rPr lang="ko-KR" altLang="en-US" sz="2400" b="1" dirty="0" err="1"/>
              <a:t>ה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רֵאש</a:t>
            </a:r>
            <a:r>
              <a:rPr lang="ko-KR" altLang="en-US" sz="2400" b="1" dirty="0"/>
              <a:t>ִׁ</a:t>
            </a:r>
            <a:r>
              <a:rPr lang="ko-KR" altLang="en-US" sz="2400" b="1" dirty="0" err="1"/>
              <a:t>יתְך</a:t>
            </a:r>
            <a:r>
              <a:rPr lang="ko-KR" altLang="en-US" sz="2400" b="1" dirty="0"/>
              <a:t>ָ֣ </a:t>
            </a:r>
            <a:r>
              <a:rPr lang="ko-KR" altLang="en-US" sz="2400" b="1" dirty="0" err="1"/>
              <a:t>מִצְע</a:t>
            </a:r>
            <a:r>
              <a:rPr lang="ko-KR" altLang="en-US" sz="2400" b="1" dirty="0"/>
              <a:t>ָ֑</a:t>
            </a:r>
            <a:r>
              <a:rPr lang="ko-KR" altLang="en-US" sz="2400" b="1" dirty="0" err="1"/>
              <a:t>ר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ו</a:t>
            </a:r>
            <a:r>
              <a:rPr lang="ko-KR" altLang="en-US" sz="2400" b="1" dirty="0"/>
              <a:t>ְ֝</a:t>
            </a:r>
            <a:r>
              <a:rPr lang="ko-KR" altLang="en-US" sz="2400" b="1" dirty="0" err="1"/>
              <a:t>אַחֲרִיתְך</a:t>
            </a:r>
            <a:r>
              <a:rPr lang="ko-KR" altLang="en-US" sz="2400" b="1" dirty="0"/>
              <a:t>ָ֗ </a:t>
            </a:r>
            <a:r>
              <a:rPr lang="ko-KR" altLang="en-US" sz="2400" b="1" dirty="0" err="1"/>
              <a:t>יִש</a:t>
            </a:r>
            <a:r>
              <a:rPr lang="ko-KR" altLang="en-US" sz="2400" b="1" dirty="0"/>
              <a:t>ְׂ</a:t>
            </a:r>
            <a:r>
              <a:rPr lang="ko-KR" altLang="en-US" sz="2400" b="1" dirty="0" err="1"/>
              <a:t>ג</a:t>
            </a:r>
            <a:r>
              <a:rPr lang="ko-KR" altLang="en-US" sz="2400" b="1" dirty="0"/>
              <a:t>ֶּ֥</a:t>
            </a:r>
            <a:r>
              <a:rPr lang="ko-KR" altLang="en-US" sz="2400" b="1" dirty="0" err="1"/>
              <a:t>ה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מְא</a:t>
            </a:r>
            <a:r>
              <a:rPr lang="ko-KR" altLang="en-US" sz="2400" b="1" dirty="0"/>
              <a:t>ֹֽ</a:t>
            </a:r>
            <a:r>
              <a:rPr lang="ko-KR" altLang="en-US" sz="2400" b="1" dirty="0" err="1"/>
              <a:t>ד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네 시작은 미약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微弱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하였으나 네 나중은 심히 창대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昌大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하리라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욥기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장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개역 성경</a:t>
            </a:r>
          </a:p>
        </p:txBody>
      </p:sp>
    </p:spTree>
    <p:extLst>
      <p:ext uri="{BB962C8B-B14F-4D97-AF65-F5344CB8AC3E}">
        <p14:creationId xmlns:p14="http://schemas.microsoft.com/office/powerpoint/2010/main" val="37868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65F1A-A5E9-0B99-7C5E-CEFA0951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1FF455D0-8F71-A3B4-0056-C245928071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6679" y="1163686"/>
            <a:ext cx="9956568" cy="7268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begin{align*}&#10;\text{Ground state energy per site: }e_g=1/4-\ln{2}&#10;\end{align*}&#10;&#10;\end{document}" title="IguanaTex Picture Display">
            <a:extLst>
              <a:ext uri="{FF2B5EF4-FFF2-40B4-BE49-F238E27FC236}">
                <a16:creationId xmlns:a16="http://schemas.microsoft.com/office/drawing/2014/main" id="{F42C9BD5-61C1-E98B-25D9-10626E8640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6678" y="2245750"/>
            <a:ext cx="4979809" cy="26514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 title="IguanaTex Picture Display">
            <a:extLst>
              <a:ext uri="{FF2B5EF4-FFF2-40B4-BE49-F238E27FC236}">
                <a16:creationId xmlns:a16="http://schemas.microsoft.com/office/drawing/2014/main" id="{D19787A5-551C-178D-14C1-FA5425B22C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8" y="3105610"/>
            <a:ext cx="9505527" cy="60647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 title="IguanaTex Picture Display">
            <a:extLst>
              <a:ext uri="{FF2B5EF4-FFF2-40B4-BE49-F238E27FC236}">
                <a16:creationId xmlns:a16="http://schemas.microsoft.com/office/drawing/2014/main" id="{D27E0EF9-E6A3-63A6-A32F-104E2EB696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41520" y="4191600"/>
            <a:ext cx="6386287" cy="151771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FEDE035-B42C-A2C0-A3D5-86DF9098AAA8}"/>
              </a:ext>
            </a:extLst>
          </p:cNvPr>
          <p:cNvGrpSpPr/>
          <p:nvPr/>
        </p:nvGrpSpPr>
        <p:grpSpPr>
          <a:xfrm>
            <a:off x="421842" y="4017292"/>
            <a:ext cx="1869672" cy="1933907"/>
            <a:chOff x="410521" y="3998459"/>
            <a:chExt cx="2477295" cy="2508217"/>
          </a:xfrm>
        </p:grpSpPr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2983E782-60D8-7AB0-02BA-6338CC146427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B3117-FF31-4976-894B-049292246C66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C4E3A3-6BCF-ED9A-3BC7-EF83117FFEF4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AE9503-2652-75A2-D23B-CEAD5556A4F5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E1BC10-363D-4207-AA95-77C477022824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39CEA24-BE54-79DB-D7CC-1BE007500ED1}"/>
              </a:ext>
            </a:extLst>
          </p:cNvPr>
          <p:cNvSpPr txBox="1"/>
          <p:nvPr/>
        </p:nvSpPr>
        <p:spPr>
          <a:xfrm>
            <a:off x="9863464" y="2249283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R. White, </a:t>
            </a:r>
            <a:r>
              <a:rPr lang="en-US" altLang="ko-K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PRL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(1992)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sz="3200" dirty="0"/>
              <a:t> DMRG on anti-ferromagnetic S=1/2 Heisenberg chain</a:t>
            </a:r>
            <a:endParaRPr dirty="0"/>
          </a:p>
        </p:txBody>
      </p:sp>
      <p:pic>
        <p:nvPicPr>
          <p:cNvPr id="48" name="Picture 47" descr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 title="IguanaTex Picture Display">
            <a:extLst>
              <a:ext uri="{FF2B5EF4-FFF2-40B4-BE49-F238E27FC236}">
                <a16:creationId xmlns:a16="http://schemas.microsoft.com/office/drawing/2014/main" id="{D533F341-C107-8457-02CE-876501D879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29391" y="1257408"/>
            <a:ext cx="8828955" cy="15390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F297735-C6B1-EE0E-C2CD-D20C5BFFBF41}"/>
              </a:ext>
            </a:extLst>
          </p:cNvPr>
          <p:cNvGrpSpPr/>
          <p:nvPr/>
        </p:nvGrpSpPr>
        <p:grpSpPr>
          <a:xfrm>
            <a:off x="0" y="1089498"/>
            <a:ext cx="1869672" cy="1933907"/>
            <a:chOff x="410521" y="3998459"/>
            <a:chExt cx="2477295" cy="2508217"/>
          </a:xfrm>
        </p:grpSpPr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E04C8576-5A50-DE34-1EE2-099472CEEB2D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079810-DE96-1837-184F-D533CC320690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3BF2A0-214F-6559-F304-F0A373C6A8CF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0CCE1-E095-C23C-B19B-7F751A2A6427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5C341-BA9D-5CC8-CFFE-BE6DC13AF0BB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A5D21A-F1EF-AC83-E66E-8F54B72C519C}"/>
              </a:ext>
            </a:extLst>
          </p:cNvPr>
          <p:cNvGrpSpPr/>
          <p:nvPr/>
        </p:nvGrpSpPr>
        <p:grpSpPr>
          <a:xfrm>
            <a:off x="1238407" y="1088458"/>
            <a:ext cx="1834836" cy="1933907"/>
            <a:chOff x="456678" y="3998459"/>
            <a:chExt cx="2431138" cy="2508217"/>
          </a:xfrm>
        </p:grpSpPr>
        <p:sp>
          <p:nvSpPr>
            <p:cNvPr id="42" name="Plus Sign 41">
              <a:extLst>
                <a:ext uri="{FF2B5EF4-FFF2-40B4-BE49-F238E27FC236}">
                  <a16:creationId xmlns:a16="http://schemas.microsoft.com/office/drawing/2014/main" id="{6AAACC1C-F228-4825-D06F-75A28DA06E61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F104BF-0F3F-7C1C-0E58-65AC6C0BB6C4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74107-0BF0-11F3-ED13-DEDA013970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720613-7DB4-06A3-E221-D8901D908776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53" name="Picture 52" descr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 title="IguanaTex Picture Display">
            <a:extLst>
              <a:ext uri="{FF2B5EF4-FFF2-40B4-BE49-F238E27FC236}">
                <a16:creationId xmlns:a16="http://schemas.microsoft.com/office/drawing/2014/main" id="{328EE106-0FEC-59DE-5E90-1B6192C2C9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9" y="4048287"/>
            <a:ext cx="5473522" cy="72685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94779A9-533D-F45D-5B53-F594CEE43371}"/>
              </a:ext>
            </a:extLst>
          </p:cNvPr>
          <p:cNvGrpSpPr/>
          <p:nvPr/>
        </p:nvGrpSpPr>
        <p:grpSpPr>
          <a:xfrm>
            <a:off x="5965037" y="3409107"/>
            <a:ext cx="1834836" cy="1933907"/>
            <a:chOff x="456678" y="3998459"/>
            <a:chExt cx="2431138" cy="2508217"/>
          </a:xfrm>
        </p:grpSpPr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6480ED98-884F-34C9-E8EA-85C0B2B4DB9F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C37C61-91B3-C280-21D4-54A0DC88EB0B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D5E419-E000-F375-1E8E-CF61D4F80E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9BC3607-A025-DF77-FA3F-5F3AACB8965A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69EE8D-9040-1BFC-F733-4E00BC00FEE5}"/>
              </a:ext>
            </a:extLst>
          </p:cNvPr>
          <p:cNvGrpSpPr/>
          <p:nvPr/>
        </p:nvGrpSpPr>
        <p:grpSpPr>
          <a:xfrm>
            <a:off x="7168608" y="3408067"/>
            <a:ext cx="1800000" cy="1933907"/>
            <a:chOff x="456678" y="3998459"/>
            <a:chExt cx="2384981" cy="2508217"/>
          </a:xfrm>
        </p:grpSpPr>
        <p:sp>
          <p:nvSpPr>
            <p:cNvPr id="61" name="Plus Sign 60">
              <a:extLst>
                <a:ext uri="{FF2B5EF4-FFF2-40B4-BE49-F238E27FC236}">
                  <a16:creationId xmlns:a16="http://schemas.microsoft.com/office/drawing/2014/main" id="{EB0CE007-FE6F-4220-67B6-0989EEF2721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43A016-9336-B584-5454-99CC90EE7B0F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AB3E9D-8F57-AE7F-4035-57E8C18847DE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EA1A85-4E07-5B7A-4A35-78431ED3A8C0}"/>
              </a:ext>
            </a:extLst>
          </p:cNvPr>
          <p:cNvGrpSpPr/>
          <p:nvPr/>
        </p:nvGrpSpPr>
        <p:grpSpPr>
          <a:xfrm>
            <a:off x="10300220" y="3408067"/>
            <a:ext cx="1800000" cy="1933907"/>
            <a:chOff x="456678" y="3998459"/>
            <a:chExt cx="2384981" cy="2508217"/>
          </a:xfrm>
        </p:grpSpPr>
        <p:sp>
          <p:nvSpPr>
            <p:cNvPr id="130" name="Plus Sign 129">
              <a:extLst>
                <a:ext uri="{FF2B5EF4-FFF2-40B4-BE49-F238E27FC236}">
                  <a16:creationId xmlns:a16="http://schemas.microsoft.com/office/drawing/2014/main" id="{6AF7A25A-C7D8-89F9-96C7-0C0BDC1412C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B49C2E-C83A-0B5D-49C9-BE462427F5F7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49C32-2717-CAC1-EBF5-DF642B7AB108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134" name="Multiplication Sign 133">
            <a:extLst>
              <a:ext uri="{FF2B5EF4-FFF2-40B4-BE49-F238E27FC236}">
                <a16:creationId xmlns:a16="http://schemas.microsoft.com/office/drawing/2014/main" id="{C76ED320-49AC-10AE-4A3D-16D4D9D8E2C4}"/>
              </a:ext>
            </a:extLst>
          </p:cNvPr>
          <p:cNvSpPr/>
          <p:nvPr/>
        </p:nvSpPr>
        <p:spPr>
          <a:xfrm>
            <a:off x="5958385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Multiplication Sign 134">
            <a:extLst>
              <a:ext uri="{FF2B5EF4-FFF2-40B4-BE49-F238E27FC236}">
                <a16:creationId xmlns:a16="http://schemas.microsoft.com/office/drawing/2014/main" id="{1BE4DA85-8AA0-5144-6AFD-162F05C7F94A}"/>
              </a:ext>
            </a:extLst>
          </p:cNvPr>
          <p:cNvSpPr/>
          <p:nvPr/>
        </p:nvSpPr>
        <p:spPr>
          <a:xfrm>
            <a:off x="11625738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136" descr="\documentclass{article}&#10;\usepackage{amsmath}&#10;\pagestyle{empty}&#10;\begin{document}&#10;&#10;\begin{align*}&#10;&amp;\cdots&#10;\end{align*}&#10;&#10;\end{document}" title="IguanaTex Picture Display">
            <a:extLst>
              <a:ext uri="{FF2B5EF4-FFF2-40B4-BE49-F238E27FC236}">
                <a16:creationId xmlns:a16="http://schemas.microsoft.com/office/drawing/2014/main" id="{DEF5EA4E-042E-C62A-AF90-FF04482F59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08699" y="4342272"/>
            <a:ext cx="251429" cy="2742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1590D65-7C9B-CA45-4529-F0606ECF0BFD}"/>
              </a:ext>
            </a:extLst>
          </p:cNvPr>
          <p:cNvSpPr/>
          <p:nvPr/>
        </p:nvSpPr>
        <p:spPr>
          <a:xfrm>
            <a:off x="3601040" y="2441543"/>
            <a:ext cx="3874416" cy="437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139" descr="\documentclass{article}&#10;\usepackage{amsmath}&#10;\pagestyle{empty}&#10;\begin{document}&#10;&#10;Can avoid the curse of dimensionality with only bond dimension 5 !!&#10;&#10;\end{document}" title="IguanaTex Picture Display">
            <a:extLst>
              <a:ext uri="{FF2B5EF4-FFF2-40B4-BE49-F238E27FC236}">
                <a16:creationId xmlns:a16="http://schemas.microsoft.com/office/drawing/2014/main" id="{24832D26-E93A-5D95-80FA-A8D3A3B66C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6679" y="5828110"/>
            <a:ext cx="7544381" cy="233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416D8A-8BEC-4BED-9246-2DDF5BB11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Anti-ferromagnetic Heisenberg chain</a:t>
            </a:r>
            <a:endParaRPr lang="ko-KR" altLang="en-US" dirty="0"/>
          </a:p>
        </p:txBody>
      </p:sp>
      <p:pic>
        <p:nvPicPr>
          <p:cNvPr id="5" name="그림 4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AE82335D-3DDC-5BE7-31BC-7C1A05F315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6679" y="1511413"/>
            <a:ext cx="9956568" cy="72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/>
              <p:nvPr/>
            </p:nvSpPr>
            <p:spPr>
              <a:xfrm>
                <a:off x="456679" y="2735222"/>
                <a:ext cx="11405686" cy="2958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SU(2) Symmetry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No spontaneous symmetry breaking in 1D systems even at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600" dirty="0"/>
                  <a:t> due to Mermin-Wager Theorem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Ground state is given as a Bethe ansatz (Hans Bethe 1931), mathematically complicated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Singlet, gapless, non-degenerate, no long-range magnetic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Not a simple product state like Neel state, but a highly entangled superposition of spin configurations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Quantum spin liquid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The spin correlation functions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600" dirty="0"/>
                  <a:t>, critical system without true Neel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c.f. spin-1 antiferromagnetic chains has ground state described by Haldane phase which is gapped and degenerate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9" y="2735222"/>
                <a:ext cx="11405686" cy="2958439"/>
              </a:xfrm>
              <a:prstGeom prst="rect">
                <a:avLst/>
              </a:prstGeom>
              <a:blipFill>
                <a:blip r:embed="rId4"/>
                <a:stretch>
                  <a:fillRect l="-321" t="-619" b="-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E91D4-67A7-CAF2-447A-AD1A77BD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(Single-orbital) Fermi-Hubbard model</a:t>
            </a:r>
            <a:endParaRPr lang="ko-KR" altLang="en-US" dirty="0"/>
          </a:p>
        </p:txBody>
      </p:sp>
      <p:pic>
        <p:nvPicPr>
          <p:cNvPr id="33" name="그림 32" descr="\documentclass{article}&#10;\usepackage{amsmath}&#10;\pagestyle{empty}&#10;\begin{document}&#10;&#10;\begin{align*}&#10;&amp;H_\mathrm{Hubbard} = -\sum_{i=1}^{L-1}\sum_{\sigma=\uparrow,\downarrow}\left[c^\dagger_{i+1,\sigma}c_{i,\sigma}+c^\dagger_{i,\sigma}c_{i+1,\sigma}\right]+U\sum_{i=1}^{L}{n_{i,\uparrow}n_{i,\downarrow}-\mu\sum_{i=1}^{L}n_i}&#10;\end{align*}&#10;&#10;\end{document}" title="IguanaTex Picture Display">
            <a:extLst>
              <a:ext uri="{FF2B5EF4-FFF2-40B4-BE49-F238E27FC236}">
                <a16:creationId xmlns:a16="http://schemas.microsoft.com/office/drawing/2014/main" id="{056241CF-9DD5-3609-06CE-1F9FA62851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654" y="1387339"/>
            <a:ext cx="8048761" cy="77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CEAEF-29E4-4842-0DD2-638776AC4BE7}"/>
                  </a:ext>
                </a:extLst>
              </p:cNvPr>
              <p:cNvSpPr txBox="1"/>
              <p:nvPr/>
            </p:nvSpPr>
            <p:spPr>
              <a:xfrm>
                <a:off x="456679" y="2735222"/>
                <a:ext cx="9677201" cy="337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U(1) spin symmetry + U(1) charge symmetry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Number of electrons is a good quantum number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SU(2) spin symmetry since there is no external magnetic field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Particle-hole symmetry when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Half filling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600" dirty="0"/>
                  <a:t> and SU(2) charge symmetry (for even L)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Spin (connected) correlation functions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600" b="0" dirty="0"/>
                  <a:t>, Neel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Charge (connected) correlation functions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, polynomial vs exponential decay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Charge gap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for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dirty="0"/>
                  <a:t> occupied electrons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CEAEF-29E4-4842-0DD2-638776AC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9" y="2735222"/>
                <a:ext cx="9677201" cy="3374065"/>
              </a:xfrm>
              <a:prstGeom prst="rect">
                <a:avLst/>
              </a:prstGeom>
              <a:blipFill>
                <a:blip r:embed="rId4"/>
                <a:stretch>
                  <a:fillRect l="-378" t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7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2988C7-813D-7267-1718-3B056DE54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DADD0E-3C12-EEBF-DB2E-BFFBA2CF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E2876-D783-04C2-F275-026211A7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4906B931-A55F-B23D-EEA8-ACAB7AA47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364E3C-0D84-EE99-AA15-99072D8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2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2984-F3EB-5388-6DFD-B7A8D389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40EFE06-B9E8-4AA3-5A67-5B589DF4D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3B2B9-7226-2746-2DF5-AC20F678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2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7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2021"/>
  <p:tag name="ORIGINALWIDTH" val="3961.005"/>
  <p:tag name="OUTPUTTYPE" val="PNG"/>
  <p:tag name="IGUANATEXVERSION" val="161"/>
  <p:tag name="LATEXADDIN" val="\documentclass{article}&#10;\usepackage{amsmath}&#10;\pagestyle{empty}&#10;\begin{document}&#10;&#10;\begin{align*}&#10;&amp;H_\mathrm{Hubbard} = -\sum_{i=1}^{L-1}\sum_{\sigma=\uparrow,\downarrow}\left[c^\dagger_{i+1,\sigma}c_{i,\sigma}+c^\dagger_{i,\sigma}c_{i+1,\sigma}\right]+U\sum_{i=1}^{L}{n_{i,\uparrow}n_{i,\downarrow}-\mu\sum_{i=1}^{L}n_i}&#10;\end{align*}&#10;&#10;\end{document}"/>
  <p:tag name="IGUANATEXSIZE" val="20"/>
  <p:tag name="IGUANATEXCURSOR" val="2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451.4435"/>
  <p:tag name="ORIGINALWIDTH" val=" 1135.358"/>
  <p:tag name="OUTPUTTYPE" val="PNG"/>
  <p:tag name="IGUANATEXVERSION" val="162"/>
  <p:tag name="LATEXADDIN" val="\documentclass{article}&#10;\usepackage{amsmath}&#10;\pagestyle{empty}&#10;\begin{document}&#10;&#10;In Critical Regime:&#10;&#10;$&#10;\boxed{S_\ell^\text{(CFT)} = \dfrac{c+\bar{c}}{6} + k}&#10;$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46.9066"/>
  <p:tag name="ORIGINALWIDTH" val=" 2716.91"/>
  <p:tag name="OUTPUTTYPE" val="PNG"/>
  <p:tag name="IGUANATEXVERSION" val="162"/>
  <p:tag name="LATEXADDIN" val="\documentclass{article}&#10;\usepackage{amsmath}&#10;\usepackage{amssymb}&#10;\pagestyle{empty}&#10;\begin{document}&#10;&#10;\begin{align*}&#10;MPO_{DM}=\begin{bmatrix}&#10;\mathbb{I} &amp; &amp; &amp; &amp; \\&#10;S_z/\sqrt{2}\otimes\mathbb{I} &amp; &amp; &amp; &amp; \\&#10;S_x &amp; &amp; &amp; &amp; \\&#10;S_y &amp; &amp; &amp; &amp; \\&#10;-BS_z &amp; JS_z &amp; -DS_y &amp; DS_x &amp; \mathbb{I}&#10;\end{bmatrix}&#10;\end{align*}&#10;&#10;\end{document}"/>
  <p:tag name="IGUANATEXSIZE" val="20"/>
  <p:tag name="IGUANATEXCURSOR" val="12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50.694"/>
  <p:tag name="OUTPUTTYPE" val="PNG"/>
  <p:tag name="IGUANATEXVERSION" val="161"/>
  <p:tag name="LATEXADDIN" val="\documentclass{article}&#10;\usepackage{amsmath}&#10;\pagestyle{empty}&#10;\begin{document}&#10;&#10;\begin{align*}&#10;\text{Ground state energy per site: }e_g=1/4-\ln{2}&#10;\end{align*}&#10;&#10;\end{document}"/>
  <p:tag name="IGUANATEXSIZE" val="20"/>
  <p:tag name="IGUANATEXCURSOR" val="1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4677.915"/>
  <p:tag name="OUTPUTTYPE" val="PNG"/>
  <p:tag name="IGUANATEXVERSION" val="161"/>
  <p:tag name="LATEXADDIN" val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/>
  <p:tag name="IGUANATEXSIZE" val="20"/>
  <p:tag name="IGUANATEXCURSOR" val="1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6.9066"/>
  <p:tag name="ORIGINALWIDTH" val="3142.8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/>
  <p:tag name="IGUANATEXSIZE" val="20"/>
  <p:tag name="IGUANATEXCURSOR" val="3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7.4053"/>
  <p:tag name="ORIGINALWIDTH" val="4344.9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/>
  <p:tag name="IGUANATEXSIZE" val="20"/>
  <p:tag name="IGUANATEXCURSOR" val="4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2693.663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/>
  <p:tag name="IGUANATEXSIZE" val="20"/>
  <p:tag name="IGUANATEXCURSOR" val="2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OUTPUTTYPE" val="PNG"/>
  <p:tag name="IGUANATEXVERSION" val="161"/>
  <p:tag name="LATEXADDIN" val="\documentclass{article}&#10;\usepackage{amsmath}&#10;\pagestyle{empty}&#10;\begin{document}&#10;&#10;\begin{align*}&#10;&amp;\cdots&#10;\end{align*}&#10;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712.786"/>
  <p:tag name="OUTPUTTYPE" val="PNG"/>
  <p:tag name="IGUANATEXVERSION" val="161"/>
  <p:tag name="LATEXADDIN" val="\documentclass{article}&#10;\usepackage{amsmath}&#10;\pagestyle{empty}&#10;\begin{document}&#10;&#10;Can avoid the curse of dimensionality with only bond dimension 5 !!&#10;&#10;\end{document}"/>
  <p:tag name="IGUANATEXSIZE" val="20"/>
  <p:tag name="IGUANATEXCURSOR" val="1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5097</TotalTime>
  <Words>543</Words>
  <Application>Microsoft Office PowerPoint</Application>
  <PresentationFormat>Widescreen</PresentationFormat>
  <Paragraphs>87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Malgun Gothic</vt:lpstr>
      <vt:lpstr>Arial</vt:lpstr>
      <vt:lpstr>Calibri</vt:lpstr>
      <vt:lpstr>Cambria Math</vt:lpstr>
      <vt:lpstr>Office 테마</vt:lpstr>
      <vt:lpstr>DMRG on various one-dimensional Hamiltonians</vt:lpstr>
      <vt:lpstr> 시작하기 앞서…</vt:lpstr>
      <vt:lpstr> DMRG on anti-ferromagnetic S=1/2 Heisenberg chain</vt:lpstr>
      <vt:lpstr> DMRG on anti-ferromagnetic S=1/2 Heisenberg chain</vt:lpstr>
      <vt:lpstr> Anti-ferromagnetic Heisenberg chain</vt:lpstr>
      <vt:lpstr> (Single-orbital) Fermi-Hubbard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Heisenberg XY model </vt:lpstr>
      <vt:lpstr>Detailed phase diagram</vt:lpstr>
      <vt:lpstr>Mid-chain entropy: log(L) behavior </vt:lpstr>
      <vt:lpstr>Entanglement Study of the 1D Ising + DM Interaction Model</vt:lpstr>
      <vt:lpstr>Entanglement Study of the 1D Ising Model with DM interaction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Sung Bin</dc:creator>
  <cp:lastModifiedBy>Sehyun Oh</cp:lastModifiedBy>
  <cp:revision>584</cp:revision>
  <dcterms:created xsi:type="dcterms:W3CDTF">2024-11-01T08:04:00Z</dcterms:created>
  <dcterms:modified xsi:type="dcterms:W3CDTF">2025-06-04T04:15:58Z</dcterms:modified>
</cp:coreProperties>
</file>