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43890-41F0-49EB-96AF-B64AD9CFCD7C}" v="74" dt="2025-05-05T09:45:54.140"/>
    <p1510:client id="{3B81A713-643A-49D3-AEDD-BA5770E4DCC7}" v="17" dt="2025-05-05T13:25:3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51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28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2355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31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98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60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598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79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445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73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25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AC7E4D-2354-8D4A-AD73-A7128EEC4328}" type="datetimeFigureOut">
              <a:rPr lang="en-IT" smtClean="0"/>
              <a:t>05/05/2025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9A5E4E-BC68-F44A-BC28-34E368723666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30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546-CFF3-EDC5-1E5B-A4A52D622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PROGETTO APPLICAZIONE IN REACT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AB36-4676-9238-0E7A-B0919A98C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Università di Verona – Maggio 2025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970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6D39A-2198-22B0-7DD6-E65A51E9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PRESENTAZIONE DEL PROGETTO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E7F17-84E3-2437-7A8E-D9D9488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Il progetto in questione si pone come obiettivo quello di creare un’applicazione utilizzando il framework React per monitorare l’attività fisica durante la giornata di una persona.</a:t>
            </a:r>
          </a:p>
          <a:p>
            <a:pPr marL="0" indent="0">
              <a:buNone/>
            </a:pPr>
            <a:r>
              <a:rPr lang="it-IT"/>
              <a:t>In particolare, tramite opportune misure registrare in un file, è possibile visualizzare vari aspetti dell’attività fisica svolta nei vari giorni di rilevazione.</a:t>
            </a:r>
          </a:p>
          <a:p>
            <a:pPr marL="0" indent="0">
              <a:buNone/>
            </a:pPr>
            <a:r>
              <a:rPr lang="it-IT"/>
              <a:t>Oltre a questo, l’applicazione è in grado di generare degli esercizi fisici personalizzati in base alle preferenze dell’utente, comprendenti livello di difficoltà (beginner, intermedio e avanzato) e gruppo muscolare da allenare (braccia, spalle, schiena, gambe, petto).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14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AA7AE-323E-7062-6F21-CFC5F034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it-IT" sz="3100"/>
              <a:t>INTERFACCIAMENTO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7A3A0B-A4C2-310F-CDAF-29EC9355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/>
              <a:t>All’avvio dell’applicazione, viene mostrata una pagina in cui l’utente può inserire il file da cui prendere i dati e inserire il numero di passi da impostare come obiettivo.</a:t>
            </a:r>
          </a:p>
          <a:p>
            <a:pPr marL="0" indent="0">
              <a:buNone/>
            </a:pPr>
            <a:r>
              <a:rPr lang="it-IT" sz="1500"/>
              <a:t>Una volta eseguito il Submit del form iniziale, tutti i dati vengono salvati nel localStorage del browser in modo da poterli utilizzare in tutta l’applicazione e l’utente viene reindirizzato automaticamente alla pagina di Dashboard.</a:t>
            </a:r>
          </a:p>
        </p:txBody>
      </p:sp>
      <p:pic>
        <p:nvPicPr>
          <p:cNvPr id="6" name="Immagine 5" descr="Immagine che contiene testo, schermat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3BC87A2E-91A1-E041-1AA0-C0A8E05E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2308852"/>
            <a:ext cx="5209989" cy="22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733AA-FCFB-4AE4-341D-DB03D3CF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it-IT" sz="3200"/>
              <a:t>DASHBOARD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7D73CA-F34D-7BCF-A1AB-BD22C649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1600"/>
              <a:t>Una volta inseriti i dati iniziali, l'utente viene reindirizzato nella pagina iniziale. Qui si possono vedere varie informazioni quali:</a:t>
            </a:r>
          </a:p>
          <a:p>
            <a:pPr marL="285750" indent="-285750"/>
            <a:r>
              <a:rPr lang="it-IT" sz="1600"/>
              <a:t>Obiettivo dei passi</a:t>
            </a:r>
          </a:p>
          <a:p>
            <a:pPr marL="285750" indent="-285750"/>
            <a:r>
              <a:rPr lang="it-IT" sz="1600"/>
              <a:t>Selezione della data per le informazioni dello storico</a:t>
            </a:r>
          </a:p>
          <a:p>
            <a:pPr marL="285750" indent="-285750"/>
            <a:r>
              <a:rPr lang="it-IT" sz="1600"/>
              <a:t>Riepilogo dell'andamento (sia tramite dati che grafici)</a:t>
            </a:r>
          </a:p>
        </p:txBody>
      </p:sp>
      <p:pic>
        <p:nvPicPr>
          <p:cNvPr id="8" name="Immagine 7" descr="Immagine che contiene testo, schermata, software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BB1DBFD8-137D-BCDF-DB91-44FCB620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826252"/>
            <a:ext cx="6155736" cy="12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A3E9D-9288-98A3-D98B-566D3696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46" y="1305212"/>
            <a:ext cx="5360352" cy="733944"/>
          </a:xfrm>
        </p:spPr>
        <p:txBody>
          <a:bodyPr>
            <a:normAutofit/>
          </a:bodyPr>
          <a:lstStyle/>
          <a:p>
            <a:r>
              <a:rPr lang="it-IT"/>
              <a:t>OBIETTIVO PASSI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5ECC0E-D2C1-125C-9043-60E88F01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50" y="2316130"/>
            <a:ext cx="5354208" cy="28306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/>
              <a:t>Durante l'interfacciamento iniziale, l'utente ha inserito il proprio numero di passi che vuole impostare come obiettivo. Tale informazione viene mostrata sulla dashboard e presa in considerazione per la visualizzazione di dati e grafici in confronto ai passi svolti.</a:t>
            </a:r>
          </a:p>
          <a:p>
            <a:pPr marL="0" indent="0">
              <a:buNone/>
            </a:pPr>
            <a:r>
              <a:rPr lang="it-IT"/>
              <a:t>Se l'utente non raggiunge il numero di passi giornaliero, viene informato tramite una notifica.</a:t>
            </a:r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6F7E013D-0DE5-4A1E-B229-8063BAAE9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0960" y="-2811"/>
            <a:ext cx="3601880" cy="6860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A249C7F5-6017-D522-CC33-0F5C74E2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70" y="471246"/>
            <a:ext cx="3594423" cy="1914551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4B5F7C59-6FB8-E8D4-AAF9-AF3DC5F6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69" y="2970958"/>
            <a:ext cx="3594424" cy="1133287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0BAE3AEA-82F5-BCE2-22EC-C40DF7FE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169" y="5174582"/>
            <a:ext cx="3594424" cy="10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0B16D-DAF0-3F97-0747-FAB3409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it-IT" sz="3200"/>
              <a:t>RIEPILOGO ANDAMENTO</a:t>
            </a:r>
          </a:p>
        </p:txBody>
      </p:sp>
      <p:pic>
        <p:nvPicPr>
          <p:cNvPr id="6" name="Immagine 5" descr="Immagine che contiene testo, schermata, Carattere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88DF302E-20CE-1CE0-9EE1-22911965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689305"/>
            <a:ext cx="6927007" cy="54896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34D3-7B4E-D73E-6DC5-8BC895E1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1600"/>
              <a:t>In qualsiasi momento, è possibile visualizzare l'andamento in base alla data scelta. Oltre i dati del giorno, si possono consultare i grafici presenti per capire il procedimento dei passi lungo il periodo trascorso prima della data in questione. Gli schemi rappresentano il giorno stesso, la settimana e il mese percorsi.</a:t>
            </a:r>
          </a:p>
        </p:txBody>
      </p:sp>
    </p:spTree>
    <p:extLst>
      <p:ext uri="{BB962C8B-B14F-4D97-AF65-F5344CB8AC3E}">
        <p14:creationId xmlns:p14="http://schemas.microsoft.com/office/powerpoint/2010/main" val="6484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93652-1995-DF4D-842A-AE07540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LIBRERIE E 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49CB3B-97F7-799F-294C-DA501221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Tailwind</a:t>
            </a:r>
            <a:r>
              <a:rPr lang="it-IT" dirty="0"/>
              <a:t> CSS: libreria per una stilizzazione più semplice e veloce</a:t>
            </a:r>
          </a:p>
          <a:p>
            <a:r>
              <a:rPr lang="it-IT" dirty="0" err="1"/>
              <a:t>Lucid-react</a:t>
            </a:r>
            <a:r>
              <a:rPr lang="it-IT" dirty="0"/>
              <a:t>: per l’utilizzo di icone ottimizzate</a:t>
            </a:r>
          </a:p>
          <a:p>
            <a:r>
              <a:rPr lang="it-IT" dirty="0"/>
              <a:t>Date-</a:t>
            </a:r>
            <a:r>
              <a:rPr lang="it-IT" dirty="0" err="1"/>
              <a:t>fns</a:t>
            </a:r>
            <a:r>
              <a:rPr lang="it-IT" dirty="0"/>
              <a:t>: per l’utilizzo di funzioni ottimizzate per gli oggetti di tipo Date</a:t>
            </a:r>
          </a:p>
          <a:p>
            <a:r>
              <a:rPr lang="it-IT" dirty="0"/>
              <a:t>React con </a:t>
            </a:r>
            <a:r>
              <a:rPr lang="it-IT" dirty="0" err="1"/>
              <a:t>TypeScript</a:t>
            </a:r>
            <a:r>
              <a:rPr lang="it-IT" dirty="0"/>
              <a:t>: per la struttura dell’interfaccia utente</a:t>
            </a:r>
          </a:p>
          <a:p>
            <a:r>
              <a:rPr lang="it-IT" dirty="0"/>
              <a:t>Vite: come </a:t>
            </a:r>
            <a:r>
              <a:rPr lang="it-IT" dirty="0" err="1"/>
              <a:t>bundler</a:t>
            </a:r>
            <a:r>
              <a:rPr lang="it-IT" dirty="0"/>
              <a:t> e ambiente di sviluppo</a:t>
            </a:r>
          </a:p>
          <a:p>
            <a:r>
              <a:rPr lang="it-IT" dirty="0"/>
              <a:t>Papaparse: per eseguire in modo semplice il parsing del file caricato manualmente dall’utente</a:t>
            </a:r>
          </a:p>
          <a:p>
            <a:r>
              <a:rPr lang="it-IT" dirty="0" err="1"/>
              <a:t>Recharts</a:t>
            </a:r>
            <a:r>
              <a:rPr lang="it-IT" dirty="0"/>
              <a:t>: per la costruzione di grafici</a:t>
            </a:r>
          </a:p>
        </p:txBody>
      </p:sp>
    </p:spTree>
    <p:extLst>
      <p:ext uri="{BB962C8B-B14F-4D97-AF65-F5344CB8AC3E}">
        <p14:creationId xmlns:p14="http://schemas.microsoft.com/office/powerpoint/2010/main" val="75543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DC184-6EA4-608F-B520-57EF1940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CHALLENGE RISOLTE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C02E1-529C-EDC9-40E6-DC8B8A6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eseguire il parsing in modo efficiente del file: in definitiva abbiamo scoperto l’esistenza della libreria ‘Papaparse’ che ci ha aiutati in questo.</a:t>
            </a:r>
          </a:p>
          <a:p>
            <a:r>
              <a:rPr lang="it-IT" dirty="0"/>
              <a:t>Come caricare automaticamente un file: per fare ciò, abbiamo usato la libreria vista a lezione ‘axios’ per eseguire una ‘GET’ per reperire il file, successivamente ‘parsato’ con Papaparse.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Passaggio dei dati tra le varie pagine: per risolvere questo problema abbiamo pensato di salvare i dati principali (quelli che fornisce l’utente nella pagina di Landing) nel ‘localStorage’ del browser.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458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519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PROGETTO APPLICAZIONE IN REACT</vt:lpstr>
      <vt:lpstr>PRESENTAZIONE DEL PROGETTO  </vt:lpstr>
      <vt:lpstr>INTERFACCIAMENTO INIZIALE</vt:lpstr>
      <vt:lpstr>DASHBOARD</vt:lpstr>
      <vt:lpstr>OBIETTIVO PASSI</vt:lpstr>
      <vt:lpstr>RIEPILOGO ANDAMENTO</vt:lpstr>
      <vt:lpstr>LIBRERIE E TECNOLOGIE UTILIZZATE</vt:lpstr>
      <vt:lpstr>CHALLENGE RISOLTE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De Carli</dc:creator>
  <cp:lastModifiedBy>Alessandro De Carli</cp:lastModifiedBy>
  <cp:revision>2</cp:revision>
  <dcterms:created xsi:type="dcterms:W3CDTF">2025-04-30T10:56:54Z</dcterms:created>
  <dcterms:modified xsi:type="dcterms:W3CDTF">2025-05-05T14:32:19Z</dcterms:modified>
</cp:coreProperties>
</file>