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F1814-D6A8-4B80-A2DB-0D8EB80324FF}" v="166" dt="2021-12-22T10:56:54.553"/>
    <p1510:client id="{C3AB6D86-1EE9-404E-9888-3AFE19058067}" v="481" dt="2021-12-22T11:08:36.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Rebola Casquero" userId="S::alejandro.s239379@cesurformacion.com::f1b4fb41-67f7-43d5-9605-1e1bf3fa2fd7" providerId="AD" clId="Web-{C3AB6D86-1EE9-404E-9888-3AFE19058067}"/>
    <pc:docChg chg="addSld modSld addMainMaster delMainMaster">
      <pc:chgData name="Alejandro Rebola Casquero" userId="S::alejandro.s239379@cesurformacion.com::f1b4fb41-67f7-43d5-9605-1e1bf3fa2fd7" providerId="AD" clId="Web-{C3AB6D86-1EE9-404E-9888-3AFE19058067}" dt="2021-12-22T11:08:36.807" v="274" actId="1076"/>
      <pc:docMkLst>
        <pc:docMk/>
      </pc:docMkLst>
      <pc:sldChg chg="addSp delSp modSp mod setBg modClrScheme setClrOvrMap delDesignElem chgLayout">
        <pc:chgData name="Alejandro Rebola Casquero" userId="S::alejandro.s239379@cesurformacion.com::f1b4fb41-67f7-43d5-9605-1e1bf3fa2fd7" providerId="AD" clId="Web-{C3AB6D86-1EE9-404E-9888-3AFE19058067}" dt="2021-12-22T11:07:31.977" v="265"/>
        <pc:sldMkLst>
          <pc:docMk/>
          <pc:sldMk cId="2406273178" sldId="256"/>
        </pc:sldMkLst>
        <pc:spChg chg="mod ord">
          <ac:chgData name="Alejandro Rebola Casquero" userId="S::alejandro.s239379@cesurformacion.com::f1b4fb41-67f7-43d5-9605-1e1bf3fa2fd7" providerId="AD" clId="Web-{C3AB6D86-1EE9-404E-9888-3AFE19058067}" dt="2021-12-22T11:07:31.977" v="265"/>
          <ac:spMkLst>
            <pc:docMk/>
            <pc:sldMk cId="2406273178" sldId="256"/>
            <ac:spMk id="2" creationId="{00000000-0000-0000-0000-000000000000}"/>
          </ac:spMkLst>
        </pc:spChg>
        <pc:spChg chg="mod">
          <ac:chgData name="Alejandro Rebola Casquero" userId="S::alejandro.s239379@cesurformacion.com::f1b4fb41-67f7-43d5-9605-1e1bf3fa2fd7" providerId="AD" clId="Web-{C3AB6D86-1EE9-404E-9888-3AFE19058067}" dt="2021-12-22T11:06:44.320" v="257"/>
          <ac:spMkLst>
            <pc:docMk/>
            <pc:sldMk cId="2406273178" sldId="256"/>
            <ac:spMk id="4" creationId="{2CF0959E-EEFD-4944-93DB-9FCF60DFCBB0}"/>
          </ac:spMkLst>
        </pc:spChg>
        <pc:spChg chg="add del">
          <ac:chgData name="Alejandro Rebola Casquero" userId="S::alejandro.s239379@cesurformacion.com::f1b4fb41-67f7-43d5-9605-1e1bf3fa2fd7" providerId="AD" clId="Web-{C3AB6D86-1EE9-404E-9888-3AFE19058067}" dt="2021-12-22T11:07:31.977" v="265"/>
          <ac:spMkLst>
            <pc:docMk/>
            <pc:sldMk cId="2406273178" sldId="256"/>
            <ac:spMk id="15" creationId="{4AC0CD9D-7610-4620-93B4-798CCD9AB581}"/>
          </ac:spMkLst>
        </pc:spChg>
        <pc:spChg chg="add del">
          <ac:chgData name="Alejandro Rebola Casquero" userId="S::alejandro.s239379@cesurformacion.com::f1b4fb41-67f7-43d5-9605-1e1bf3fa2fd7" providerId="AD" clId="Web-{C3AB6D86-1EE9-404E-9888-3AFE19058067}" dt="2021-12-22T11:07:31.977" v="265"/>
          <ac:spMkLst>
            <pc:docMk/>
            <pc:sldMk cId="2406273178" sldId="256"/>
            <ac:spMk id="21" creationId="{DE4D62F9-188E-4530-84C2-24BDEE4BEB82}"/>
          </ac:spMkLst>
        </pc:spChg>
        <pc:spChg chg="add del">
          <ac:chgData name="Alejandro Rebola Casquero" userId="S::alejandro.s239379@cesurformacion.com::f1b4fb41-67f7-43d5-9605-1e1bf3fa2fd7" providerId="AD" clId="Web-{C3AB6D86-1EE9-404E-9888-3AFE19058067}" dt="2021-12-22T11:07:31.977" v="265"/>
          <ac:spMkLst>
            <pc:docMk/>
            <pc:sldMk cId="2406273178" sldId="256"/>
            <ac:spMk id="23" creationId="{EE4E366E-272A-409E-840F-9A6A64A9E3FF}"/>
          </ac:spMkLst>
        </pc:spChg>
        <pc:spChg chg="add del">
          <ac:chgData name="Alejandro Rebola Casquero" userId="S::alejandro.s239379@cesurformacion.com::f1b4fb41-67f7-43d5-9605-1e1bf3fa2fd7" providerId="AD" clId="Web-{C3AB6D86-1EE9-404E-9888-3AFE19058067}" dt="2021-12-22T11:07:31.977" v="265"/>
          <ac:spMkLst>
            <pc:docMk/>
            <pc:sldMk cId="2406273178" sldId="256"/>
            <ac:spMk id="25" creationId="{A721560C-E4AB-4287-A29C-3F6916794CB9}"/>
          </ac:spMkLst>
        </pc:spChg>
        <pc:spChg chg="add del">
          <ac:chgData name="Alejandro Rebola Casquero" userId="S::alejandro.s239379@cesurformacion.com::f1b4fb41-67f7-43d5-9605-1e1bf3fa2fd7" providerId="AD" clId="Web-{C3AB6D86-1EE9-404E-9888-3AFE19058067}" dt="2021-12-22T11:07:31.977" v="265"/>
          <ac:spMkLst>
            <pc:docMk/>
            <pc:sldMk cId="2406273178" sldId="256"/>
            <ac:spMk id="27" creationId="{DF6CFF07-D953-4F9C-9A0E-E0A6AACB6158}"/>
          </ac:spMkLst>
        </pc:spChg>
        <pc:spChg chg="add del">
          <ac:chgData name="Alejandro Rebola Casquero" userId="S::alejandro.s239379@cesurformacion.com::f1b4fb41-67f7-43d5-9605-1e1bf3fa2fd7" providerId="AD" clId="Web-{C3AB6D86-1EE9-404E-9888-3AFE19058067}" dt="2021-12-22T11:07:31.977" v="265"/>
          <ac:spMkLst>
            <pc:docMk/>
            <pc:sldMk cId="2406273178" sldId="256"/>
            <ac:spMk id="29" creationId="{DAA4FEEE-0B5F-41BF-825D-60F9FB089568}"/>
          </ac:spMkLst>
        </pc:spChg>
        <pc:picChg chg="mod">
          <ac:chgData name="Alejandro Rebola Casquero" userId="S::alejandro.s239379@cesurformacion.com::f1b4fb41-67f7-43d5-9605-1e1bf3fa2fd7" providerId="AD" clId="Web-{C3AB6D86-1EE9-404E-9888-3AFE19058067}" dt="2021-12-22T11:06:44.320" v="257"/>
          <ac:picMkLst>
            <pc:docMk/>
            <pc:sldMk cId="2406273178" sldId="256"/>
            <ac:picMk id="6" creationId="{029AD397-A932-48C7-8CF6-653559ED8A43}"/>
          </ac:picMkLst>
        </pc:picChg>
        <pc:picChg chg="add del">
          <ac:chgData name="Alejandro Rebola Casquero" userId="S::alejandro.s239379@cesurformacion.com::f1b4fb41-67f7-43d5-9605-1e1bf3fa2fd7" providerId="AD" clId="Web-{C3AB6D86-1EE9-404E-9888-3AFE19058067}" dt="2021-12-22T11:07:31.977" v="265"/>
          <ac:picMkLst>
            <pc:docMk/>
            <pc:sldMk cId="2406273178" sldId="256"/>
            <ac:picMk id="11" creationId="{41B68C77-138E-4BF7-A276-BD0C78A4219F}"/>
          </ac:picMkLst>
        </pc:picChg>
        <pc:picChg chg="add del">
          <ac:chgData name="Alejandro Rebola Casquero" userId="S::alejandro.s239379@cesurformacion.com::f1b4fb41-67f7-43d5-9605-1e1bf3fa2fd7" providerId="AD" clId="Web-{C3AB6D86-1EE9-404E-9888-3AFE19058067}" dt="2021-12-22T11:07:31.977" v="265"/>
          <ac:picMkLst>
            <pc:docMk/>
            <pc:sldMk cId="2406273178" sldId="256"/>
            <ac:picMk id="13" creationId="{7C268552-D473-46ED-B1B8-422042C4DEF1}"/>
          </ac:picMkLst>
        </pc:picChg>
        <pc:picChg chg="add del">
          <ac:chgData name="Alejandro Rebola Casquero" userId="S::alejandro.s239379@cesurformacion.com::f1b4fb41-67f7-43d5-9605-1e1bf3fa2fd7" providerId="AD" clId="Web-{C3AB6D86-1EE9-404E-9888-3AFE19058067}" dt="2021-12-22T11:07:31.977" v="265"/>
          <ac:picMkLst>
            <pc:docMk/>
            <pc:sldMk cId="2406273178" sldId="256"/>
            <ac:picMk id="17" creationId="{B9238B3E-24AA-439A-B527-6C5DF6D72145}"/>
          </ac:picMkLst>
        </pc:picChg>
        <pc:picChg chg="add del">
          <ac:chgData name="Alejandro Rebola Casquero" userId="S::alejandro.s239379@cesurformacion.com::f1b4fb41-67f7-43d5-9605-1e1bf3fa2fd7" providerId="AD" clId="Web-{C3AB6D86-1EE9-404E-9888-3AFE19058067}" dt="2021-12-22T11:07:31.977" v="265"/>
          <ac:picMkLst>
            <pc:docMk/>
            <pc:sldMk cId="2406273178" sldId="256"/>
            <ac:picMk id="19" creationId="{69F01145-BEA3-4CBF-AA21-10077B948CA8}"/>
          </ac:picMkLst>
        </pc:picChg>
      </pc:sldChg>
      <pc:sldChg chg="addSp delSp modSp mod setBg modClrScheme setClrOvrMap delDesignElem chgLayout">
        <pc:chgData name="Alejandro Rebola Casquero" userId="S::alejandro.s239379@cesurformacion.com::f1b4fb41-67f7-43d5-9605-1e1bf3fa2fd7" providerId="AD" clId="Web-{C3AB6D86-1EE9-404E-9888-3AFE19058067}" dt="2021-12-22T11:07:31.977" v="265"/>
        <pc:sldMkLst>
          <pc:docMk/>
          <pc:sldMk cId="1161585611" sldId="257"/>
        </pc:sldMkLst>
        <pc:spChg chg="mod ord">
          <ac:chgData name="Alejandro Rebola Casquero" userId="S::alejandro.s239379@cesurformacion.com::f1b4fb41-67f7-43d5-9605-1e1bf3fa2fd7" providerId="AD" clId="Web-{C3AB6D86-1EE9-404E-9888-3AFE19058067}" dt="2021-12-22T11:07:31.977" v="265"/>
          <ac:spMkLst>
            <pc:docMk/>
            <pc:sldMk cId="1161585611" sldId="257"/>
            <ac:spMk id="2" creationId="{00000000-0000-0000-0000-000000000000}"/>
          </ac:spMkLst>
        </pc:spChg>
        <pc:spChg chg="mod">
          <ac:chgData name="Alejandro Rebola Casquero" userId="S::alejandro.s239379@cesurformacion.com::f1b4fb41-67f7-43d5-9605-1e1bf3fa2fd7" providerId="AD" clId="Web-{C3AB6D86-1EE9-404E-9888-3AFE19058067}" dt="2021-12-22T11:06:54.008" v="258"/>
          <ac:spMkLst>
            <pc:docMk/>
            <pc:sldMk cId="1161585611" sldId="257"/>
            <ac:spMk id="4" creationId="{2CF0959E-EEFD-4944-93DB-9FCF60DFCBB0}"/>
          </ac:spMkLst>
        </pc:spChg>
        <pc:spChg chg="add del">
          <ac:chgData name="Alejandro Rebola Casquero" userId="S::alejandro.s239379@cesurformacion.com::f1b4fb41-67f7-43d5-9605-1e1bf3fa2fd7" providerId="AD" clId="Web-{C3AB6D86-1EE9-404E-9888-3AFE19058067}" dt="2021-12-22T11:07:31.977" v="265"/>
          <ac:spMkLst>
            <pc:docMk/>
            <pc:sldMk cId="1161585611" sldId="257"/>
            <ac:spMk id="14" creationId="{4AC0CD9D-7610-4620-93B4-798CCD9AB581}"/>
          </ac:spMkLst>
        </pc:spChg>
        <pc:spChg chg="add del">
          <ac:chgData name="Alejandro Rebola Casquero" userId="S::alejandro.s239379@cesurformacion.com::f1b4fb41-67f7-43d5-9605-1e1bf3fa2fd7" providerId="AD" clId="Web-{C3AB6D86-1EE9-404E-9888-3AFE19058067}" dt="2021-12-22T11:07:31.977" v="265"/>
          <ac:spMkLst>
            <pc:docMk/>
            <pc:sldMk cId="1161585611" sldId="257"/>
            <ac:spMk id="20" creationId="{DE4D62F9-188E-4530-84C2-24BDEE4BEB82}"/>
          </ac:spMkLst>
        </pc:spChg>
        <pc:spChg chg="add del">
          <ac:chgData name="Alejandro Rebola Casquero" userId="S::alejandro.s239379@cesurformacion.com::f1b4fb41-67f7-43d5-9605-1e1bf3fa2fd7" providerId="AD" clId="Web-{C3AB6D86-1EE9-404E-9888-3AFE19058067}" dt="2021-12-22T11:07:31.977" v="265"/>
          <ac:spMkLst>
            <pc:docMk/>
            <pc:sldMk cId="1161585611" sldId="257"/>
            <ac:spMk id="22" creationId="{04A3DA6D-FED2-4369-9ACD-B578C8790D66}"/>
          </ac:spMkLst>
        </pc:spChg>
        <pc:spChg chg="add del">
          <ac:chgData name="Alejandro Rebola Casquero" userId="S::alejandro.s239379@cesurformacion.com::f1b4fb41-67f7-43d5-9605-1e1bf3fa2fd7" providerId="AD" clId="Web-{C3AB6D86-1EE9-404E-9888-3AFE19058067}" dt="2021-12-22T11:07:31.977" v="265"/>
          <ac:spMkLst>
            <pc:docMk/>
            <pc:sldMk cId="1161585611" sldId="257"/>
            <ac:spMk id="24" creationId="{163C72DE-4C01-4F6C-9020-327690ADA850}"/>
          </ac:spMkLst>
        </pc:spChg>
        <pc:spChg chg="add del">
          <ac:chgData name="Alejandro Rebola Casquero" userId="S::alejandro.s239379@cesurformacion.com::f1b4fb41-67f7-43d5-9605-1e1bf3fa2fd7" providerId="AD" clId="Web-{C3AB6D86-1EE9-404E-9888-3AFE19058067}" dt="2021-12-22T11:07:31.977" v="265"/>
          <ac:spMkLst>
            <pc:docMk/>
            <pc:sldMk cId="1161585611" sldId="257"/>
            <ac:spMk id="26" creationId="{5627181E-8B3E-4EFB-8F43-17296B86C0D6}"/>
          </ac:spMkLst>
        </pc:spChg>
        <pc:spChg chg="add del">
          <ac:chgData name="Alejandro Rebola Casquero" userId="S::alejandro.s239379@cesurformacion.com::f1b4fb41-67f7-43d5-9605-1e1bf3fa2fd7" providerId="AD" clId="Web-{C3AB6D86-1EE9-404E-9888-3AFE19058067}" dt="2021-12-22T11:07:31.977" v="265"/>
          <ac:spMkLst>
            <pc:docMk/>
            <pc:sldMk cId="1161585611" sldId="257"/>
            <ac:spMk id="28" creationId="{2E45DBDE-EAD7-4DEE-B77D-577BBB0A1318}"/>
          </ac:spMkLst>
        </pc:spChg>
        <pc:picChg chg="mod">
          <ac:chgData name="Alejandro Rebola Casquero" userId="S::alejandro.s239379@cesurformacion.com::f1b4fb41-67f7-43d5-9605-1e1bf3fa2fd7" providerId="AD" clId="Web-{C3AB6D86-1EE9-404E-9888-3AFE19058067}" dt="2021-12-22T11:06:54.008" v="258"/>
          <ac:picMkLst>
            <pc:docMk/>
            <pc:sldMk cId="1161585611" sldId="257"/>
            <ac:picMk id="5" creationId="{0BCD46E2-CCB0-4A3C-AF40-A937CDF44C6D}"/>
          </ac:picMkLst>
        </pc:picChg>
        <pc:picChg chg="add del">
          <ac:chgData name="Alejandro Rebola Casquero" userId="S::alejandro.s239379@cesurformacion.com::f1b4fb41-67f7-43d5-9605-1e1bf3fa2fd7" providerId="AD" clId="Web-{C3AB6D86-1EE9-404E-9888-3AFE19058067}" dt="2021-12-22T11:07:31.977" v="265"/>
          <ac:picMkLst>
            <pc:docMk/>
            <pc:sldMk cId="1161585611" sldId="257"/>
            <ac:picMk id="10" creationId="{41B68C77-138E-4BF7-A276-BD0C78A4219F}"/>
          </ac:picMkLst>
        </pc:picChg>
        <pc:picChg chg="add del">
          <ac:chgData name="Alejandro Rebola Casquero" userId="S::alejandro.s239379@cesurformacion.com::f1b4fb41-67f7-43d5-9605-1e1bf3fa2fd7" providerId="AD" clId="Web-{C3AB6D86-1EE9-404E-9888-3AFE19058067}" dt="2021-12-22T11:07:31.977" v="265"/>
          <ac:picMkLst>
            <pc:docMk/>
            <pc:sldMk cId="1161585611" sldId="257"/>
            <ac:picMk id="12" creationId="{7C268552-D473-46ED-B1B8-422042C4DEF1}"/>
          </ac:picMkLst>
        </pc:picChg>
        <pc:picChg chg="add del">
          <ac:chgData name="Alejandro Rebola Casquero" userId="S::alejandro.s239379@cesurformacion.com::f1b4fb41-67f7-43d5-9605-1e1bf3fa2fd7" providerId="AD" clId="Web-{C3AB6D86-1EE9-404E-9888-3AFE19058067}" dt="2021-12-22T11:07:31.977" v="265"/>
          <ac:picMkLst>
            <pc:docMk/>
            <pc:sldMk cId="1161585611" sldId="257"/>
            <ac:picMk id="16" creationId="{B9238B3E-24AA-439A-B527-6C5DF6D72145}"/>
          </ac:picMkLst>
        </pc:picChg>
        <pc:picChg chg="add del">
          <ac:chgData name="Alejandro Rebola Casquero" userId="S::alejandro.s239379@cesurformacion.com::f1b4fb41-67f7-43d5-9605-1e1bf3fa2fd7" providerId="AD" clId="Web-{C3AB6D86-1EE9-404E-9888-3AFE19058067}" dt="2021-12-22T11:07:31.977" v="265"/>
          <ac:picMkLst>
            <pc:docMk/>
            <pc:sldMk cId="1161585611" sldId="257"/>
            <ac:picMk id="18" creationId="{69F01145-BEA3-4CBF-AA21-10077B948CA8}"/>
          </ac:picMkLst>
        </pc:picChg>
      </pc:sldChg>
      <pc:sldChg chg="addSp delSp modSp mod setBg modClrScheme setClrOvrMap delDesignElem chgLayout">
        <pc:chgData name="Alejandro Rebola Casquero" userId="S::alejandro.s239379@cesurformacion.com::f1b4fb41-67f7-43d5-9605-1e1bf3fa2fd7" providerId="AD" clId="Web-{C3AB6D86-1EE9-404E-9888-3AFE19058067}" dt="2021-12-22T11:07:31.977" v="265"/>
        <pc:sldMkLst>
          <pc:docMk/>
          <pc:sldMk cId="821446344" sldId="258"/>
        </pc:sldMkLst>
        <pc:spChg chg="mod ord">
          <ac:chgData name="Alejandro Rebola Casquero" userId="S::alejandro.s239379@cesurformacion.com::f1b4fb41-67f7-43d5-9605-1e1bf3fa2fd7" providerId="AD" clId="Web-{C3AB6D86-1EE9-404E-9888-3AFE19058067}" dt="2021-12-22T11:07:31.977" v="265"/>
          <ac:spMkLst>
            <pc:docMk/>
            <pc:sldMk cId="821446344" sldId="258"/>
            <ac:spMk id="2" creationId="{00000000-0000-0000-0000-000000000000}"/>
          </ac:spMkLst>
        </pc:spChg>
        <pc:spChg chg="mod">
          <ac:chgData name="Alejandro Rebola Casquero" userId="S::alejandro.s239379@cesurformacion.com::f1b4fb41-67f7-43d5-9605-1e1bf3fa2fd7" providerId="AD" clId="Web-{C3AB6D86-1EE9-404E-9888-3AFE19058067}" dt="2021-12-22T11:06:58.008" v="259"/>
          <ac:spMkLst>
            <pc:docMk/>
            <pc:sldMk cId="821446344" sldId="258"/>
            <ac:spMk id="4" creationId="{2CF0959E-EEFD-4944-93DB-9FCF60DFCBB0}"/>
          </ac:spMkLst>
        </pc:spChg>
        <pc:spChg chg="add del">
          <ac:chgData name="Alejandro Rebola Casquero" userId="S::alejandro.s239379@cesurformacion.com::f1b4fb41-67f7-43d5-9605-1e1bf3fa2fd7" providerId="AD" clId="Web-{C3AB6D86-1EE9-404E-9888-3AFE19058067}" dt="2021-12-22T11:07:31.977" v="265"/>
          <ac:spMkLst>
            <pc:docMk/>
            <pc:sldMk cId="821446344" sldId="258"/>
            <ac:spMk id="13" creationId="{4FA533C5-33E3-4611-AF9F-72811D8B26A6}"/>
          </ac:spMkLst>
        </pc:spChg>
        <pc:spChg chg="add del">
          <ac:chgData name="Alejandro Rebola Casquero" userId="S::alejandro.s239379@cesurformacion.com::f1b4fb41-67f7-43d5-9605-1e1bf3fa2fd7" providerId="AD" clId="Web-{C3AB6D86-1EE9-404E-9888-3AFE19058067}" dt="2021-12-22T11:07:31.977" v="265"/>
          <ac:spMkLst>
            <pc:docMk/>
            <pc:sldMk cId="821446344" sldId="258"/>
            <ac:spMk id="19" creationId="{87F0FDC4-AD8C-47D9-9131-623C98ADB0AE}"/>
          </ac:spMkLst>
        </pc:spChg>
        <pc:spChg chg="add del">
          <ac:chgData name="Alejandro Rebola Casquero" userId="S::alejandro.s239379@cesurformacion.com::f1b4fb41-67f7-43d5-9605-1e1bf3fa2fd7" providerId="AD" clId="Web-{C3AB6D86-1EE9-404E-9888-3AFE19058067}" dt="2021-12-22T11:07:31.977" v="265"/>
          <ac:spMkLst>
            <pc:docMk/>
            <pc:sldMk cId="821446344" sldId="258"/>
            <ac:spMk id="21" creationId="{74CD14DB-BB81-479F-A1FC-1C75640E9F84}"/>
          </ac:spMkLst>
        </pc:spChg>
        <pc:spChg chg="add del">
          <ac:chgData name="Alejandro Rebola Casquero" userId="S::alejandro.s239379@cesurformacion.com::f1b4fb41-67f7-43d5-9605-1e1bf3fa2fd7" providerId="AD" clId="Web-{C3AB6D86-1EE9-404E-9888-3AFE19058067}" dt="2021-12-22T11:07:31.977" v="265"/>
          <ac:spMkLst>
            <pc:docMk/>
            <pc:sldMk cId="821446344" sldId="258"/>
            <ac:spMk id="23" creationId="{C943A91B-7CA7-4592-A975-73B1BF8C4C74}"/>
          </ac:spMkLst>
        </pc:spChg>
        <pc:spChg chg="add del">
          <ac:chgData name="Alejandro Rebola Casquero" userId="S::alejandro.s239379@cesurformacion.com::f1b4fb41-67f7-43d5-9605-1e1bf3fa2fd7" providerId="AD" clId="Web-{C3AB6D86-1EE9-404E-9888-3AFE19058067}" dt="2021-12-22T11:07:31.977" v="265"/>
          <ac:spMkLst>
            <pc:docMk/>
            <pc:sldMk cId="821446344" sldId="258"/>
            <ac:spMk id="25" creationId="{EC471314-E46A-414B-8D91-74880E84F187}"/>
          </ac:spMkLst>
        </pc:spChg>
        <pc:spChg chg="add del">
          <ac:chgData name="Alejandro Rebola Casquero" userId="S::alejandro.s239379@cesurformacion.com::f1b4fb41-67f7-43d5-9605-1e1bf3fa2fd7" providerId="AD" clId="Web-{C3AB6D86-1EE9-404E-9888-3AFE19058067}" dt="2021-12-22T11:07:31.977" v="265"/>
          <ac:spMkLst>
            <pc:docMk/>
            <pc:sldMk cId="821446344" sldId="258"/>
            <ac:spMk id="27" creationId="{6A681326-1C9D-44A3-A627-3871BDAE4127}"/>
          </ac:spMkLst>
        </pc:spChg>
        <pc:picChg chg="add del">
          <ac:chgData name="Alejandro Rebola Casquero" userId="S::alejandro.s239379@cesurformacion.com::f1b4fb41-67f7-43d5-9605-1e1bf3fa2fd7" providerId="AD" clId="Web-{C3AB6D86-1EE9-404E-9888-3AFE19058067}" dt="2021-12-22T11:07:31.977" v="265"/>
          <ac:picMkLst>
            <pc:docMk/>
            <pc:sldMk cId="821446344" sldId="258"/>
            <ac:picMk id="9" creationId="{91B28F63-CF00-448F-B141-FE33C33B1891}"/>
          </ac:picMkLst>
        </pc:picChg>
        <pc:picChg chg="add del">
          <ac:chgData name="Alejandro Rebola Casquero" userId="S::alejandro.s239379@cesurformacion.com::f1b4fb41-67f7-43d5-9605-1e1bf3fa2fd7" providerId="AD" clId="Web-{C3AB6D86-1EE9-404E-9888-3AFE19058067}" dt="2021-12-22T11:07:31.977" v="265"/>
          <ac:picMkLst>
            <pc:docMk/>
            <pc:sldMk cId="821446344" sldId="258"/>
            <ac:picMk id="11" creationId="{2AE609E2-8522-44E4-9077-980E5BCF3E14}"/>
          </ac:picMkLst>
        </pc:picChg>
        <pc:picChg chg="add del">
          <ac:chgData name="Alejandro Rebola Casquero" userId="S::alejandro.s239379@cesurformacion.com::f1b4fb41-67f7-43d5-9605-1e1bf3fa2fd7" providerId="AD" clId="Web-{C3AB6D86-1EE9-404E-9888-3AFE19058067}" dt="2021-12-22T11:07:31.977" v="265"/>
          <ac:picMkLst>
            <pc:docMk/>
            <pc:sldMk cId="821446344" sldId="258"/>
            <ac:picMk id="15" creationId="{8949AD42-25FD-4C3D-9EEE-B7FEC5809988}"/>
          </ac:picMkLst>
        </pc:picChg>
        <pc:picChg chg="add del">
          <ac:chgData name="Alejandro Rebola Casquero" userId="S::alejandro.s239379@cesurformacion.com::f1b4fb41-67f7-43d5-9605-1e1bf3fa2fd7" providerId="AD" clId="Web-{C3AB6D86-1EE9-404E-9888-3AFE19058067}" dt="2021-12-22T11:07:31.977" v="265"/>
          <ac:picMkLst>
            <pc:docMk/>
            <pc:sldMk cId="821446344" sldId="258"/>
            <ac:picMk id="17" creationId="{6AC7D913-60B7-4603-881B-831DA5D3A940}"/>
          </ac:picMkLst>
        </pc:picChg>
      </pc:sldChg>
      <pc:sldChg chg="addSp delSp modSp mod setBg modClrScheme setClrOvrMap delDesignElem chgLayout">
        <pc:chgData name="Alejandro Rebola Casquero" userId="S::alejandro.s239379@cesurformacion.com::f1b4fb41-67f7-43d5-9605-1e1bf3fa2fd7" providerId="AD" clId="Web-{C3AB6D86-1EE9-404E-9888-3AFE19058067}" dt="2021-12-22T11:07:31.977" v="265"/>
        <pc:sldMkLst>
          <pc:docMk/>
          <pc:sldMk cId="3706652505" sldId="259"/>
        </pc:sldMkLst>
        <pc:spChg chg="mod ord">
          <ac:chgData name="Alejandro Rebola Casquero" userId="S::alejandro.s239379@cesurformacion.com::f1b4fb41-67f7-43d5-9605-1e1bf3fa2fd7" providerId="AD" clId="Web-{C3AB6D86-1EE9-404E-9888-3AFE19058067}" dt="2021-12-22T11:07:31.977" v="265"/>
          <ac:spMkLst>
            <pc:docMk/>
            <pc:sldMk cId="3706652505" sldId="259"/>
            <ac:spMk id="2" creationId="{00000000-0000-0000-0000-000000000000}"/>
          </ac:spMkLst>
        </pc:spChg>
        <pc:spChg chg="mod">
          <ac:chgData name="Alejandro Rebola Casquero" userId="S::alejandro.s239379@cesurformacion.com::f1b4fb41-67f7-43d5-9605-1e1bf3fa2fd7" providerId="AD" clId="Web-{C3AB6D86-1EE9-404E-9888-3AFE19058067}" dt="2021-12-22T11:07:02.008" v="260"/>
          <ac:spMkLst>
            <pc:docMk/>
            <pc:sldMk cId="3706652505" sldId="259"/>
            <ac:spMk id="4" creationId="{2CF0959E-EEFD-4944-93DB-9FCF60DFCBB0}"/>
          </ac:spMkLst>
        </pc:spChg>
        <pc:spChg chg="add del">
          <ac:chgData name="Alejandro Rebola Casquero" userId="S::alejandro.s239379@cesurformacion.com::f1b4fb41-67f7-43d5-9605-1e1bf3fa2fd7" providerId="AD" clId="Web-{C3AB6D86-1EE9-404E-9888-3AFE19058067}" dt="2021-12-22T11:07:31.977" v="265"/>
          <ac:spMkLst>
            <pc:docMk/>
            <pc:sldMk cId="3706652505" sldId="259"/>
            <ac:spMk id="13" creationId="{4FA533C5-33E3-4611-AF9F-72811D8B26A6}"/>
          </ac:spMkLst>
        </pc:spChg>
        <pc:spChg chg="add del">
          <ac:chgData name="Alejandro Rebola Casquero" userId="S::alejandro.s239379@cesurformacion.com::f1b4fb41-67f7-43d5-9605-1e1bf3fa2fd7" providerId="AD" clId="Web-{C3AB6D86-1EE9-404E-9888-3AFE19058067}" dt="2021-12-22T11:07:31.977" v="265"/>
          <ac:spMkLst>
            <pc:docMk/>
            <pc:sldMk cId="3706652505" sldId="259"/>
            <ac:spMk id="19" creationId="{87F0FDC4-AD8C-47D9-9131-623C98ADB0AE}"/>
          </ac:spMkLst>
        </pc:spChg>
        <pc:spChg chg="add del">
          <ac:chgData name="Alejandro Rebola Casquero" userId="S::alejandro.s239379@cesurformacion.com::f1b4fb41-67f7-43d5-9605-1e1bf3fa2fd7" providerId="AD" clId="Web-{C3AB6D86-1EE9-404E-9888-3AFE19058067}" dt="2021-12-22T11:07:31.977" v="265"/>
          <ac:spMkLst>
            <pc:docMk/>
            <pc:sldMk cId="3706652505" sldId="259"/>
            <ac:spMk id="21" creationId="{74CD14DB-BB81-479F-A1FC-1C75640E9F84}"/>
          </ac:spMkLst>
        </pc:spChg>
        <pc:spChg chg="add del">
          <ac:chgData name="Alejandro Rebola Casquero" userId="S::alejandro.s239379@cesurformacion.com::f1b4fb41-67f7-43d5-9605-1e1bf3fa2fd7" providerId="AD" clId="Web-{C3AB6D86-1EE9-404E-9888-3AFE19058067}" dt="2021-12-22T11:07:31.977" v="265"/>
          <ac:spMkLst>
            <pc:docMk/>
            <pc:sldMk cId="3706652505" sldId="259"/>
            <ac:spMk id="23" creationId="{C943A91B-7CA7-4592-A975-73B1BF8C4C74}"/>
          </ac:spMkLst>
        </pc:spChg>
        <pc:spChg chg="add del">
          <ac:chgData name="Alejandro Rebola Casquero" userId="S::alejandro.s239379@cesurformacion.com::f1b4fb41-67f7-43d5-9605-1e1bf3fa2fd7" providerId="AD" clId="Web-{C3AB6D86-1EE9-404E-9888-3AFE19058067}" dt="2021-12-22T11:07:31.977" v="265"/>
          <ac:spMkLst>
            <pc:docMk/>
            <pc:sldMk cId="3706652505" sldId="259"/>
            <ac:spMk id="25" creationId="{EC471314-E46A-414B-8D91-74880E84F187}"/>
          </ac:spMkLst>
        </pc:spChg>
        <pc:spChg chg="add del">
          <ac:chgData name="Alejandro Rebola Casquero" userId="S::alejandro.s239379@cesurformacion.com::f1b4fb41-67f7-43d5-9605-1e1bf3fa2fd7" providerId="AD" clId="Web-{C3AB6D86-1EE9-404E-9888-3AFE19058067}" dt="2021-12-22T11:07:31.977" v="265"/>
          <ac:spMkLst>
            <pc:docMk/>
            <pc:sldMk cId="3706652505" sldId="259"/>
            <ac:spMk id="27" creationId="{6A681326-1C9D-44A3-A627-3871BDAE4127}"/>
          </ac:spMkLst>
        </pc:spChg>
        <pc:picChg chg="add del">
          <ac:chgData name="Alejandro Rebola Casquero" userId="S::alejandro.s239379@cesurformacion.com::f1b4fb41-67f7-43d5-9605-1e1bf3fa2fd7" providerId="AD" clId="Web-{C3AB6D86-1EE9-404E-9888-3AFE19058067}" dt="2021-12-22T11:07:31.977" v="265"/>
          <ac:picMkLst>
            <pc:docMk/>
            <pc:sldMk cId="3706652505" sldId="259"/>
            <ac:picMk id="9" creationId="{91B28F63-CF00-448F-B141-FE33C33B1891}"/>
          </ac:picMkLst>
        </pc:picChg>
        <pc:picChg chg="add del">
          <ac:chgData name="Alejandro Rebola Casquero" userId="S::alejandro.s239379@cesurformacion.com::f1b4fb41-67f7-43d5-9605-1e1bf3fa2fd7" providerId="AD" clId="Web-{C3AB6D86-1EE9-404E-9888-3AFE19058067}" dt="2021-12-22T11:07:31.977" v="265"/>
          <ac:picMkLst>
            <pc:docMk/>
            <pc:sldMk cId="3706652505" sldId="259"/>
            <ac:picMk id="11" creationId="{2AE609E2-8522-44E4-9077-980E5BCF3E14}"/>
          </ac:picMkLst>
        </pc:picChg>
        <pc:picChg chg="add del">
          <ac:chgData name="Alejandro Rebola Casquero" userId="S::alejandro.s239379@cesurformacion.com::f1b4fb41-67f7-43d5-9605-1e1bf3fa2fd7" providerId="AD" clId="Web-{C3AB6D86-1EE9-404E-9888-3AFE19058067}" dt="2021-12-22T11:07:31.977" v="265"/>
          <ac:picMkLst>
            <pc:docMk/>
            <pc:sldMk cId="3706652505" sldId="259"/>
            <ac:picMk id="15" creationId="{8949AD42-25FD-4C3D-9EEE-B7FEC5809988}"/>
          </ac:picMkLst>
        </pc:picChg>
        <pc:picChg chg="add del">
          <ac:chgData name="Alejandro Rebola Casquero" userId="S::alejandro.s239379@cesurformacion.com::f1b4fb41-67f7-43d5-9605-1e1bf3fa2fd7" providerId="AD" clId="Web-{C3AB6D86-1EE9-404E-9888-3AFE19058067}" dt="2021-12-22T11:07:31.977" v="265"/>
          <ac:picMkLst>
            <pc:docMk/>
            <pc:sldMk cId="3706652505" sldId="259"/>
            <ac:picMk id="17" creationId="{6AC7D913-60B7-4603-881B-831DA5D3A940}"/>
          </ac:picMkLst>
        </pc:picChg>
      </pc:sldChg>
      <pc:sldChg chg="addSp delSp modSp mod setBg modClrScheme setClrOvrMap delDesignElem chgLayout">
        <pc:chgData name="Alejandro Rebola Casquero" userId="S::alejandro.s239379@cesurformacion.com::f1b4fb41-67f7-43d5-9605-1e1bf3fa2fd7" providerId="AD" clId="Web-{C3AB6D86-1EE9-404E-9888-3AFE19058067}" dt="2021-12-22T11:07:31.977" v="265"/>
        <pc:sldMkLst>
          <pc:docMk/>
          <pc:sldMk cId="505509903" sldId="260"/>
        </pc:sldMkLst>
        <pc:spChg chg="mod ord">
          <ac:chgData name="Alejandro Rebola Casquero" userId="S::alejandro.s239379@cesurformacion.com::f1b4fb41-67f7-43d5-9605-1e1bf3fa2fd7" providerId="AD" clId="Web-{C3AB6D86-1EE9-404E-9888-3AFE19058067}" dt="2021-12-22T11:07:31.977" v="265"/>
          <ac:spMkLst>
            <pc:docMk/>
            <pc:sldMk cId="505509903" sldId="260"/>
            <ac:spMk id="2" creationId="{00000000-0000-0000-0000-000000000000}"/>
          </ac:spMkLst>
        </pc:spChg>
        <pc:spChg chg="del">
          <ac:chgData name="Alejandro Rebola Casquero" userId="S::alejandro.s239379@cesurformacion.com::f1b4fb41-67f7-43d5-9605-1e1bf3fa2fd7" providerId="AD" clId="Web-{C3AB6D86-1EE9-404E-9888-3AFE19058067}" dt="2021-12-22T11:07:07.477" v="261"/>
          <ac:spMkLst>
            <pc:docMk/>
            <pc:sldMk cId="505509903" sldId="260"/>
            <ac:spMk id="4" creationId="{2CF0959E-EEFD-4944-93DB-9FCF60DFCBB0}"/>
          </ac:spMkLst>
        </pc:spChg>
        <pc:spChg chg="add del">
          <ac:chgData name="Alejandro Rebola Casquero" userId="S::alejandro.s239379@cesurformacion.com::f1b4fb41-67f7-43d5-9605-1e1bf3fa2fd7" providerId="AD" clId="Web-{C3AB6D86-1EE9-404E-9888-3AFE19058067}" dt="2021-12-22T11:07:31.977" v="265"/>
          <ac:spMkLst>
            <pc:docMk/>
            <pc:sldMk cId="505509903" sldId="260"/>
            <ac:spMk id="14" creationId="{C393B4A7-6ABF-423D-A762-3CDB4897A833}"/>
          </ac:spMkLst>
        </pc:spChg>
        <pc:spChg chg="add del">
          <ac:chgData name="Alejandro Rebola Casquero" userId="S::alejandro.s239379@cesurformacion.com::f1b4fb41-67f7-43d5-9605-1e1bf3fa2fd7" providerId="AD" clId="Web-{C3AB6D86-1EE9-404E-9888-3AFE19058067}" dt="2021-12-22T11:07:31.977" v="265"/>
          <ac:spMkLst>
            <pc:docMk/>
            <pc:sldMk cId="505509903" sldId="260"/>
            <ac:spMk id="20" creationId="{01AD250C-F2EA-449F-9B14-DF5BB674C500}"/>
          </ac:spMkLst>
        </pc:spChg>
        <pc:spChg chg="add del">
          <ac:chgData name="Alejandro Rebola Casquero" userId="S::alejandro.s239379@cesurformacion.com::f1b4fb41-67f7-43d5-9605-1e1bf3fa2fd7" providerId="AD" clId="Web-{C3AB6D86-1EE9-404E-9888-3AFE19058067}" dt="2021-12-22T11:07:31.977" v="265"/>
          <ac:spMkLst>
            <pc:docMk/>
            <pc:sldMk cId="505509903" sldId="260"/>
            <ac:spMk id="22" creationId="{ABE6F9A3-300E-47F5-B41C-C8C5E758DE7C}"/>
          </ac:spMkLst>
        </pc:spChg>
        <pc:spChg chg="add del">
          <ac:chgData name="Alejandro Rebola Casquero" userId="S::alejandro.s239379@cesurformacion.com::f1b4fb41-67f7-43d5-9605-1e1bf3fa2fd7" providerId="AD" clId="Web-{C3AB6D86-1EE9-404E-9888-3AFE19058067}" dt="2021-12-22T11:07:31.977" v="265"/>
          <ac:spMkLst>
            <pc:docMk/>
            <pc:sldMk cId="505509903" sldId="260"/>
            <ac:spMk id="24" creationId="{61B4701B-39FE-43B8-86AA-D6B8789C2207}"/>
          </ac:spMkLst>
        </pc:spChg>
        <pc:spChg chg="add del">
          <ac:chgData name="Alejandro Rebola Casquero" userId="S::alejandro.s239379@cesurformacion.com::f1b4fb41-67f7-43d5-9605-1e1bf3fa2fd7" providerId="AD" clId="Web-{C3AB6D86-1EE9-404E-9888-3AFE19058067}" dt="2021-12-22T11:07:31.977" v="265"/>
          <ac:spMkLst>
            <pc:docMk/>
            <pc:sldMk cId="505509903" sldId="260"/>
            <ac:spMk id="26" creationId="{E9A7EF13-49FA-4355-971A-34B065F35022}"/>
          </ac:spMkLst>
        </pc:spChg>
        <pc:spChg chg="add del">
          <ac:chgData name="Alejandro Rebola Casquero" userId="S::alejandro.s239379@cesurformacion.com::f1b4fb41-67f7-43d5-9605-1e1bf3fa2fd7" providerId="AD" clId="Web-{C3AB6D86-1EE9-404E-9888-3AFE19058067}" dt="2021-12-22T11:07:31.977" v="265"/>
          <ac:spMkLst>
            <pc:docMk/>
            <pc:sldMk cId="505509903" sldId="260"/>
            <ac:spMk id="28" creationId="{92CF3C3E-0F7B-4F0C-8EBD-BDD38E9C66F5}"/>
          </ac:spMkLst>
        </pc:spChg>
        <pc:graphicFrameChg chg="add del">
          <ac:chgData name="Alejandro Rebola Casquero" userId="S::alejandro.s239379@cesurformacion.com::f1b4fb41-67f7-43d5-9605-1e1bf3fa2fd7" providerId="AD" clId="Web-{C3AB6D86-1EE9-404E-9888-3AFE19058067}" dt="2021-12-22T11:07:21.696" v="263"/>
          <ac:graphicFrameMkLst>
            <pc:docMk/>
            <pc:sldMk cId="505509903" sldId="260"/>
            <ac:graphicFrameMk id="6" creationId="{8BEFF326-2EA1-4B0B-8974-2332A0612E77}"/>
          </ac:graphicFrameMkLst>
        </pc:graphicFrameChg>
        <pc:picChg chg="add del">
          <ac:chgData name="Alejandro Rebola Casquero" userId="S::alejandro.s239379@cesurformacion.com::f1b4fb41-67f7-43d5-9605-1e1bf3fa2fd7" providerId="AD" clId="Web-{C3AB6D86-1EE9-404E-9888-3AFE19058067}" dt="2021-12-22T11:07:31.977" v="265"/>
          <ac:picMkLst>
            <pc:docMk/>
            <pc:sldMk cId="505509903" sldId="260"/>
            <ac:picMk id="10" creationId="{F1B8F9CB-890B-4CB8-B503-188A763E2FC1}"/>
          </ac:picMkLst>
        </pc:picChg>
        <pc:picChg chg="add del">
          <ac:chgData name="Alejandro Rebola Casquero" userId="S::alejandro.s239379@cesurformacion.com::f1b4fb41-67f7-43d5-9605-1e1bf3fa2fd7" providerId="AD" clId="Web-{C3AB6D86-1EE9-404E-9888-3AFE19058067}" dt="2021-12-22T11:07:31.977" v="265"/>
          <ac:picMkLst>
            <pc:docMk/>
            <pc:sldMk cId="505509903" sldId="260"/>
            <ac:picMk id="12" creationId="{AA632AB4-3837-4FD0-8B62-0A18B573F46D}"/>
          </ac:picMkLst>
        </pc:picChg>
        <pc:picChg chg="add del">
          <ac:chgData name="Alejandro Rebola Casquero" userId="S::alejandro.s239379@cesurformacion.com::f1b4fb41-67f7-43d5-9605-1e1bf3fa2fd7" providerId="AD" clId="Web-{C3AB6D86-1EE9-404E-9888-3AFE19058067}" dt="2021-12-22T11:07:31.977" v="265"/>
          <ac:picMkLst>
            <pc:docMk/>
            <pc:sldMk cId="505509903" sldId="260"/>
            <ac:picMk id="16" creationId="{9CD2319A-6FA9-4EFB-9EDF-7304467425E8}"/>
          </ac:picMkLst>
        </pc:picChg>
        <pc:picChg chg="add del">
          <ac:chgData name="Alejandro Rebola Casquero" userId="S::alejandro.s239379@cesurformacion.com::f1b4fb41-67f7-43d5-9605-1e1bf3fa2fd7" providerId="AD" clId="Web-{C3AB6D86-1EE9-404E-9888-3AFE19058067}" dt="2021-12-22T11:07:31.977" v="265"/>
          <ac:picMkLst>
            <pc:docMk/>
            <pc:sldMk cId="505509903" sldId="260"/>
            <ac:picMk id="18" creationId="{D1692A93-3514-4486-8B67-CCA4E0259BCB}"/>
          </ac:picMkLst>
        </pc:picChg>
      </pc:sldChg>
      <pc:sldChg chg="addSp modSp add mod replId setBg modClrScheme setClrOvrMap chgLayout">
        <pc:chgData name="Alejandro Rebola Casquero" userId="S::alejandro.s239379@cesurformacion.com::f1b4fb41-67f7-43d5-9605-1e1bf3fa2fd7" providerId="AD" clId="Web-{C3AB6D86-1EE9-404E-9888-3AFE19058067}" dt="2021-12-22T11:08:12.869" v="272" actId="20577"/>
        <pc:sldMkLst>
          <pc:docMk/>
          <pc:sldMk cId="2185167627" sldId="261"/>
        </pc:sldMkLst>
        <pc:spChg chg="mod ord">
          <ac:chgData name="Alejandro Rebola Casquero" userId="S::alejandro.s239379@cesurformacion.com::f1b4fb41-67f7-43d5-9605-1e1bf3fa2fd7" providerId="AD" clId="Web-{C3AB6D86-1EE9-404E-9888-3AFE19058067}" dt="2021-12-22T11:07:49.087" v="267" actId="1076"/>
          <ac:spMkLst>
            <pc:docMk/>
            <pc:sldMk cId="2185167627" sldId="261"/>
            <ac:spMk id="2" creationId="{00000000-0000-0000-0000-000000000000}"/>
          </ac:spMkLst>
        </pc:spChg>
        <pc:spChg chg="mod">
          <ac:chgData name="Alejandro Rebola Casquero" userId="S::alejandro.s239379@cesurformacion.com::f1b4fb41-67f7-43d5-9605-1e1bf3fa2fd7" providerId="AD" clId="Web-{C3AB6D86-1EE9-404E-9888-3AFE19058067}" dt="2021-12-22T11:08:12.869" v="272" actId="20577"/>
          <ac:spMkLst>
            <pc:docMk/>
            <pc:sldMk cId="2185167627" sldId="261"/>
            <ac:spMk id="4" creationId="{2CF0959E-EEFD-4944-93DB-9FCF60DFCBB0}"/>
          </ac:spMkLst>
        </pc:spChg>
        <pc:spChg chg="add">
          <ac:chgData name="Alejandro Rebola Casquero" userId="S::alejandro.s239379@cesurformacion.com::f1b4fb41-67f7-43d5-9605-1e1bf3fa2fd7" providerId="AD" clId="Web-{C3AB6D86-1EE9-404E-9888-3AFE19058067}" dt="2021-12-22T11:07:44.118" v="266"/>
          <ac:spMkLst>
            <pc:docMk/>
            <pc:sldMk cId="2185167627" sldId="261"/>
            <ac:spMk id="13" creationId="{4AC0CD9D-7610-4620-93B4-798CCD9AB581}"/>
          </ac:spMkLst>
        </pc:spChg>
        <pc:spChg chg="add">
          <ac:chgData name="Alejandro Rebola Casquero" userId="S::alejandro.s239379@cesurformacion.com::f1b4fb41-67f7-43d5-9605-1e1bf3fa2fd7" providerId="AD" clId="Web-{C3AB6D86-1EE9-404E-9888-3AFE19058067}" dt="2021-12-22T11:07:44.118" v="266"/>
          <ac:spMkLst>
            <pc:docMk/>
            <pc:sldMk cId="2185167627" sldId="261"/>
            <ac:spMk id="19" creationId="{DE4D62F9-188E-4530-84C2-24BDEE4BEB82}"/>
          </ac:spMkLst>
        </pc:spChg>
        <pc:spChg chg="add">
          <ac:chgData name="Alejandro Rebola Casquero" userId="S::alejandro.s239379@cesurformacion.com::f1b4fb41-67f7-43d5-9605-1e1bf3fa2fd7" providerId="AD" clId="Web-{C3AB6D86-1EE9-404E-9888-3AFE19058067}" dt="2021-12-22T11:07:44.118" v="266"/>
          <ac:spMkLst>
            <pc:docMk/>
            <pc:sldMk cId="2185167627" sldId="261"/>
            <ac:spMk id="21" creationId="{5F3FC718-FDE3-4EF7-921E-A5F374EAF824}"/>
          </ac:spMkLst>
        </pc:spChg>
        <pc:spChg chg="add">
          <ac:chgData name="Alejandro Rebola Casquero" userId="S::alejandro.s239379@cesurformacion.com::f1b4fb41-67f7-43d5-9605-1e1bf3fa2fd7" providerId="AD" clId="Web-{C3AB6D86-1EE9-404E-9888-3AFE19058067}" dt="2021-12-22T11:07:44.118" v="266"/>
          <ac:spMkLst>
            <pc:docMk/>
            <pc:sldMk cId="2185167627" sldId="261"/>
            <ac:spMk id="23" creationId="{FAA0F719-3DC8-4F08-AD8F-5A845658CB9D}"/>
          </ac:spMkLst>
        </pc:spChg>
        <pc:spChg chg="add">
          <ac:chgData name="Alejandro Rebola Casquero" userId="S::alejandro.s239379@cesurformacion.com::f1b4fb41-67f7-43d5-9605-1e1bf3fa2fd7" providerId="AD" clId="Web-{C3AB6D86-1EE9-404E-9888-3AFE19058067}" dt="2021-12-22T11:07:44.118" v="266"/>
          <ac:spMkLst>
            <pc:docMk/>
            <pc:sldMk cId="2185167627" sldId="261"/>
            <ac:spMk id="25" creationId="{7DCB61BE-FA0F-4EFB-BE0E-268BAD8E30D6}"/>
          </ac:spMkLst>
        </pc:spChg>
        <pc:spChg chg="add">
          <ac:chgData name="Alejandro Rebola Casquero" userId="S::alejandro.s239379@cesurformacion.com::f1b4fb41-67f7-43d5-9605-1e1bf3fa2fd7" providerId="AD" clId="Web-{C3AB6D86-1EE9-404E-9888-3AFE19058067}" dt="2021-12-22T11:07:44.118" v="266"/>
          <ac:spMkLst>
            <pc:docMk/>
            <pc:sldMk cId="2185167627" sldId="261"/>
            <ac:spMk id="27" creationId="{A4B31EAA-7423-46F7-9B90-4AB2B09C35C4}"/>
          </ac:spMkLst>
        </pc:spChg>
        <pc:picChg chg="add mod">
          <ac:chgData name="Alejandro Rebola Casquero" userId="S::alejandro.s239379@cesurformacion.com::f1b4fb41-67f7-43d5-9605-1e1bf3fa2fd7" providerId="AD" clId="Web-{C3AB6D86-1EE9-404E-9888-3AFE19058067}" dt="2021-12-22T11:07:44.118" v="266"/>
          <ac:picMkLst>
            <pc:docMk/>
            <pc:sldMk cId="2185167627" sldId="261"/>
            <ac:picMk id="3" creationId="{384D1C7C-F229-4ED4-9F17-E15A5EB5D814}"/>
          </ac:picMkLst>
        </pc:picChg>
        <pc:picChg chg="add">
          <ac:chgData name="Alejandro Rebola Casquero" userId="S::alejandro.s239379@cesurformacion.com::f1b4fb41-67f7-43d5-9605-1e1bf3fa2fd7" providerId="AD" clId="Web-{C3AB6D86-1EE9-404E-9888-3AFE19058067}" dt="2021-12-22T11:07:44.118" v="266"/>
          <ac:picMkLst>
            <pc:docMk/>
            <pc:sldMk cId="2185167627" sldId="261"/>
            <ac:picMk id="9" creationId="{41B68C77-138E-4BF7-A276-BD0C78A4219F}"/>
          </ac:picMkLst>
        </pc:picChg>
        <pc:picChg chg="add">
          <ac:chgData name="Alejandro Rebola Casquero" userId="S::alejandro.s239379@cesurformacion.com::f1b4fb41-67f7-43d5-9605-1e1bf3fa2fd7" providerId="AD" clId="Web-{C3AB6D86-1EE9-404E-9888-3AFE19058067}" dt="2021-12-22T11:07:44.118" v="266"/>
          <ac:picMkLst>
            <pc:docMk/>
            <pc:sldMk cId="2185167627" sldId="261"/>
            <ac:picMk id="11" creationId="{7C268552-D473-46ED-B1B8-422042C4DEF1}"/>
          </ac:picMkLst>
        </pc:picChg>
        <pc:picChg chg="add">
          <ac:chgData name="Alejandro Rebola Casquero" userId="S::alejandro.s239379@cesurformacion.com::f1b4fb41-67f7-43d5-9605-1e1bf3fa2fd7" providerId="AD" clId="Web-{C3AB6D86-1EE9-404E-9888-3AFE19058067}" dt="2021-12-22T11:07:44.118" v="266"/>
          <ac:picMkLst>
            <pc:docMk/>
            <pc:sldMk cId="2185167627" sldId="261"/>
            <ac:picMk id="15" creationId="{B9238B3E-24AA-439A-B527-6C5DF6D72145}"/>
          </ac:picMkLst>
        </pc:picChg>
        <pc:picChg chg="add">
          <ac:chgData name="Alejandro Rebola Casquero" userId="S::alejandro.s239379@cesurformacion.com::f1b4fb41-67f7-43d5-9605-1e1bf3fa2fd7" providerId="AD" clId="Web-{C3AB6D86-1EE9-404E-9888-3AFE19058067}" dt="2021-12-22T11:07:44.118" v="266"/>
          <ac:picMkLst>
            <pc:docMk/>
            <pc:sldMk cId="2185167627" sldId="261"/>
            <ac:picMk id="17" creationId="{69F01145-BEA3-4CBF-AA21-10077B948CA8}"/>
          </ac:picMkLst>
        </pc:picChg>
      </pc:sldChg>
      <pc:sldChg chg="addSp delSp modSp add mod replId setBg modClrScheme setClrOvrMap chgLayout">
        <pc:chgData name="Alejandro Rebola Casquero" userId="S::alejandro.s239379@cesurformacion.com::f1b4fb41-67f7-43d5-9605-1e1bf3fa2fd7" providerId="AD" clId="Web-{C3AB6D86-1EE9-404E-9888-3AFE19058067}" dt="2021-12-22T11:08:36.807" v="274" actId="1076"/>
        <pc:sldMkLst>
          <pc:docMk/>
          <pc:sldMk cId="735837224" sldId="262"/>
        </pc:sldMkLst>
        <pc:spChg chg="mod ord">
          <ac:chgData name="Alejandro Rebola Casquero" userId="S::alejandro.s239379@cesurformacion.com::f1b4fb41-67f7-43d5-9605-1e1bf3fa2fd7" providerId="AD" clId="Web-{C3AB6D86-1EE9-404E-9888-3AFE19058067}" dt="2021-12-22T11:08:31.244" v="273"/>
          <ac:spMkLst>
            <pc:docMk/>
            <pc:sldMk cId="735837224" sldId="262"/>
            <ac:spMk id="2" creationId="{00000000-0000-0000-0000-000000000000}"/>
          </ac:spMkLst>
        </pc:spChg>
        <pc:spChg chg="mod">
          <ac:chgData name="Alejandro Rebola Casquero" userId="S::alejandro.s239379@cesurformacion.com::f1b4fb41-67f7-43d5-9605-1e1bf3fa2fd7" providerId="AD" clId="Web-{C3AB6D86-1EE9-404E-9888-3AFE19058067}" dt="2021-12-22T11:08:36.807" v="274" actId="1076"/>
          <ac:spMkLst>
            <pc:docMk/>
            <pc:sldMk cId="735837224" sldId="262"/>
            <ac:spMk id="4" creationId="{2CF0959E-EEFD-4944-93DB-9FCF60DFCBB0}"/>
          </ac:spMkLst>
        </pc:spChg>
        <pc:spChg chg="add del mod">
          <ac:chgData name="Alejandro Rebola Casquero" userId="S::alejandro.s239379@cesurformacion.com::f1b4fb41-67f7-43d5-9605-1e1bf3fa2fd7" providerId="AD" clId="Web-{C3AB6D86-1EE9-404E-9888-3AFE19058067}" dt="2021-12-22T11:04:52.083" v="245"/>
          <ac:spMkLst>
            <pc:docMk/>
            <pc:sldMk cId="735837224" sldId="262"/>
            <ac:spMk id="5" creationId="{49B9CFB2-E0F4-4CE1-89BF-1F453A0ECF17}"/>
          </ac:spMkLst>
        </pc:spChg>
        <pc:spChg chg="add">
          <ac:chgData name="Alejandro Rebola Casquero" userId="S::alejandro.s239379@cesurformacion.com::f1b4fb41-67f7-43d5-9605-1e1bf3fa2fd7" providerId="AD" clId="Web-{C3AB6D86-1EE9-404E-9888-3AFE19058067}" dt="2021-12-22T11:08:31.244" v="273"/>
          <ac:spMkLst>
            <pc:docMk/>
            <pc:sldMk cId="735837224" sldId="262"/>
            <ac:spMk id="15" creationId="{4AC0CD9D-7610-4620-93B4-798CCD9AB581}"/>
          </ac:spMkLst>
        </pc:spChg>
        <pc:spChg chg="add">
          <ac:chgData name="Alejandro Rebola Casquero" userId="S::alejandro.s239379@cesurformacion.com::f1b4fb41-67f7-43d5-9605-1e1bf3fa2fd7" providerId="AD" clId="Web-{C3AB6D86-1EE9-404E-9888-3AFE19058067}" dt="2021-12-22T11:08:31.244" v="273"/>
          <ac:spMkLst>
            <pc:docMk/>
            <pc:sldMk cId="735837224" sldId="262"/>
            <ac:spMk id="21" creationId="{DE4D62F9-188E-4530-84C2-24BDEE4BEB82}"/>
          </ac:spMkLst>
        </pc:spChg>
        <pc:spChg chg="add">
          <ac:chgData name="Alejandro Rebola Casquero" userId="S::alejandro.s239379@cesurformacion.com::f1b4fb41-67f7-43d5-9605-1e1bf3fa2fd7" providerId="AD" clId="Web-{C3AB6D86-1EE9-404E-9888-3AFE19058067}" dt="2021-12-22T11:08:31.244" v="273"/>
          <ac:spMkLst>
            <pc:docMk/>
            <pc:sldMk cId="735837224" sldId="262"/>
            <ac:spMk id="23" creationId="{04A3DA6D-FED2-4369-9ACD-B578C8790D66}"/>
          </ac:spMkLst>
        </pc:spChg>
        <pc:spChg chg="add">
          <ac:chgData name="Alejandro Rebola Casquero" userId="S::alejandro.s239379@cesurformacion.com::f1b4fb41-67f7-43d5-9605-1e1bf3fa2fd7" providerId="AD" clId="Web-{C3AB6D86-1EE9-404E-9888-3AFE19058067}" dt="2021-12-22T11:08:31.244" v="273"/>
          <ac:spMkLst>
            <pc:docMk/>
            <pc:sldMk cId="735837224" sldId="262"/>
            <ac:spMk id="25" creationId="{163C72DE-4C01-4F6C-9020-327690ADA850}"/>
          </ac:spMkLst>
        </pc:spChg>
        <pc:spChg chg="add">
          <ac:chgData name="Alejandro Rebola Casquero" userId="S::alejandro.s239379@cesurformacion.com::f1b4fb41-67f7-43d5-9605-1e1bf3fa2fd7" providerId="AD" clId="Web-{C3AB6D86-1EE9-404E-9888-3AFE19058067}" dt="2021-12-22T11:08:31.244" v="273"/>
          <ac:spMkLst>
            <pc:docMk/>
            <pc:sldMk cId="735837224" sldId="262"/>
            <ac:spMk id="27" creationId="{5627181E-8B3E-4EFB-8F43-17296B86C0D6}"/>
          </ac:spMkLst>
        </pc:spChg>
        <pc:spChg chg="add">
          <ac:chgData name="Alejandro Rebola Casquero" userId="S::alejandro.s239379@cesurformacion.com::f1b4fb41-67f7-43d5-9605-1e1bf3fa2fd7" providerId="AD" clId="Web-{C3AB6D86-1EE9-404E-9888-3AFE19058067}" dt="2021-12-22T11:08:31.244" v="273"/>
          <ac:spMkLst>
            <pc:docMk/>
            <pc:sldMk cId="735837224" sldId="262"/>
            <ac:spMk id="29" creationId="{2E45DBDE-EAD7-4DEE-B77D-577BBB0A1318}"/>
          </ac:spMkLst>
        </pc:spChg>
        <pc:picChg chg="del">
          <ac:chgData name="Alejandro Rebola Casquero" userId="S::alejandro.s239379@cesurformacion.com::f1b4fb41-67f7-43d5-9605-1e1bf3fa2fd7" providerId="AD" clId="Web-{C3AB6D86-1EE9-404E-9888-3AFE19058067}" dt="2021-12-22T11:04:45.848" v="240"/>
          <ac:picMkLst>
            <pc:docMk/>
            <pc:sldMk cId="735837224" sldId="262"/>
            <ac:picMk id="3" creationId="{384D1C7C-F229-4ED4-9F17-E15A5EB5D814}"/>
          </ac:picMkLst>
        </pc:picChg>
        <pc:picChg chg="add mod">
          <ac:chgData name="Alejandro Rebola Casquero" userId="S::alejandro.s239379@cesurformacion.com::f1b4fb41-67f7-43d5-9605-1e1bf3fa2fd7" providerId="AD" clId="Web-{C3AB6D86-1EE9-404E-9888-3AFE19058067}" dt="2021-12-22T11:08:31.244" v="273"/>
          <ac:picMkLst>
            <pc:docMk/>
            <pc:sldMk cId="735837224" sldId="262"/>
            <ac:picMk id="6" creationId="{65FD621D-D70A-4FB3-83A0-9FE0D3DB6B46}"/>
          </ac:picMkLst>
        </pc:picChg>
        <pc:picChg chg="add">
          <ac:chgData name="Alejandro Rebola Casquero" userId="S::alejandro.s239379@cesurformacion.com::f1b4fb41-67f7-43d5-9605-1e1bf3fa2fd7" providerId="AD" clId="Web-{C3AB6D86-1EE9-404E-9888-3AFE19058067}" dt="2021-12-22T11:08:31.244" v="273"/>
          <ac:picMkLst>
            <pc:docMk/>
            <pc:sldMk cId="735837224" sldId="262"/>
            <ac:picMk id="11" creationId="{41B68C77-138E-4BF7-A276-BD0C78A4219F}"/>
          </ac:picMkLst>
        </pc:picChg>
        <pc:picChg chg="add">
          <ac:chgData name="Alejandro Rebola Casquero" userId="S::alejandro.s239379@cesurformacion.com::f1b4fb41-67f7-43d5-9605-1e1bf3fa2fd7" providerId="AD" clId="Web-{C3AB6D86-1EE9-404E-9888-3AFE19058067}" dt="2021-12-22T11:08:31.244" v="273"/>
          <ac:picMkLst>
            <pc:docMk/>
            <pc:sldMk cId="735837224" sldId="262"/>
            <ac:picMk id="13" creationId="{7C268552-D473-46ED-B1B8-422042C4DEF1}"/>
          </ac:picMkLst>
        </pc:picChg>
        <pc:picChg chg="add">
          <ac:chgData name="Alejandro Rebola Casquero" userId="S::alejandro.s239379@cesurformacion.com::f1b4fb41-67f7-43d5-9605-1e1bf3fa2fd7" providerId="AD" clId="Web-{C3AB6D86-1EE9-404E-9888-3AFE19058067}" dt="2021-12-22T11:08:31.244" v="273"/>
          <ac:picMkLst>
            <pc:docMk/>
            <pc:sldMk cId="735837224" sldId="262"/>
            <ac:picMk id="17" creationId="{B9238B3E-24AA-439A-B527-6C5DF6D72145}"/>
          </ac:picMkLst>
        </pc:picChg>
        <pc:picChg chg="add">
          <ac:chgData name="Alejandro Rebola Casquero" userId="S::alejandro.s239379@cesurformacion.com::f1b4fb41-67f7-43d5-9605-1e1bf3fa2fd7" providerId="AD" clId="Web-{C3AB6D86-1EE9-404E-9888-3AFE19058067}" dt="2021-12-22T11:08:31.244" v="273"/>
          <ac:picMkLst>
            <pc:docMk/>
            <pc:sldMk cId="735837224" sldId="262"/>
            <ac:picMk id="19" creationId="{69F01145-BEA3-4CBF-AA21-10077B948CA8}"/>
          </ac:picMkLst>
        </pc:picChg>
      </pc:sldChg>
      <pc:sldMasterChg chg="del delSldLayout">
        <pc:chgData name="Alejandro Rebola Casquero" userId="S::alejandro.s239379@cesurformacion.com::f1b4fb41-67f7-43d5-9605-1e1bf3fa2fd7" providerId="AD" clId="Web-{C3AB6D86-1EE9-404E-9888-3AFE19058067}" dt="2021-12-22T11:06:34.117" v="256"/>
        <pc:sldMasterMkLst>
          <pc:docMk/>
          <pc:sldMasterMk cId="2933118997" sldId="2147483648"/>
        </pc:sldMasterMkLst>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2288191458" sldId="2147483649"/>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3398174421" sldId="2147483650"/>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2339700568" sldId="2147483651"/>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979029867" sldId="2147483652"/>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1752394269" sldId="2147483653"/>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3630658609" sldId="2147483654"/>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3682375612" sldId="2147483655"/>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1360449816" sldId="2147483656"/>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383603595" sldId="2147483657"/>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541863252" sldId="2147483658"/>
          </pc:sldLayoutMkLst>
        </pc:sldLayoutChg>
        <pc:sldLayoutChg chg="del">
          <pc:chgData name="Alejandro Rebola Casquero" userId="S::alejandro.s239379@cesurformacion.com::f1b4fb41-67f7-43d5-9605-1e1bf3fa2fd7" providerId="AD" clId="Web-{C3AB6D86-1EE9-404E-9888-3AFE19058067}" dt="2021-12-22T11:06:34.117" v="256"/>
          <pc:sldLayoutMkLst>
            <pc:docMk/>
            <pc:sldMasterMk cId="2933118997" sldId="2147483648"/>
            <pc:sldLayoutMk cId="2215096201" sldId="2147483659"/>
          </pc:sldLayoutMkLst>
        </pc:sldLayoutChg>
      </pc:sldMasterChg>
      <pc:sldMasterChg chg="add del addSldLayout delSldLayout modSldLayout">
        <pc:chgData name="Alejandro Rebola Casquero" userId="S::alejandro.s239379@cesurformacion.com::f1b4fb41-67f7-43d5-9605-1e1bf3fa2fd7" providerId="AD" clId="Web-{C3AB6D86-1EE9-404E-9888-3AFE19058067}" dt="2021-12-22T11:07:31.977" v="265"/>
        <pc:sldMasterMkLst>
          <pc:docMk/>
          <pc:sldMasterMk cId="1219107312" sldId="2147483660"/>
        </pc:sldMasterMkLst>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4208726238" sldId="2147483661"/>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3354652473" sldId="2147483662"/>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936292329" sldId="2147483663"/>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1207035015" sldId="2147483664"/>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1669071634" sldId="2147483665"/>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3029227331" sldId="2147483666"/>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2200675266" sldId="2147483667"/>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1276814843" sldId="2147483668"/>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3475136015" sldId="2147483669"/>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3124444819" sldId="2147483670"/>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163432158" sldId="2147483671"/>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556813248" sldId="2147483672"/>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4218359790" sldId="2147483673"/>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444326926" sldId="2147483674"/>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1500526881" sldId="2147483675"/>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2132113519" sldId="2147483676"/>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219107312" sldId="2147483660"/>
            <pc:sldLayoutMk cId="2736844272" sldId="2147483677"/>
          </pc:sldLayoutMkLst>
        </pc:sldLayoutChg>
      </pc:sldMasterChg>
      <pc:sldMasterChg chg="add del addSldLayout delSldLayout modSldLayout">
        <pc:chgData name="Alejandro Rebola Casquero" userId="S::alejandro.s239379@cesurformacion.com::f1b4fb41-67f7-43d5-9605-1e1bf3fa2fd7" providerId="AD" clId="Web-{C3AB6D86-1EE9-404E-9888-3AFE19058067}" dt="2021-12-22T11:07:31.977" v="265"/>
        <pc:sldMasterMkLst>
          <pc:docMk/>
          <pc:sldMasterMk cId="1734926067" sldId="2147483678"/>
        </pc:sldMasterMkLst>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1832124111" sldId="2147483679"/>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1613363971" sldId="2147483680"/>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157845069" sldId="2147483681"/>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2297517292" sldId="2147483682"/>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313386883" sldId="2147483683"/>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609137762" sldId="2147483684"/>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1718738367" sldId="2147483685"/>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3061736208" sldId="2147483686"/>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3842247705" sldId="2147483687"/>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3086477143" sldId="2147483688"/>
          </pc:sldLayoutMkLst>
        </pc:sldLayoutChg>
        <pc:sldLayoutChg chg="add del mod replId">
          <pc:chgData name="Alejandro Rebola Casquero" userId="S::alejandro.s239379@cesurformacion.com::f1b4fb41-67f7-43d5-9605-1e1bf3fa2fd7" providerId="AD" clId="Web-{C3AB6D86-1EE9-404E-9888-3AFE19058067}" dt="2021-12-22T11:07:31.977" v="265"/>
          <pc:sldLayoutMkLst>
            <pc:docMk/>
            <pc:sldMasterMk cId="1734926067" sldId="2147483678"/>
            <pc:sldLayoutMk cId="3698563460" sldId="2147483689"/>
          </pc:sldLayoutMkLst>
        </pc:sldLayoutChg>
      </pc:sldMasterChg>
    </pc:docChg>
  </pc:docChgLst>
  <pc:docChgLst>
    <pc:chgData name="Alejandro Rebola Casquero" userId="S::alejandro.s239379@cesurformacion.com::f1b4fb41-67f7-43d5-9605-1e1bf3fa2fd7" providerId="AD" clId="Web-{B3FF1814-D6A8-4B80-A2DB-0D8EB80324FF}"/>
    <pc:docChg chg="addSld delSld modSld sldOrd">
      <pc:chgData name="Alejandro Rebola Casquero" userId="S::alejandro.s239379@cesurformacion.com::f1b4fb41-67f7-43d5-9605-1e1bf3fa2fd7" providerId="AD" clId="Web-{B3FF1814-D6A8-4B80-A2DB-0D8EB80324FF}" dt="2021-12-22T10:56:54.146" v="127" actId="20577"/>
      <pc:docMkLst>
        <pc:docMk/>
      </pc:docMkLst>
      <pc:sldChg chg="addSp delSp modSp ord">
        <pc:chgData name="Alejandro Rebola Casquero" userId="S::alejandro.s239379@cesurformacion.com::f1b4fb41-67f7-43d5-9605-1e1bf3fa2fd7" providerId="AD" clId="Web-{B3FF1814-D6A8-4B80-A2DB-0D8EB80324FF}" dt="2021-12-22T10:53:13.423" v="55" actId="20577"/>
        <pc:sldMkLst>
          <pc:docMk/>
          <pc:sldMk cId="2406273178" sldId="256"/>
        </pc:sldMkLst>
        <pc:spChg chg="mod">
          <ac:chgData name="Alejandro Rebola Casquero" userId="S::alejandro.s239379@cesurformacion.com::f1b4fb41-67f7-43d5-9605-1e1bf3fa2fd7" providerId="AD" clId="Web-{B3FF1814-D6A8-4B80-A2DB-0D8EB80324FF}" dt="2021-12-22T10:53:13.423" v="55" actId="20577"/>
          <ac:spMkLst>
            <pc:docMk/>
            <pc:sldMk cId="2406273178" sldId="256"/>
            <ac:spMk id="2" creationId="{00000000-0000-0000-0000-000000000000}"/>
          </ac:spMkLst>
        </pc:spChg>
        <pc:spChg chg="del">
          <ac:chgData name="Alejandro Rebola Casquero" userId="S::alejandro.s239379@cesurformacion.com::f1b4fb41-67f7-43d5-9605-1e1bf3fa2fd7" providerId="AD" clId="Web-{B3FF1814-D6A8-4B80-A2DB-0D8EB80324FF}" dt="2021-12-22T10:49:51.653" v="5"/>
          <ac:spMkLst>
            <pc:docMk/>
            <pc:sldMk cId="2406273178" sldId="256"/>
            <ac:spMk id="3" creationId="{00000000-0000-0000-0000-000000000000}"/>
          </ac:spMkLst>
        </pc:spChg>
        <pc:spChg chg="add mod">
          <ac:chgData name="Alejandro Rebola Casquero" userId="S::alejandro.s239379@cesurformacion.com::f1b4fb41-67f7-43d5-9605-1e1bf3fa2fd7" providerId="AD" clId="Web-{B3FF1814-D6A8-4B80-A2DB-0D8EB80324FF}" dt="2021-12-22T10:53:08.688" v="51" actId="20577"/>
          <ac:spMkLst>
            <pc:docMk/>
            <pc:sldMk cId="2406273178" sldId="256"/>
            <ac:spMk id="4" creationId="{2CF0959E-EEFD-4944-93DB-9FCF60DFCBB0}"/>
          </ac:spMkLst>
        </pc:spChg>
        <pc:picChg chg="add del mod">
          <ac:chgData name="Alejandro Rebola Casquero" userId="S::alejandro.s239379@cesurformacion.com::f1b4fb41-67f7-43d5-9605-1e1bf3fa2fd7" providerId="AD" clId="Web-{B3FF1814-D6A8-4B80-A2DB-0D8EB80324FF}" dt="2021-12-22T10:53:10.063" v="52"/>
          <ac:picMkLst>
            <pc:docMk/>
            <pc:sldMk cId="2406273178" sldId="256"/>
            <ac:picMk id="6" creationId="{029AD397-A932-48C7-8CF6-653559ED8A43}"/>
          </ac:picMkLst>
        </pc:picChg>
      </pc:sldChg>
      <pc:sldChg chg="addSp delSp modSp add replId">
        <pc:chgData name="Alejandro Rebola Casquero" userId="S::alejandro.s239379@cesurformacion.com::f1b4fb41-67f7-43d5-9605-1e1bf3fa2fd7" providerId="AD" clId="Web-{B3FF1814-D6A8-4B80-A2DB-0D8EB80324FF}" dt="2021-12-22T10:51:53.327" v="32" actId="1076"/>
        <pc:sldMkLst>
          <pc:docMk/>
          <pc:sldMk cId="1161585611" sldId="257"/>
        </pc:sldMkLst>
        <pc:spChg chg="mod">
          <ac:chgData name="Alejandro Rebola Casquero" userId="S::alejandro.s239379@cesurformacion.com::f1b4fb41-67f7-43d5-9605-1e1bf3fa2fd7" providerId="AD" clId="Web-{B3FF1814-D6A8-4B80-A2DB-0D8EB80324FF}" dt="2021-12-22T10:51:53.327" v="32" actId="1076"/>
          <ac:spMkLst>
            <pc:docMk/>
            <pc:sldMk cId="1161585611" sldId="257"/>
            <ac:spMk id="4" creationId="{2CF0959E-EEFD-4944-93DB-9FCF60DFCBB0}"/>
          </ac:spMkLst>
        </pc:spChg>
        <pc:picChg chg="add del mod">
          <ac:chgData name="Alejandro Rebola Casquero" userId="S::alejandro.s239379@cesurformacion.com::f1b4fb41-67f7-43d5-9605-1e1bf3fa2fd7" providerId="AD" clId="Web-{B3FF1814-D6A8-4B80-A2DB-0D8EB80324FF}" dt="2021-12-22T10:51:28.983" v="24"/>
          <ac:picMkLst>
            <pc:docMk/>
            <pc:sldMk cId="1161585611" sldId="257"/>
            <ac:picMk id="3" creationId="{51E7458D-ACDD-4020-B1CD-0C450CABBF48}"/>
          </ac:picMkLst>
        </pc:picChg>
        <pc:picChg chg="add mod">
          <ac:chgData name="Alejandro Rebola Casquero" userId="S::alejandro.s239379@cesurformacion.com::f1b4fb41-67f7-43d5-9605-1e1bf3fa2fd7" providerId="AD" clId="Web-{B3FF1814-D6A8-4B80-A2DB-0D8EB80324FF}" dt="2021-12-22T10:51:45.858" v="30" actId="1076"/>
          <ac:picMkLst>
            <pc:docMk/>
            <pc:sldMk cId="1161585611" sldId="257"/>
            <ac:picMk id="5" creationId="{0BCD46E2-CCB0-4A3C-AF40-A937CDF44C6D}"/>
          </ac:picMkLst>
        </pc:picChg>
      </pc:sldChg>
      <pc:sldChg chg="delSp modSp add del replId">
        <pc:chgData name="Alejandro Rebola Casquero" userId="S::alejandro.s239379@cesurformacion.com::f1b4fb41-67f7-43d5-9605-1e1bf3fa2fd7" providerId="AD" clId="Web-{B3FF1814-D6A8-4B80-A2DB-0D8EB80324FF}" dt="2021-12-22T10:54:12.877" v="67" actId="20577"/>
        <pc:sldMkLst>
          <pc:docMk/>
          <pc:sldMk cId="821446344" sldId="258"/>
        </pc:sldMkLst>
        <pc:spChg chg="mod">
          <ac:chgData name="Alejandro Rebola Casquero" userId="S::alejandro.s239379@cesurformacion.com::f1b4fb41-67f7-43d5-9605-1e1bf3fa2fd7" providerId="AD" clId="Web-{B3FF1814-D6A8-4B80-A2DB-0D8EB80324FF}" dt="2021-12-22T10:53:50.221" v="60" actId="1076"/>
          <ac:spMkLst>
            <pc:docMk/>
            <pc:sldMk cId="821446344" sldId="258"/>
            <ac:spMk id="2" creationId="{00000000-0000-0000-0000-000000000000}"/>
          </ac:spMkLst>
        </pc:spChg>
        <pc:spChg chg="mod">
          <ac:chgData name="Alejandro Rebola Casquero" userId="S::alejandro.s239379@cesurformacion.com::f1b4fb41-67f7-43d5-9605-1e1bf3fa2fd7" providerId="AD" clId="Web-{B3FF1814-D6A8-4B80-A2DB-0D8EB80324FF}" dt="2021-12-22T10:54:12.877" v="67" actId="20577"/>
          <ac:spMkLst>
            <pc:docMk/>
            <pc:sldMk cId="821446344" sldId="258"/>
            <ac:spMk id="4" creationId="{2CF0959E-EEFD-4944-93DB-9FCF60DFCBB0}"/>
          </ac:spMkLst>
        </pc:spChg>
        <pc:picChg chg="del">
          <ac:chgData name="Alejandro Rebola Casquero" userId="S::alejandro.s239379@cesurformacion.com::f1b4fb41-67f7-43d5-9605-1e1bf3fa2fd7" providerId="AD" clId="Web-{B3FF1814-D6A8-4B80-A2DB-0D8EB80324FF}" dt="2021-12-22T10:54:02.690" v="61"/>
          <ac:picMkLst>
            <pc:docMk/>
            <pc:sldMk cId="821446344" sldId="258"/>
            <ac:picMk id="5" creationId="{0BCD46E2-CCB0-4A3C-AF40-A937CDF44C6D}"/>
          </ac:picMkLst>
        </pc:picChg>
      </pc:sldChg>
      <pc:sldChg chg="modSp add replId">
        <pc:chgData name="Alejandro Rebola Casquero" userId="S::alejandro.s239379@cesurformacion.com::f1b4fb41-67f7-43d5-9605-1e1bf3fa2fd7" providerId="AD" clId="Web-{B3FF1814-D6A8-4B80-A2DB-0D8EB80324FF}" dt="2021-12-22T10:54:50.550" v="74" actId="20577"/>
        <pc:sldMkLst>
          <pc:docMk/>
          <pc:sldMk cId="3706652505" sldId="259"/>
        </pc:sldMkLst>
        <pc:spChg chg="mod">
          <ac:chgData name="Alejandro Rebola Casquero" userId="S::alejandro.s239379@cesurformacion.com::f1b4fb41-67f7-43d5-9605-1e1bf3fa2fd7" providerId="AD" clId="Web-{B3FF1814-D6A8-4B80-A2DB-0D8EB80324FF}" dt="2021-12-22T10:54:50.550" v="74" actId="20577"/>
          <ac:spMkLst>
            <pc:docMk/>
            <pc:sldMk cId="3706652505" sldId="259"/>
            <ac:spMk id="4" creationId="{2CF0959E-EEFD-4944-93DB-9FCF60DFCBB0}"/>
          </ac:spMkLst>
        </pc:spChg>
      </pc:sldChg>
      <pc:sldChg chg="modSp add replId">
        <pc:chgData name="Alejandro Rebola Casquero" userId="S::alejandro.s239379@cesurformacion.com::f1b4fb41-67f7-43d5-9605-1e1bf3fa2fd7" providerId="AD" clId="Web-{B3FF1814-D6A8-4B80-A2DB-0D8EB80324FF}" dt="2021-12-22T10:56:54.146" v="127" actId="20577"/>
        <pc:sldMkLst>
          <pc:docMk/>
          <pc:sldMk cId="505509903" sldId="260"/>
        </pc:sldMkLst>
        <pc:spChg chg="mod">
          <ac:chgData name="Alejandro Rebola Casquero" userId="S::alejandro.s239379@cesurformacion.com::f1b4fb41-67f7-43d5-9605-1e1bf3fa2fd7" providerId="AD" clId="Web-{B3FF1814-D6A8-4B80-A2DB-0D8EB80324FF}" dt="2021-12-22T10:55:02.472" v="78" actId="1076"/>
          <ac:spMkLst>
            <pc:docMk/>
            <pc:sldMk cId="505509903" sldId="260"/>
            <ac:spMk id="2" creationId="{00000000-0000-0000-0000-000000000000}"/>
          </ac:spMkLst>
        </pc:spChg>
        <pc:spChg chg="mod">
          <ac:chgData name="Alejandro Rebola Casquero" userId="S::alejandro.s239379@cesurformacion.com::f1b4fb41-67f7-43d5-9605-1e1bf3fa2fd7" providerId="AD" clId="Web-{B3FF1814-D6A8-4B80-A2DB-0D8EB80324FF}" dt="2021-12-22T10:56:54.146" v="127" actId="20577"/>
          <ac:spMkLst>
            <pc:docMk/>
            <pc:sldMk cId="505509903" sldId="260"/>
            <ac:spMk id="4" creationId="{2CF0959E-EEFD-4944-93DB-9FCF60DFCBB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C6EA66-F605-4F12-9D4B-FFBFE9EE03A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8A349C2-8580-46CE-A6CA-AEB5E4D8BEB3}">
      <dgm:prSet/>
      <dgm:spPr/>
      <dgm:t>
        <a:bodyPr/>
        <a:lstStyle/>
        <a:p>
          <a:r>
            <a:rPr lang="en-US" b="1" dirty="0" err="1"/>
            <a:t>Pruebas</a:t>
          </a:r>
          <a:r>
            <a:rPr lang="en-US" b="1" dirty="0"/>
            <a:t> de </a:t>
          </a:r>
          <a:r>
            <a:rPr lang="en-US" b="1" dirty="0" err="1"/>
            <a:t>Rendimiento</a:t>
          </a:r>
          <a:r>
            <a:rPr lang="en-US" b="1" dirty="0"/>
            <a:t> (Performance):</a:t>
          </a:r>
          <a:r>
            <a:rPr lang="en-US" dirty="0"/>
            <a:t> </a:t>
          </a:r>
          <a:r>
            <a:rPr lang="en-US" dirty="0" err="1"/>
            <a:t>el</a:t>
          </a:r>
          <a:r>
            <a:rPr lang="en-US" dirty="0"/>
            <a:t> </a:t>
          </a:r>
          <a:r>
            <a:rPr lang="en-US" dirty="0" err="1"/>
            <a:t>objetivo</a:t>
          </a:r>
          <a:r>
            <a:rPr lang="en-US" dirty="0"/>
            <a:t> de </a:t>
          </a:r>
          <a:r>
            <a:rPr lang="en-US" dirty="0" err="1"/>
            <a:t>estas</a:t>
          </a:r>
          <a:r>
            <a:rPr lang="en-US" dirty="0"/>
            <a:t> </a:t>
          </a:r>
          <a:r>
            <a:rPr lang="en-US" dirty="0" err="1"/>
            <a:t>pruebas</a:t>
          </a:r>
          <a:r>
            <a:rPr lang="en-US" dirty="0"/>
            <a:t> es </a:t>
          </a:r>
          <a:r>
            <a:rPr lang="en-US" dirty="0" err="1"/>
            <a:t>garantizar</a:t>
          </a:r>
          <a:r>
            <a:rPr lang="en-US" dirty="0"/>
            <a:t> </a:t>
          </a:r>
          <a:r>
            <a:rPr lang="en-US" dirty="0" err="1"/>
            <a:t>el</a:t>
          </a:r>
          <a:r>
            <a:rPr lang="en-US" dirty="0"/>
            <a:t> </a:t>
          </a:r>
          <a:r>
            <a:rPr lang="en-US" dirty="0" err="1"/>
            <a:t>funcionamiento</a:t>
          </a:r>
          <a:r>
            <a:rPr lang="en-US" dirty="0"/>
            <a:t> bajo </a:t>
          </a:r>
          <a:r>
            <a:rPr lang="en-US" dirty="0" err="1"/>
            <a:t>una</a:t>
          </a:r>
          <a:r>
            <a:rPr lang="en-US" dirty="0"/>
            <a:t> carga de </a:t>
          </a:r>
          <a:r>
            <a:rPr lang="en-US" dirty="0" err="1"/>
            <a:t>trabajo</a:t>
          </a:r>
          <a:r>
            <a:rPr lang="en-US" dirty="0"/>
            <a:t> </a:t>
          </a:r>
          <a:r>
            <a:rPr lang="en-US" dirty="0" err="1"/>
            <a:t>esperada</a:t>
          </a:r>
          <a:r>
            <a:rPr lang="en-US" dirty="0"/>
            <a:t>.</a:t>
          </a:r>
        </a:p>
      </dgm:t>
    </dgm:pt>
    <dgm:pt modelId="{9B7427D6-9120-4BF3-B527-A3BEDA3B32E9}" type="parTrans" cxnId="{26B035DC-E477-4530-93F5-8E9928C6D447}">
      <dgm:prSet/>
      <dgm:spPr/>
      <dgm:t>
        <a:bodyPr/>
        <a:lstStyle/>
        <a:p>
          <a:endParaRPr lang="en-US"/>
        </a:p>
      </dgm:t>
    </dgm:pt>
    <dgm:pt modelId="{35735B9A-1AE3-478F-B269-9E77E8D89BD8}" type="sibTrans" cxnId="{26B035DC-E477-4530-93F5-8E9928C6D447}">
      <dgm:prSet/>
      <dgm:spPr/>
      <dgm:t>
        <a:bodyPr/>
        <a:lstStyle/>
        <a:p>
          <a:endParaRPr lang="en-US"/>
        </a:p>
      </dgm:t>
    </dgm:pt>
    <dgm:pt modelId="{996E3D81-C256-4BAF-B51A-23066C6BE19E}">
      <dgm:prSet/>
      <dgm:spPr/>
      <dgm:t>
        <a:bodyPr/>
        <a:lstStyle/>
        <a:p>
          <a:r>
            <a:rPr lang="en-US" dirty="0" err="1"/>
            <a:t>Tipos</a:t>
          </a:r>
          <a:r>
            <a:rPr lang="en-US" dirty="0"/>
            <a:t>:</a:t>
          </a:r>
        </a:p>
      </dgm:t>
    </dgm:pt>
    <dgm:pt modelId="{EDDDF6B7-3B7A-4A4C-BB79-6E4D1B839EF9}" type="parTrans" cxnId="{9D151589-3FD3-4F1E-A5F8-D1CF4EA8FEB1}">
      <dgm:prSet/>
      <dgm:spPr/>
      <dgm:t>
        <a:bodyPr/>
        <a:lstStyle/>
        <a:p>
          <a:endParaRPr lang="en-US"/>
        </a:p>
      </dgm:t>
    </dgm:pt>
    <dgm:pt modelId="{AE232C3B-1A7F-4EE9-90AD-012FC4108FEB}" type="sibTrans" cxnId="{9D151589-3FD3-4F1E-A5F8-D1CF4EA8FEB1}">
      <dgm:prSet/>
      <dgm:spPr/>
      <dgm:t>
        <a:bodyPr/>
        <a:lstStyle/>
        <a:p>
          <a:endParaRPr lang="en-US"/>
        </a:p>
      </dgm:t>
    </dgm:pt>
    <dgm:pt modelId="{92FC4EDC-50A8-40E2-AC64-CE8160A25DE3}">
      <dgm:prSet/>
      <dgm:spPr/>
      <dgm:t>
        <a:bodyPr/>
        <a:lstStyle/>
        <a:p>
          <a:r>
            <a:rPr lang="en-US" b="1" dirty="0" err="1"/>
            <a:t>Pruebas</a:t>
          </a:r>
          <a:r>
            <a:rPr lang="en-US" b="1" dirty="0"/>
            <a:t> de carga.</a:t>
          </a:r>
          <a:endParaRPr lang="en-US" dirty="0"/>
        </a:p>
      </dgm:t>
    </dgm:pt>
    <dgm:pt modelId="{B3CCE98E-D2A8-4B7B-8462-EE026668E8BE}" type="parTrans" cxnId="{F351C6B8-0F5F-434A-A369-434F795671B3}">
      <dgm:prSet/>
      <dgm:spPr/>
      <dgm:t>
        <a:bodyPr/>
        <a:lstStyle/>
        <a:p>
          <a:endParaRPr lang="en-US"/>
        </a:p>
      </dgm:t>
    </dgm:pt>
    <dgm:pt modelId="{8DE1258E-47C8-415E-888B-9F259020FFE7}" type="sibTrans" cxnId="{F351C6B8-0F5F-434A-A369-434F795671B3}">
      <dgm:prSet/>
      <dgm:spPr/>
      <dgm:t>
        <a:bodyPr/>
        <a:lstStyle/>
        <a:p>
          <a:endParaRPr lang="en-US"/>
        </a:p>
      </dgm:t>
    </dgm:pt>
    <dgm:pt modelId="{9C2A7DF4-7D42-4F3D-8DEA-E3028B4EF490}">
      <dgm:prSet/>
      <dgm:spPr/>
      <dgm:t>
        <a:bodyPr/>
        <a:lstStyle/>
        <a:p>
          <a:r>
            <a:rPr lang="en-US" b="1" dirty="0" err="1"/>
            <a:t>Pruebas</a:t>
          </a:r>
          <a:r>
            <a:rPr lang="en-US" b="1" dirty="0"/>
            <a:t> de </a:t>
          </a:r>
          <a:r>
            <a:rPr lang="en-US" b="1" dirty="0" err="1"/>
            <a:t>Estrés</a:t>
          </a:r>
          <a:r>
            <a:rPr lang="en-US" b="1" dirty="0"/>
            <a:t>.</a:t>
          </a:r>
          <a:endParaRPr lang="en-US" dirty="0"/>
        </a:p>
      </dgm:t>
    </dgm:pt>
    <dgm:pt modelId="{BE6781E5-BC6D-4E48-947B-574849159203}" type="parTrans" cxnId="{83A2710C-C6D4-467B-B2A8-F4B1C4A5F388}">
      <dgm:prSet/>
      <dgm:spPr/>
      <dgm:t>
        <a:bodyPr/>
        <a:lstStyle/>
        <a:p>
          <a:endParaRPr lang="en-US"/>
        </a:p>
      </dgm:t>
    </dgm:pt>
    <dgm:pt modelId="{64267CFA-2BC7-4AE9-AAA7-A0637242F851}" type="sibTrans" cxnId="{83A2710C-C6D4-467B-B2A8-F4B1C4A5F388}">
      <dgm:prSet/>
      <dgm:spPr/>
      <dgm:t>
        <a:bodyPr/>
        <a:lstStyle/>
        <a:p>
          <a:endParaRPr lang="en-US"/>
        </a:p>
      </dgm:t>
    </dgm:pt>
    <dgm:pt modelId="{68949369-315A-48E9-A29B-E94F4390DC18}">
      <dgm:prSet/>
      <dgm:spPr/>
      <dgm:t>
        <a:bodyPr/>
        <a:lstStyle/>
        <a:p>
          <a:r>
            <a:rPr lang="en-US" b="1" dirty="0" err="1"/>
            <a:t>Pruebas</a:t>
          </a:r>
          <a:r>
            <a:rPr lang="en-US" b="1" dirty="0"/>
            <a:t> de </a:t>
          </a:r>
          <a:r>
            <a:rPr lang="en-US" b="1" dirty="0" err="1"/>
            <a:t>Escalabilidad</a:t>
          </a:r>
          <a:r>
            <a:rPr lang="en-US" b="1" dirty="0"/>
            <a:t>.</a:t>
          </a:r>
          <a:endParaRPr lang="en-US" dirty="0"/>
        </a:p>
      </dgm:t>
    </dgm:pt>
    <dgm:pt modelId="{3063263B-9BE5-4FF3-940F-63BF4A782B2C}" type="parTrans" cxnId="{A4F2A2DC-73D6-4880-BA3F-848BA73D4E99}">
      <dgm:prSet/>
      <dgm:spPr/>
      <dgm:t>
        <a:bodyPr/>
        <a:lstStyle/>
        <a:p>
          <a:endParaRPr lang="en-US"/>
        </a:p>
      </dgm:t>
    </dgm:pt>
    <dgm:pt modelId="{13140420-7A61-4B52-AF55-A55C78A489B8}" type="sibTrans" cxnId="{A4F2A2DC-73D6-4880-BA3F-848BA73D4E99}">
      <dgm:prSet/>
      <dgm:spPr/>
      <dgm:t>
        <a:bodyPr/>
        <a:lstStyle/>
        <a:p>
          <a:endParaRPr lang="en-US"/>
        </a:p>
      </dgm:t>
    </dgm:pt>
    <dgm:pt modelId="{010A3770-696F-4158-99A1-93FA0113BED8}">
      <dgm:prSet/>
      <dgm:spPr/>
      <dgm:t>
        <a:bodyPr/>
        <a:lstStyle/>
        <a:p>
          <a:r>
            <a:rPr lang="en-US" b="1" dirty="0" err="1"/>
            <a:t>Pruebas</a:t>
          </a:r>
          <a:r>
            <a:rPr lang="en-US" b="1" dirty="0"/>
            <a:t> de Volumen.</a:t>
          </a:r>
          <a:endParaRPr lang="en-US" dirty="0"/>
        </a:p>
      </dgm:t>
    </dgm:pt>
    <dgm:pt modelId="{22B3C94A-60B0-4C06-8A05-D3C9E3184CA4}" type="parTrans" cxnId="{2BCE0545-96D7-46EB-A530-9092DEE1D962}">
      <dgm:prSet/>
      <dgm:spPr/>
      <dgm:t>
        <a:bodyPr/>
        <a:lstStyle/>
        <a:p>
          <a:endParaRPr lang="en-US"/>
        </a:p>
      </dgm:t>
    </dgm:pt>
    <dgm:pt modelId="{3CB90C68-FBE3-409C-B707-AD59A08075F0}" type="sibTrans" cxnId="{2BCE0545-96D7-46EB-A530-9092DEE1D962}">
      <dgm:prSet/>
      <dgm:spPr/>
      <dgm:t>
        <a:bodyPr/>
        <a:lstStyle/>
        <a:p>
          <a:endParaRPr lang="en-US"/>
        </a:p>
      </dgm:t>
    </dgm:pt>
    <dgm:pt modelId="{800960A1-867D-4FD0-A14E-0D2A54BABD78}">
      <dgm:prSet/>
      <dgm:spPr/>
      <dgm:t>
        <a:bodyPr/>
        <a:lstStyle/>
        <a:p>
          <a:r>
            <a:rPr lang="en-US" b="1" dirty="0" err="1"/>
            <a:t>Pruebas</a:t>
          </a:r>
          <a:r>
            <a:rPr lang="en-US" b="1" dirty="0"/>
            <a:t> de </a:t>
          </a:r>
          <a:r>
            <a:rPr lang="en-US" b="1" dirty="0" err="1"/>
            <a:t>seguridad</a:t>
          </a:r>
          <a:r>
            <a:rPr lang="en-US" b="1" dirty="0"/>
            <a:t>.</a:t>
          </a:r>
          <a:endParaRPr lang="en-US" dirty="0"/>
        </a:p>
      </dgm:t>
    </dgm:pt>
    <dgm:pt modelId="{1A115F47-ECA5-419A-9315-348D5B635807}" type="parTrans" cxnId="{677C47CF-7832-479D-A180-DC67CCF8A259}">
      <dgm:prSet/>
      <dgm:spPr/>
      <dgm:t>
        <a:bodyPr/>
        <a:lstStyle/>
        <a:p>
          <a:endParaRPr lang="en-US"/>
        </a:p>
      </dgm:t>
    </dgm:pt>
    <dgm:pt modelId="{67800807-0A82-4CB2-B270-D2036D264CE3}" type="sibTrans" cxnId="{677C47CF-7832-479D-A180-DC67CCF8A259}">
      <dgm:prSet/>
      <dgm:spPr/>
      <dgm:t>
        <a:bodyPr/>
        <a:lstStyle/>
        <a:p>
          <a:endParaRPr lang="en-US"/>
        </a:p>
      </dgm:t>
    </dgm:pt>
    <dgm:pt modelId="{19C36371-5F08-40FB-BFD5-46C48BD6532B}">
      <dgm:prSet/>
      <dgm:spPr/>
      <dgm:t>
        <a:bodyPr/>
        <a:lstStyle/>
        <a:p>
          <a:r>
            <a:rPr lang="en-US" b="1" dirty="0" err="1"/>
            <a:t>Pruebas</a:t>
          </a:r>
          <a:r>
            <a:rPr lang="en-US" b="1" dirty="0"/>
            <a:t> de </a:t>
          </a:r>
          <a:r>
            <a:rPr lang="en-US" b="1" dirty="0" err="1"/>
            <a:t>documentación</a:t>
          </a:r>
          <a:r>
            <a:rPr lang="en-US" b="1" dirty="0"/>
            <a:t>.</a:t>
          </a:r>
          <a:endParaRPr lang="en-US" dirty="0"/>
        </a:p>
      </dgm:t>
    </dgm:pt>
    <dgm:pt modelId="{36267E2A-5485-4BDC-A179-53114DC1CD2B}" type="parTrans" cxnId="{CB9797EB-AA7D-44F0-981A-DD6A2E4523D8}">
      <dgm:prSet/>
      <dgm:spPr/>
      <dgm:t>
        <a:bodyPr/>
        <a:lstStyle/>
        <a:p>
          <a:endParaRPr lang="en-US"/>
        </a:p>
      </dgm:t>
    </dgm:pt>
    <dgm:pt modelId="{FE89FB73-4346-49A9-BCA6-E4C95F16569F}" type="sibTrans" cxnId="{CB9797EB-AA7D-44F0-981A-DD6A2E4523D8}">
      <dgm:prSet/>
      <dgm:spPr/>
      <dgm:t>
        <a:bodyPr/>
        <a:lstStyle/>
        <a:p>
          <a:endParaRPr lang="en-US"/>
        </a:p>
      </dgm:t>
    </dgm:pt>
    <dgm:pt modelId="{B0EF121F-8392-4310-A57B-D8FA0858DB0C}">
      <dgm:prSet/>
      <dgm:spPr/>
      <dgm:t>
        <a:bodyPr/>
        <a:lstStyle/>
        <a:p>
          <a:r>
            <a:rPr lang="en-US" b="1" dirty="0" err="1"/>
            <a:t>Pruebas</a:t>
          </a:r>
          <a:r>
            <a:rPr lang="en-US" b="1" dirty="0"/>
            <a:t> de </a:t>
          </a:r>
          <a:r>
            <a:rPr lang="en-US" b="1" dirty="0" err="1"/>
            <a:t>instalación</a:t>
          </a:r>
          <a:r>
            <a:rPr lang="en-US" b="1" dirty="0"/>
            <a:t>.</a:t>
          </a:r>
          <a:endParaRPr lang="en-US" dirty="0"/>
        </a:p>
      </dgm:t>
    </dgm:pt>
    <dgm:pt modelId="{AA1FCF2F-44DF-4002-9D01-4296E47C4DB8}" type="parTrans" cxnId="{4B10FE53-2D80-466A-BFC3-9D7D8F9B364E}">
      <dgm:prSet/>
      <dgm:spPr/>
      <dgm:t>
        <a:bodyPr/>
        <a:lstStyle/>
        <a:p>
          <a:endParaRPr lang="en-US"/>
        </a:p>
      </dgm:t>
    </dgm:pt>
    <dgm:pt modelId="{6CB8D2DA-6BD2-4600-89B7-DF7346BC915A}" type="sibTrans" cxnId="{4B10FE53-2D80-466A-BFC3-9D7D8F9B364E}">
      <dgm:prSet/>
      <dgm:spPr/>
      <dgm:t>
        <a:bodyPr/>
        <a:lstStyle/>
        <a:p>
          <a:endParaRPr lang="en-US"/>
        </a:p>
      </dgm:t>
    </dgm:pt>
    <dgm:pt modelId="{EAD4AA89-7F04-4C78-A77F-F53D847BD5C1}">
      <dgm:prSet/>
      <dgm:spPr/>
      <dgm:t>
        <a:bodyPr/>
        <a:lstStyle/>
        <a:p>
          <a:r>
            <a:rPr lang="en-US" b="1" dirty="0" err="1"/>
            <a:t>Pruebas</a:t>
          </a:r>
          <a:r>
            <a:rPr lang="en-US" b="1" dirty="0"/>
            <a:t> de </a:t>
          </a:r>
          <a:r>
            <a:rPr lang="en-US" b="1" dirty="0" err="1"/>
            <a:t>confiabilidad</a:t>
          </a:r>
          <a:r>
            <a:rPr lang="en-US" b="1" dirty="0"/>
            <a:t>.</a:t>
          </a:r>
          <a:endParaRPr lang="en-US" dirty="0"/>
        </a:p>
      </dgm:t>
    </dgm:pt>
    <dgm:pt modelId="{9F1DCE13-7D0E-4C5A-9478-1E17D5F37B86}" type="parTrans" cxnId="{D42B9E34-CB5D-4401-AF7C-630AC084F424}">
      <dgm:prSet/>
      <dgm:spPr/>
      <dgm:t>
        <a:bodyPr/>
        <a:lstStyle/>
        <a:p>
          <a:endParaRPr lang="en-US"/>
        </a:p>
      </dgm:t>
    </dgm:pt>
    <dgm:pt modelId="{78877CE1-A36E-4D0A-9DC0-98ECD4FD1BC0}" type="sibTrans" cxnId="{D42B9E34-CB5D-4401-AF7C-630AC084F424}">
      <dgm:prSet/>
      <dgm:spPr/>
      <dgm:t>
        <a:bodyPr/>
        <a:lstStyle/>
        <a:p>
          <a:endParaRPr lang="en-US"/>
        </a:p>
      </dgm:t>
    </dgm:pt>
    <dgm:pt modelId="{FB6F4776-3A6C-4184-8138-81551F81FB86}" type="pres">
      <dgm:prSet presAssocID="{66C6EA66-F605-4F12-9D4B-FFBFE9EE03AE}" presName="diagram" presStyleCnt="0">
        <dgm:presLayoutVars>
          <dgm:dir/>
          <dgm:resizeHandles val="exact"/>
        </dgm:presLayoutVars>
      </dgm:prSet>
      <dgm:spPr/>
    </dgm:pt>
    <dgm:pt modelId="{65294B18-6431-43A3-9C74-CAA4C13F152D}" type="pres">
      <dgm:prSet presAssocID="{28A349C2-8580-46CE-A6CA-AEB5E4D8BEB3}" presName="node" presStyleLbl="node1" presStyleIdx="0" presStyleCnt="10">
        <dgm:presLayoutVars>
          <dgm:bulletEnabled val="1"/>
        </dgm:presLayoutVars>
      </dgm:prSet>
      <dgm:spPr/>
    </dgm:pt>
    <dgm:pt modelId="{83E6F0A5-4D48-41F0-8522-1066584F22C8}" type="pres">
      <dgm:prSet presAssocID="{35735B9A-1AE3-478F-B269-9E77E8D89BD8}" presName="sibTrans" presStyleCnt="0"/>
      <dgm:spPr/>
    </dgm:pt>
    <dgm:pt modelId="{7B8982A3-F93C-4977-A760-801D4033AD8F}" type="pres">
      <dgm:prSet presAssocID="{996E3D81-C256-4BAF-B51A-23066C6BE19E}" presName="node" presStyleLbl="node1" presStyleIdx="1" presStyleCnt="10">
        <dgm:presLayoutVars>
          <dgm:bulletEnabled val="1"/>
        </dgm:presLayoutVars>
      </dgm:prSet>
      <dgm:spPr/>
    </dgm:pt>
    <dgm:pt modelId="{CFB845D1-4EE1-4065-9B2E-E7A54D8AE232}" type="pres">
      <dgm:prSet presAssocID="{AE232C3B-1A7F-4EE9-90AD-012FC4108FEB}" presName="sibTrans" presStyleCnt="0"/>
      <dgm:spPr/>
    </dgm:pt>
    <dgm:pt modelId="{E4A1CD93-7556-4CA4-8C8E-39D42D5830A7}" type="pres">
      <dgm:prSet presAssocID="{92FC4EDC-50A8-40E2-AC64-CE8160A25DE3}" presName="node" presStyleLbl="node1" presStyleIdx="2" presStyleCnt="10">
        <dgm:presLayoutVars>
          <dgm:bulletEnabled val="1"/>
        </dgm:presLayoutVars>
      </dgm:prSet>
      <dgm:spPr/>
    </dgm:pt>
    <dgm:pt modelId="{EC1C0EC5-CE55-46D5-BD75-EB8144E469FF}" type="pres">
      <dgm:prSet presAssocID="{8DE1258E-47C8-415E-888B-9F259020FFE7}" presName="sibTrans" presStyleCnt="0"/>
      <dgm:spPr/>
    </dgm:pt>
    <dgm:pt modelId="{56A35FA0-0BE8-49CE-945B-AA8861E9610D}" type="pres">
      <dgm:prSet presAssocID="{9C2A7DF4-7D42-4F3D-8DEA-E3028B4EF490}" presName="node" presStyleLbl="node1" presStyleIdx="3" presStyleCnt="10">
        <dgm:presLayoutVars>
          <dgm:bulletEnabled val="1"/>
        </dgm:presLayoutVars>
      </dgm:prSet>
      <dgm:spPr/>
    </dgm:pt>
    <dgm:pt modelId="{820ED5FF-887B-416A-B7FC-D090D1995476}" type="pres">
      <dgm:prSet presAssocID="{64267CFA-2BC7-4AE9-AAA7-A0637242F851}" presName="sibTrans" presStyleCnt="0"/>
      <dgm:spPr/>
    </dgm:pt>
    <dgm:pt modelId="{A16FC9F2-96E1-41AE-9629-CE2D952CF6DF}" type="pres">
      <dgm:prSet presAssocID="{68949369-315A-48E9-A29B-E94F4390DC18}" presName="node" presStyleLbl="node1" presStyleIdx="4" presStyleCnt="10">
        <dgm:presLayoutVars>
          <dgm:bulletEnabled val="1"/>
        </dgm:presLayoutVars>
      </dgm:prSet>
      <dgm:spPr/>
    </dgm:pt>
    <dgm:pt modelId="{E196B199-971B-4848-A6E3-D1C67013839C}" type="pres">
      <dgm:prSet presAssocID="{13140420-7A61-4B52-AF55-A55C78A489B8}" presName="sibTrans" presStyleCnt="0"/>
      <dgm:spPr/>
    </dgm:pt>
    <dgm:pt modelId="{72D1DBED-1DF3-44E8-8969-285CE404221F}" type="pres">
      <dgm:prSet presAssocID="{010A3770-696F-4158-99A1-93FA0113BED8}" presName="node" presStyleLbl="node1" presStyleIdx="5" presStyleCnt="10">
        <dgm:presLayoutVars>
          <dgm:bulletEnabled val="1"/>
        </dgm:presLayoutVars>
      </dgm:prSet>
      <dgm:spPr/>
    </dgm:pt>
    <dgm:pt modelId="{4BF98068-1C55-460B-8019-0BE7B6D9865F}" type="pres">
      <dgm:prSet presAssocID="{3CB90C68-FBE3-409C-B707-AD59A08075F0}" presName="sibTrans" presStyleCnt="0"/>
      <dgm:spPr/>
    </dgm:pt>
    <dgm:pt modelId="{D6FE2AF8-AABE-476E-A7C6-45ABAA8B9EAB}" type="pres">
      <dgm:prSet presAssocID="{800960A1-867D-4FD0-A14E-0D2A54BABD78}" presName="node" presStyleLbl="node1" presStyleIdx="6" presStyleCnt="10">
        <dgm:presLayoutVars>
          <dgm:bulletEnabled val="1"/>
        </dgm:presLayoutVars>
      </dgm:prSet>
      <dgm:spPr/>
    </dgm:pt>
    <dgm:pt modelId="{5E9BDE90-03CF-41E0-9084-980368A7116A}" type="pres">
      <dgm:prSet presAssocID="{67800807-0A82-4CB2-B270-D2036D264CE3}" presName="sibTrans" presStyleCnt="0"/>
      <dgm:spPr/>
    </dgm:pt>
    <dgm:pt modelId="{AA79097A-822A-422B-A398-2DCE49B3E386}" type="pres">
      <dgm:prSet presAssocID="{19C36371-5F08-40FB-BFD5-46C48BD6532B}" presName="node" presStyleLbl="node1" presStyleIdx="7" presStyleCnt="10">
        <dgm:presLayoutVars>
          <dgm:bulletEnabled val="1"/>
        </dgm:presLayoutVars>
      </dgm:prSet>
      <dgm:spPr/>
    </dgm:pt>
    <dgm:pt modelId="{F6674036-5862-4949-A5E8-FD30DBD097E7}" type="pres">
      <dgm:prSet presAssocID="{FE89FB73-4346-49A9-BCA6-E4C95F16569F}" presName="sibTrans" presStyleCnt="0"/>
      <dgm:spPr/>
    </dgm:pt>
    <dgm:pt modelId="{FCF9EA4F-453C-453B-98ED-18953E7AE64A}" type="pres">
      <dgm:prSet presAssocID="{B0EF121F-8392-4310-A57B-D8FA0858DB0C}" presName="node" presStyleLbl="node1" presStyleIdx="8" presStyleCnt="10">
        <dgm:presLayoutVars>
          <dgm:bulletEnabled val="1"/>
        </dgm:presLayoutVars>
      </dgm:prSet>
      <dgm:spPr/>
    </dgm:pt>
    <dgm:pt modelId="{C98D8A99-AA9B-4DF1-BFB7-5A0BCDB6EA72}" type="pres">
      <dgm:prSet presAssocID="{6CB8D2DA-6BD2-4600-89B7-DF7346BC915A}" presName="sibTrans" presStyleCnt="0"/>
      <dgm:spPr/>
    </dgm:pt>
    <dgm:pt modelId="{99679705-E1EB-4E37-98C5-75D130BCBCEF}" type="pres">
      <dgm:prSet presAssocID="{EAD4AA89-7F04-4C78-A77F-F53D847BD5C1}" presName="node" presStyleLbl="node1" presStyleIdx="9" presStyleCnt="10">
        <dgm:presLayoutVars>
          <dgm:bulletEnabled val="1"/>
        </dgm:presLayoutVars>
      </dgm:prSet>
      <dgm:spPr/>
    </dgm:pt>
  </dgm:ptLst>
  <dgm:cxnLst>
    <dgm:cxn modelId="{F62E6702-7312-4595-9723-EA06B4EE7303}" type="presOf" srcId="{B0EF121F-8392-4310-A57B-D8FA0858DB0C}" destId="{FCF9EA4F-453C-453B-98ED-18953E7AE64A}" srcOrd="0" destOrd="0" presId="urn:microsoft.com/office/officeart/2005/8/layout/default"/>
    <dgm:cxn modelId="{9B8CA603-3C09-4C6B-845E-82E9787A5011}" type="presOf" srcId="{19C36371-5F08-40FB-BFD5-46C48BD6532B}" destId="{AA79097A-822A-422B-A398-2DCE49B3E386}" srcOrd="0" destOrd="0" presId="urn:microsoft.com/office/officeart/2005/8/layout/default"/>
    <dgm:cxn modelId="{83A2710C-C6D4-467B-B2A8-F4B1C4A5F388}" srcId="{66C6EA66-F605-4F12-9D4B-FFBFE9EE03AE}" destId="{9C2A7DF4-7D42-4F3D-8DEA-E3028B4EF490}" srcOrd="3" destOrd="0" parTransId="{BE6781E5-BC6D-4E48-947B-574849159203}" sibTransId="{64267CFA-2BC7-4AE9-AAA7-A0637242F851}"/>
    <dgm:cxn modelId="{D42B9E34-CB5D-4401-AF7C-630AC084F424}" srcId="{66C6EA66-F605-4F12-9D4B-FFBFE9EE03AE}" destId="{EAD4AA89-7F04-4C78-A77F-F53D847BD5C1}" srcOrd="9" destOrd="0" parTransId="{9F1DCE13-7D0E-4C5A-9478-1E17D5F37B86}" sibTransId="{78877CE1-A36E-4D0A-9DC0-98ECD4FD1BC0}"/>
    <dgm:cxn modelId="{2BCE0545-96D7-46EB-A530-9092DEE1D962}" srcId="{66C6EA66-F605-4F12-9D4B-FFBFE9EE03AE}" destId="{010A3770-696F-4158-99A1-93FA0113BED8}" srcOrd="5" destOrd="0" parTransId="{22B3C94A-60B0-4C06-8A05-D3C9E3184CA4}" sibTransId="{3CB90C68-FBE3-409C-B707-AD59A08075F0}"/>
    <dgm:cxn modelId="{B5377F4B-8B7C-4D0D-ACBB-DAFCCD1F0282}" type="presOf" srcId="{92FC4EDC-50A8-40E2-AC64-CE8160A25DE3}" destId="{E4A1CD93-7556-4CA4-8C8E-39D42D5830A7}" srcOrd="0" destOrd="0" presId="urn:microsoft.com/office/officeart/2005/8/layout/default"/>
    <dgm:cxn modelId="{D9174651-EE22-49EF-BB17-E774DF000EAA}" type="presOf" srcId="{28A349C2-8580-46CE-A6CA-AEB5E4D8BEB3}" destId="{65294B18-6431-43A3-9C74-CAA4C13F152D}" srcOrd="0" destOrd="0" presId="urn:microsoft.com/office/officeart/2005/8/layout/default"/>
    <dgm:cxn modelId="{4B10FE53-2D80-466A-BFC3-9D7D8F9B364E}" srcId="{66C6EA66-F605-4F12-9D4B-FFBFE9EE03AE}" destId="{B0EF121F-8392-4310-A57B-D8FA0858DB0C}" srcOrd="8" destOrd="0" parTransId="{AA1FCF2F-44DF-4002-9D01-4296E47C4DB8}" sibTransId="{6CB8D2DA-6BD2-4600-89B7-DF7346BC915A}"/>
    <dgm:cxn modelId="{1F9C5578-7EF1-4970-8DDA-A59EBF68172C}" type="presOf" srcId="{9C2A7DF4-7D42-4F3D-8DEA-E3028B4EF490}" destId="{56A35FA0-0BE8-49CE-945B-AA8861E9610D}" srcOrd="0" destOrd="0" presId="urn:microsoft.com/office/officeart/2005/8/layout/default"/>
    <dgm:cxn modelId="{79C5AB7A-C06A-48F2-8AEC-D1DE280CFF05}" type="presOf" srcId="{66C6EA66-F605-4F12-9D4B-FFBFE9EE03AE}" destId="{FB6F4776-3A6C-4184-8138-81551F81FB86}" srcOrd="0" destOrd="0" presId="urn:microsoft.com/office/officeart/2005/8/layout/default"/>
    <dgm:cxn modelId="{9D151589-3FD3-4F1E-A5F8-D1CF4EA8FEB1}" srcId="{66C6EA66-F605-4F12-9D4B-FFBFE9EE03AE}" destId="{996E3D81-C256-4BAF-B51A-23066C6BE19E}" srcOrd="1" destOrd="0" parTransId="{EDDDF6B7-3B7A-4A4C-BB79-6E4D1B839EF9}" sibTransId="{AE232C3B-1A7F-4EE9-90AD-012FC4108FEB}"/>
    <dgm:cxn modelId="{BA6BA3A8-40C1-4946-B9FB-A5E74E884143}" type="presOf" srcId="{010A3770-696F-4158-99A1-93FA0113BED8}" destId="{72D1DBED-1DF3-44E8-8969-285CE404221F}" srcOrd="0" destOrd="0" presId="urn:microsoft.com/office/officeart/2005/8/layout/default"/>
    <dgm:cxn modelId="{166CADB0-3676-45C5-8AD2-1712B24B40AA}" type="presOf" srcId="{996E3D81-C256-4BAF-B51A-23066C6BE19E}" destId="{7B8982A3-F93C-4977-A760-801D4033AD8F}" srcOrd="0" destOrd="0" presId="urn:microsoft.com/office/officeart/2005/8/layout/default"/>
    <dgm:cxn modelId="{F351C6B8-0F5F-434A-A369-434F795671B3}" srcId="{66C6EA66-F605-4F12-9D4B-FFBFE9EE03AE}" destId="{92FC4EDC-50A8-40E2-AC64-CE8160A25DE3}" srcOrd="2" destOrd="0" parTransId="{B3CCE98E-D2A8-4B7B-8462-EE026668E8BE}" sibTransId="{8DE1258E-47C8-415E-888B-9F259020FFE7}"/>
    <dgm:cxn modelId="{677C47CF-7832-479D-A180-DC67CCF8A259}" srcId="{66C6EA66-F605-4F12-9D4B-FFBFE9EE03AE}" destId="{800960A1-867D-4FD0-A14E-0D2A54BABD78}" srcOrd="6" destOrd="0" parTransId="{1A115F47-ECA5-419A-9315-348D5B635807}" sibTransId="{67800807-0A82-4CB2-B270-D2036D264CE3}"/>
    <dgm:cxn modelId="{26B035DC-E477-4530-93F5-8E9928C6D447}" srcId="{66C6EA66-F605-4F12-9D4B-FFBFE9EE03AE}" destId="{28A349C2-8580-46CE-A6CA-AEB5E4D8BEB3}" srcOrd="0" destOrd="0" parTransId="{9B7427D6-9120-4BF3-B527-A3BEDA3B32E9}" sibTransId="{35735B9A-1AE3-478F-B269-9E77E8D89BD8}"/>
    <dgm:cxn modelId="{A4F2A2DC-73D6-4880-BA3F-848BA73D4E99}" srcId="{66C6EA66-F605-4F12-9D4B-FFBFE9EE03AE}" destId="{68949369-315A-48E9-A29B-E94F4390DC18}" srcOrd="4" destOrd="0" parTransId="{3063263B-9BE5-4FF3-940F-63BF4A782B2C}" sibTransId="{13140420-7A61-4B52-AF55-A55C78A489B8}"/>
    <dgm:cxn modelId="{FF77B3E5-6982-45D0-83EE-42D696AC8EED}" type="presOf" srcId="{EAD4AA89-7F04-4C78-A77F-F53D847BD5C1}" destId="{99679705-E1EB-4E37-98C5-75D130BCBCEF}" srcOrd="0" destOrd="0" presId="urn:microsoft.com/office/officeart/2005/8/layout/default"/>
    <dgm:cxn modelId="{CB9797EB-AA7D-44F0-981A-DD6A2E4523D8}" srcId="{66C6EA66-F605-4F12-9D4B-FFBFE9EE03AE}" destId="{19C36371-5F08-40FB-BFD5-46C48BD6532B}" srcOrd="7" destOrd="0" parTransId="{36267E2A-5485-4BDC-A179-53114DC1CD2B}" sibTransId="{FE89FB73-4346-49A9-BCA6-E4C95F16569F}"/>
    <dgm:cxn modelId="{F17E5CF7-478B-4A2C-8C67-B419583627FC}" type="presOf" srcId="{800960A1-867D-4FD0-A14E-0D2A54BABD78}" destId="{D6FE2AF8-AABE-476E-A7C6-45ABAA8B9EAB}" srcOrd="0" destOrd="0" presId="urn:microsoft.com/office/officeart/2005/8/layout/default"/>
    <dgm:cxn modelId="{838071F7-4E5E-4B5A-8593-A186D9B9DDF1}" type="presOf" srcId="{68949369-315A-48E9-A29B-E94F4390DC18}" destId="{A16FC9F2-96E1-41AE-9629-CE2D952CF6DF}" srcOrd="0" destOrd="0" presId="urn:microsoft.com/office/officeart/2005/8/layout/default"/>
    <dgm:cxn modelId="{0B0A1313-FA47-4885-81B1-071C000A5873}" type="presParOf" srcId="{FB6F4776-3A6C-4184-8138-81551F81FB86}" destId="{65294B18-6431-43A3-9C74-CAA4C13F152D}" srcOrd="0" destOrd="0" presId="urn:microsoft.com/office/officeart/2005/8/layout/default"/>
    <dgm:cxn modelId="{1843D9BA-7360-4C16-9159-2F98CA4551F0}" type="presParOf" srcId="{FB6F4776-3A6C-4184-8138-81551F81FB86}" destId="{83E6F0A5-4D48-41F0-8522-1066584F22C8}" srcOrd="1" destOrd="0" presId="urn:microsoft.com/office/officeart/2005/8/layout/default"/>
    <dgm:cxn modelId="{33386394-4360-466A-BB2D-4B63D885F5A8}" type="presParOf" srcId="{FB6F4776-3A6C-4184-8138-81551F81FB86}" destId="{7B8982A3-F93C-4977-A760-801D4033AD8F}" srcOrd="2" destOrd="0" presId="urn:microsoft.com/office/officeart/2005/8/layout/default"/>
    <dgm:cxn modelId="{8B0106ED-9EF2-498D-8325-38750ABDA24D}" type="presParOf" srcId="{FB6F4776-3A6C-4184-8138-81551F81FB86}" destId="{CFB845D1-4EE1-4065-9B2E-E7A54D8AE232}" srcOrd="3" destOrd="0" presId="urn:microsoft.com/office/officeart/2005/8/layout/default"/>
    <dgm:cxn modelId="{0B4277F3-448B-4FA1-9BB4-F19EB6F63FA0}" type="presParOf" srcId="{FB6F4776-3A6C-4184-8138-81551F81FB86}" destId="{E4A1CD93-7556-4CA4-8C8E-39D42D5830A7}" srcOrd="4" destOrd="0" presId="urn:microsoft.com/office/officeart/2005/8/layout/default"/>
    <dgm:cxn modelId="{6141E27A-009E-4B33-94D4-AC82ABB41B3A}" type="presParOf" srcId="{FB6F4776-3A6C-4184-8138-81551F81FB86}" destId="{EC1C0EC5-CE55-46D5-BD75-EB8144E469FF}" srcOrd="5" destOrd="0" presId="urn:microsoft.com/office/officeart/2005/8/layout/default"/>
    <dgm:cxn modelId="{2EFCC1F7-65F4-4EA4-BD5D-FD1189E24446}" type="presParOf" srcId="{FB6F4776-3A6C-4184-8138-81551F81FB86}" destId="{56A35FA0-0BE8-49CE-945B-AA8861E9610D}" srcOrd="6" destOrd="0" presId="urn:microsoft.com/office/officeart/2005/8/layout/default"/>
    <dgm:cxn modelId="{3606F6FC-92A8-4C71-96CC-FEFD03E805D9}" type="presParOf" srcId="{FB6F4776-3A6C-4184-8138-81551F81FB86}" destId="{820ED5FF-887B-416A-B7FC-D090D1995476}" srcOrd="7" destOrd="0" presId="urn:microsoft.com/office/officeart/2005/8/layout/default"/>
    <dgm:cxn modelId="{E6A3838B-21A5-46B8-883B-7FECF3C27410}" type="presParOf" srcId="{FB6F4776-3A6C-4184-8138-81551F81FB86}" destId="{A16FC9F2-96E1-41AE-9629-CE2D952CF6DF}" srcOrd="8" destOrd="0" presId="urn:microsoft.com/office/officeart/2005/8/layout/default"/>
    <dgm:cxn modelId="{773EF857-24D9-4D62-A5BF-464F24F9C769}" type="presParOf" srcId="{FB6F4776-3A6C-4184-8138-81551F81FB86}" destId="{E196B199-971B-4848-A6E3-D1C67013839C}" srcOrd="9" destOrd="0" presId="urn:microsoft.com/office/officeart/2005/8/layout/default"/>
    <dgm:cxn modelId="{CE7E640E-41E3-4060-B60F-72DECBA3DD07}" type="presParOf" srcId="{FB6F4776-3A6C-4184-8138-81551F81FB86}" destId="{72D1DBED-1DF3-44E8-8969-285CE404221F}" srcOrd="10" destOrd="0" presId="urn:microsoft.com/office/officeart/2005/8/layout/default"/>
    <dgm:cxn modelId="{9FF8FA1A-7ACC-4F91-A3E3-C0DD64D0E802}" type="presParOf" srcId="{FB6F4776-3A6C-4184-8138-81551F81FB86}" destId="{4BF98068-1C55-460B-8019-0BE7B6D9865F}" srcOrd="11" destOrd="0" presId="urn:microsoft.com/office/officeart/2005/8/layout/default"/>
    <dgm:cxn modelId="{874D200A-41CA-4547-A2C5-380432C56C36}" type="presParOf" srcId="{FB6F4776-3A6C-4184-8138-81551F81FB86}" destId="{D6FE2AF8-AABE-476E-A7C6-45ABAA8B9EAB}" srcOrd="12" destOrd="0" presId="urn:microsoft.com/office/officeart/2005/8/layout/default"/>
    <dgm:cxn modelId="{6F078413-961A-4C19-8E5E-569AC31C5205}" type="presParOf" srcId="{FB6F4776-3A6C-4184-8138-81551F81FB86}" destId="{5E9BDE90-03CF-41E0-9084-980368A7116A}" srcOrd="13" destOrd="0" presId="urn:microsoft.com/office/officeart/2005/8/layout/default"/>
    <dgm:cxn modelId="{7534C417-8476-4A01-BC4E-CF85F3BA0AFF}" type="presParOf" srcId="{FB6F4776-3A6C-4184-8138-81551F81FB86}" destId="{AA79097A-822A-422B-A398-2DCE49B3E386}" srcOrd="14" destOrd="0" presId="urn:microsoft.com/office/officeart/2005/8/layout/default"/>
    <dgm:cxn modelId="{7066C1D0-CD4C-4B62-BC2B-B6350F4D4308}" type="presParOf" srcId="{FB6F4776-3A6C-4184-8138-81551F81FB86}" destId="{F6674036-5862-4949-A5E8-FD30DBD097E7}" srcOrd="15" destOrd="0" presId="urn:microsoft.com/office/officeart/2005/8/layout/default"/>
    <dgm:cxn modelId="{4D9824D0-2881-49E4-BEDA-C725DB50E195}" type="presParOf" srcId="{FB6F4776-3A6C-4184-8138-81551F81FB86}" destId="{FCF9EA4F-453C-453B-98ED-18953E7AE64A}" srcOrd="16" destOrd="0" presId="urn:microsoft.com/office/officeart/2005/8/layout/default"/>
    <dgm:cxn modelId="{F8015228-E205-4065-92B5-5F24738CCE06}" type="presParOf" srcId="{FB6F4776-3A6C-4184-8138-81551F81FB86}" destId="{C98D8A99-AA9B-4DF1-BFB7-5A0BCDB6EA72}" srcOrd="17" destOrd="0" presId="urn:microsoft.com/office/officeart/2005/8/layout/default"/>
    <dgm:cxn modelId="{B85BA968-CBF8-4FD2-ADE2-B5BC6F073E18}" type="presParOf" srcId="{FB6F4776-3A6C-4184-8138-81551F81FB86}" destId="{99679705-E1EB-4E37-98C5-75D130BCBCEF}" srcOrd="18"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94B18-6431-43A3-9C74-CAA4C13F152D}">
      <dsp:nvSpPr>
        <dsp:cNvPr id="0" name=""/>
        <dsp:cNvSpPr/>
      </dsp:nvSpPr>
      <dsp:spPr>
        <a:xfrm>
          <a:off x="0" y="17983"/>
          <a:ext cx="1754683" cy="105281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Rendimiento</a:t>
          </a:r>
          <a:r>
            <a:rPr lang="en-US" sz="1000" b="1" kern="1200" dirty="0"/>
            <a:t> (Performance):</a:t>
          </a:r>
          <a:r>
            <a:rPr lang="en-US" sz="1000" kern="1200" dirty="0"/>
            <a:t> </a:t>
          </a:r>
          <a:r>
            <a:rPr lang="en-US" sz="1000" kern="1200" dirty="0" err="1"/>
            <a:t>el</a:t>
          </a:r>
          <a:r>
            <a:rPr lang="en-US" sz="1000" kern="1200" dirty="0"/>
            <a:t> </a:t>
          </a:r>
          <a:r>
            <a:rPr lang="en-US" sz="1000" kern="1200" dirty="0" err="1"/>
            <a:t>objetivo</a:t>
          </a:r>
          <a:r>
            <a:rPr lang="en-US" sz="1000" kern="1200" dirty="0"/>
            <a:t> de </a:t>
          </a:r>
          <a:r>
            <a:rPr lang="en-US" sz="1000" kern="1200" dirty="0" err="1"/>
            <a:t>estas</a:t>
          </a:r>
          <a:r>
            <a:rPr lang="en-US" sz="1000" kern="1200" dirty="0"/>
            <a:t> </a:t>
          </a:r>
          <a:r>
            <a:rPr lang="en-US" sz="1000" kern="1200" dirty="0" err="1"/>
            <a:t>pruebas</a:t>
          </a:r>
          <a:r>
            <a:rPr lang="en-US" sz="1000" kern="1200" dirty="0"/>
            <a:t> es </a:t>
          </a:r>
          <a:r>
            <a:rPr lang="en-US" sz="1000" kern="1200" dirty="0" err="1"/>
            <a:t>garantizar</a:t>
          </a:r>
          <a:r>
            <a:rPr lang="en-US" sz="1000" kern="1200" dirty="0"/>
            <a:t> </a:t>
          </a:r>
          <a:r>
            <a:rPr lang="en-US" sz="1000" kern="1200" dirty="0" err="1"/>
            <a:t>el</a:t>
          </a:r>
          <a:r>
            <a:rPr lang="en-US" sz="1000" kern="1200" dirty="0"/>
            <a:t> </a:t>
          </a:r>
          <a:r>
            <a:rPr lang="en-US" sz="1000" kern="1200" dirty="0" err="1"/>
            <a:t>funcionamiento</a:t>
          </a:r>
          <a:r>
            <a:rPr lang="en-US" sz="1000" kern="1200" dirty="0"/>
            <a:t> bajo </a:t>
          </a:r>
          <a:r>
            <a:rPr lang="en-US" sz="1000" kern="1200" dirty="0" err="1"/>
            <a:t>una</a:t>
          </a:r>
          <a:r>
            <a:rPr lang="en-US" sz="1000" kern="1200" dirty="0"/>
            <a:t> carga de </a:t>
          </a:r>
          <a:r>
            <a:rPr lang="en-US" sz="1000" kern="1200" dirty="0" err="1"/>
            <a:t>trabajo</a:t>
          </a:r>
          <a:r>
            <a:rPr lang="en-US" sz="1000" kern="1200" dirty="0"/>
            <a:t> </a:t>
          </a:r>
          <a:r>
            <a:rPr lang="en-US" sz="1000" kern="1200" dirty="0" err="1"/>
            <a:t>esperada</a:t>
          </a:r>
          <a:r>
            <a:rPr lang="en-US" sz="1000" kern="1200" dirty="0"/>
            <a:t>.</a:t>
          </a:r>
        </a:p>
      </dsp:txBody>
      <dsp:txXfrm>
        <a:off x="0" y="17983"/>
        <a:ext cx="1754683" cy="1052810"/>
      </dsp:txXfrm>
    </dsp:sp>
    <dsp:sp modelId="{7B8982A3-F93C-4977-A760-801D4033AD8F}">
      <dsp:nvSpPr>
        <dsp:cNvPr id="0" name=""/>
        <dsp:cNvSpPr/>
      </dsp:nvSpPr>
      <dsp:spPr>
        <a:xfrm>
          <a:off x="1930151" y="17983"/>
          <a:ext cx="1754683" cy="1052810"/>
        </a:xfrm>
        <a:prstGeom prst="rect">
          <a:avLst/>
        </a:prstGeom>
        <a:solidFill>
          <a:schemeClr val="accent5">
            <a:hueOff val="693026"/>
            <a:satOff val="-446"/>
            <a:lumOff val="3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Tipos</a:t>
          </a:r>
          <a:r>
            <a:rPr lang="en-US" sz="1000" kern="1200" dirty="0"/>
            <a:t>:</a:t>
          </a:r>
        </a:p>
      </dsp:txBody>
      <dsp:txXfrm>
        <a:off x="1930151" y="17983"/>
        <a:ext cx="1754683" cy="1052810"/>
      </dsp:txXfrm>
    </dsp:sp>
    <dsp:sp modelId="{E4A1CD93-7556-4CA4-8C8E-39D42D5830A7}">
      <dsp:nvSpPr>
        <dsp:cNvPr id="0" name=""/>
        <dsp:cNvSpPr/>
      </dsp:nvSpPr>
      <dsp:spPr>
        <a:xfrm>
          <a:off x="3860303" y="17983"/>
          <a:ext cx="1754683" cy="1052810"/>
        </a:xfrm>
        <a:prstGeom prst="rect">
          <a:avLst/>
        </a:prstGeom>
        <a:solidFill>
          <a:schemeClr val="accent5">
            <a:hueOff val="1386053"/>
            <a:satOff val="-892"/>
            <a:lumOff val="6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carga.</a:t>
          </a:r>
          <a:endParaRPr lang="en-US" sz="1000" kern="1200" dirty="0"/>
        </a:p>
      </dsp:txBody>
      <dsp:txXfrm>
        <a:off x="3860303" y="17983"/>
        <a:ext cx="1754683" cy="1052810"/>
      </dsp:txXfrm>
    </dsp:sp>
    <dsp:sp modelId="{56A35FA0-0BE8-49CE-945B-AA8861E9610D}">
      <dsp:nvSpPr>
        <dsp:cNvPr id="0" name=""/>
        <dsp:cNvSpPr/>
      </dsp:nvSpPr>
      <dsp:spPr>
        <a:xfrm>
          <a:off x="0" y="1246262"/>
          <a:ext cx="1754683" cy="1052810"/>
        </a:xfrm>
        <a:prstGeom prst="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Estrés</a:t>
          </a:r>
          <a:r>
            <a:rPr lang="en-US" sz="1000" b="1" kern="1200" dirty="0"/>
            <a:t>.</a:t>
          </a:r>
          <a:endParaRPr lang="en-US" sz="1000" kern="1200" dirty="0"/>
        </a:p>
      </dsp:txBody>
      <dsp:txXfrm>
        <a:off x="0" y="1246262"/>
        <a:ext cx="1754683" cy="1052810"/>
      </dsp:txXfrm>
    </dsp:sp>
    <dsp:sp modelId="{A16FC9F2-96E1-41AE-9629-CE2D952CF6DF}">
      <dsp:nvSpPr>
        <dsp:cNvPr id="0" name=""/>
        <dsp:cNvSpPr/>
      </dsp:nvSpPr>
      <dsp:spPr>
        <a:xfrm>
          <a:off x="1930151" y="1246262"/>
          <a:ext cx="1754683" cy="1052810"/>
        </a:xfrm>
        <a:prstGeom prst="rect">
          <a:avLst/>
        </a:prstGeom>
        <a:solidFill>
          <a:schemeClr val="accent5">
            <a:hueOff val="2772106"/>
            <a:satOff val="-1784"/>
            <a:lumOff val="122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Escalabilidad</a:t>
          </a:r>
          <a:r>
            <a:rPr lang="en-US" sz="1000" b="1" kern="1200" dirty="0"/>
            <a:t>.</a:t>
          </a:r>
          <a:endParaRPr lang="en-US" sz="1000" kern="1200" dirty="0"/>
        </a:p>
      </dsp:txBody>
      <dsp:txXfrm>
        <a:off x="1930151" y="1246262"/>
        <a:ext cx="1754683" cy="1052810"/>
      </dsp:txXfrm>
    </dsp:sp>
    <dsp:sp modelId="{72D1DBED-1DF3-44E8-8969-285CE404221F}">
      <dsp:nvSpPr>
        <dsp:cNvPr id="0" name=""/>
        <dsp:cNvSpPr/>
      </dsp:nvSpPr>
      <dsp:spPr>
        <a:xfrm>
          <a:off x="3860303" y="1246262"/>
          <a:ext cx="1754683" cy="1052810"/>
        </a:xfrm>
        <a:prstGeom prst="rect">
          <a:avLst/>
        </a:prstGeom>
        <a:solidFill>
          <a:schemeClr val="accent5">
            <a:hueOff val="3465132"/>
            <a:satOff val="-2229"/>
            <a:lumOff val="152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Volumen.</a:t>
          </a:r>
          <a:endParaRPr lang="en-US" sz="1000" kern="1200" dirty="0"/>
        </a:p>
      </dsp:txBody>
      <dsp:txXfrm>
        <a:off x="3860303" y="1246262"/>
        <a:ext cx="1754683" cy="1052810"/>
      </dsp:txXfrm>
    </dsp:sp>
    <dsp:sp modelId="{D6FE2AF8-AABE-476E-A7C6-45ABAA8B9EAB}">
      <dsp:nvSpPr>
        <dsp:cNvPr id="0" name=""/>
        <dsp:cNvSpPr/>
      </dsp:nvSpPr>
      <dsp:spPr>
        <a:xfrm>
          <a:off x="0" y="2474540"/>
          <a:ext cx="1754683" cy="1052810"/>
        </a:xfrm>
        <a:prstGeom prst="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seguridad</a:t>
          </a:r>
          <a:r>
            <a:rPr lang="en-US" sz="1000" b="1" kern="1200" dirty="0"/>
            <a:t>.</a:t>
          </a:r>
          <a:endParaRPr lang="en-US" sz="1000" kern="1200" dirty="0"/>
        </a:p>
      </dsp:txBody>
      <dsp:txXfrm>
        <a:off x="0" y="2474540"/>
        <a:ext cx="1754683" cy="1052810"/>
      </dsp:txXfrm>
    </dsp:sp>
    <dsp:sp modelId="{AA79097A-822A-422B-A398-2DCE49B3E386}">
      <dsp:nvSpPr>
        <dsp:cNvPr id="0" name=""/>
        <dsp:cNvSpPr/>
      </dsp:nvSpPr>
      <dsp:spPr>
        <a:xfrm>
          <a:off x="1930151" y="2474540"/>
          <a:ext cx="1754683" cy="1052810"/>
        </a:xfrm>
        <a:prstGeom prst="rect">
          <a:avLst/>
        </a:prstGeom>
        <a:solidFill>
          <a:schemeClr val="accent5">
            <a:hueOff val="4851185"/>
            <a:satOff val="-3121"/>
            <a:lumOff val="213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documentación</a:t>
          </a:r>
          <a:r>
            <a:rPr lang="en-US" sz="1000" b="1" kern="1200" dirty="0"/>
            <a:t>.</a:t>
          </a:r>
          <a:endParaRPr lang="en-US" sz="1000" kern="1200" dirty="0"/>
        </a:p>
      </dsp:txBody>
      <dsp:txXfrm>
        <a:off x="1930151" y="2474540"/>
        <a:ext cx="1754683" cy="1052810"/>
      </dsp:txXfrm>
    </dsp:sp>
    <dsp:sp modelId="{FCF9EA4F-453C-453B-98ED-18953E7AE64A}">
      <dsp:nvSpPr>
        <dsp:cNvPr id="0" name=""/>
        <dsp:cNvSpPr/>
      </dsp:nvSpPr>
      <dsp:spPr>
        <a:xfrm>
          <a:off x="3860303" y="2474540"/>
          <a:ext cx="1754683" cy="1052810"/>
        </a:xfrm>
        <a:prstGeom prst="rect">
          <a:avLst/>
        </a:prstGeom>
        <a:solidFill>
          <a:schemeClr val="accent5">
            <a:hueOff val="5544212"/>
            <a:satOff val="-3567"/>
            <a:lumOff val="243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instalación</a:t>
          </a:r>
          <a:r>
            <a:rPr lang="en-US" sz="1000" b="1" kern="1200" dirty="0"/>
            <a:t>.</a:t>
          </a:r>
          <a:endParaRPr lang="en-US" sz="1000" kern="1200" dirty="0"/>
        </a:p>
      </dsp:txBody>
      <dsp:txXfrm>
        <a:off x="3860303" y="2474540"/>
        <a:ext cx="1754683" cy="1052810"/>
      </dsp:txXfrm>
    </dsp:sp>
    <dsp:sp modelId="{99679705-E1EB-4E37-98C5-75D130BCBCEF}">
      <dsp:nvSpPr>
        <dsp:cNvPr id="0" name=""/>
        <dsp:cNvSpPr/>
      </dsp:nvSpPr>
      <dsp:spPr>
        <a:xfrm>
          <a:off x="1930151" y="3702819"/>
          <a:ext cx="1754683" cy="1052810"/>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err="1"/>
            <a:t>Pruebas</a:t>
          </a:r>
          <a:r>
            <a:rPr lang="en-US" sz="1000" b="1" kern="1200" dirty="0"/>
            <a:t> de </a:t>
          </a:r>
          <a:r>
            <a:rPr lang="en-US" sz="1000" b="1" kern="1200" dirty="0" err="1"/>
            <a:t>confiabilidad</a:t>
          </a:r>
          <a:r>
            <a:rPr lang="en-US" sz="1000" b="1" kern="1200" dirty="0"/>
            <a:t>.</a:t>
          </a:r>
          <a:endParaRPr lang="en-US" sz="1000" kern="1200" dirty="0"/>
        </a:p>
      </dsp:txBody>
      <dsp:txXfrm>
        <a:off x="1930151" y="3702819"/>
        <a:ext cx="1754683" cy="10528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20872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12444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3432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681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218359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4432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500526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13211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73684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3546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93629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20703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6907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2922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20067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27681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47513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2191073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a:spLocks noGrp="1"/>
          </p:cNvSpPr>
          <p:nvPr>
            <p:ph type="ctrTitle"/>
          </p:nvPr>
        </p:nvSpPr>
        <p:spPr>
          <a:xfrm>
            <a:off x="648930" y="629267"/>
            <a:ext cx="9252154" cy="1016654"/>
          </a:xfrm>
        </p:spPr>
        <p:txBody>
          <a:bodyPr vert="horz" lIns="91440" tIns="45720" rIns="91440" bIns="45720" rtlCol="0" anchor="t">
            <a:normAutofit/>
          </a:bodyPr>
          <a:lstStyle/>
          <a:p>
            <a:r>
              <a:rPr lang="en-US" sz="4200" b="0" i="0" kern="1200">
                <a:solidFill>
                  <a:srgbClr val="EBEBEB"/>
                </a:solidFill>
                <a:latin typeface="+mj-lt"/>
                <a:ea typeface="+mj-ea"/>
                <a:cs typeface="+mj-cs"/>
              </a:rPr>
              <a:t>Categorias de las pruebas (Nivel 1)</a:t>
            </a:r>
          </a:p>
          <a:p>
            <a:endParaRPr lang="en-US" sz="4200" b="0" i="0" kern="1200">
              <a:solidFill>
                <a:srgbClr val="EBEBEB"/>
              </a:solidFill>
              <a:latin typeface="+mj-lt"/>
              <a:ea typeface="+mj-ea"/>
              <a:cs typeface="+mj-cs"/>
            </a:endParaRPr>
          </a:p>
        </p:txBody>
      </p:sp>
      <p:sp useBgFill="1">
        <p:nvSpPr>
          <p:cNvPr id="29" name="Freeform: Shape 28">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CuadroTexto 3">
            <a:extLst>
              <a:ext uri="{FF2B5EF4-FFF2-40B4-BE49-F238E27FC236}">
                <a16:creationId xmlns:a16="http://schemas.microsoft.com/office/drawing/2014/main" id="{2CF0959E-EEFD-4944-93DB-9FCF60DFCBB0}"/>
              </a:ext>
            </a:extLst>
          </p:cNvPr>
          <p:cNvSpPr txBox="1"/>
          <p:nvPr/>
        </p:nvSpPr>
        <p:spPr>
          <a:xfrm>
            <a:off x="648931" y="2548281"/>
            <a:ext cx="5122606"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lnSpc>
                <a:spcPct val="90000"/>
              </a:lnSpc>
              <a:spcBef>
                <a:spcPts val="1000"/>
              </a:spcBef>
              <a:buClr>
                <a:schemeClr val="bg2">
                  <a:lumMod val="40000"/>
                  <a:lumOff val="60000"/>
                </a:schemeClr>
              </a:buClr>
              <a:buSzPct val="80000"/>
              <a:buFont typeface="Wingdings 3" charset="2"/>
              <a:buChar char=""/>
            </a:pPr>
            <a:r>
              <a:rPr lang="en-US" dirty="0">
                <a:latin typeface="+mj-lt"/>
                <a:ea typeface="+mj-ea"/>
                <a:cs typeface="+mj-cs"/>
              </a:rPr>
              <a:t>Pruebas funcionales (Functional Testing): también son conocidas como pruebas de caja negra (black-box testing). Se centran en analizar los datos de entrada y salida para definir unos casos de prueba que estarán listos antes del inicio de estas.</a:t>
            </a:r>
          </a:p>
          <a:p>
            <a:pPr defTabSz="457200">
              <a:lnSpc>
                <a:spcPct val="90000"/>
              </a:lnSpc>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r>
              <a:rPr lang="en-US" dirty="0">
                <a:latin typeface="+mj-lt"/>
                <a:ea typeface="+mj-ea"/>
                <a:cs typeface="+mj-cs"/>
              </a:rPr>
              <a:t>Las pruebas se realizan habitualmente de forma manual, aunque existe la posibilidad de automatizarlas con una serie de scripts. Su fin es validar que el software cumple con el nivel de calidad requerido para entrar en producción.</a:t>
            </a:r>
          </a:p>
        </p:txBody>
      </p:sp>
      <p:pic>
        <p:nvPicPr>
          <p:cNvPr id="6" name="Imagen 4" descr="Forma, Flecha&#10;&#10;Descripción generada automáticamente">
            <a:extLst>
              <a:ext uri="{FF2B5EF4-FFF2-40B4-BE49-F238E27FC236}">
                <a16:creationId xmlns:a16="http://schemas.microsoft.com/office/drawing/2014/main" id="{029AD397-A932-48C7-8CF6-653559ED8A43}"/>
              </a:ext>
            </a:extLst>
          </p:cNvPr>
          <p:cNvPicPr>
            <a:picLocks noChangeAspect="1"/>
          </p:cNvPicPr>
          <p:nvPr/>
        </p:nvPicPr>
        <p:blipFill>
          <a:blip r:embed="rId6"/>
          <a:stretch>
            <a:fillRect/>
          </a:stretch>
        </p:blipFill>
        <p:spPr>
          <a:xfrm>
            <a:off x="6091916" y="2968682"/>
            <a:ext cx="5451627" cy="2821216"/>
          </a:xfrm>
          <a:prstGeom prst="rect">
            <a:avLst/>
          </a:prstGeom>
          <a:effectLst/>
        </p:spPr>
      </p:pic>
    </p:spTree>
    <p:extLst>
      <p:ext uri="{BB962C8B-B14F-4D97-AF65-F5344CB8AC3E}">
        <p14:creationId xmlns:p14="http://schemas.microsoft.com/office/powerpoint/2010/main" val="240627317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a:spLocks noGrp="1"/>
          </p:cNvSpPr>
          <p:nvPr>
            <p:ph type="ctrTitle"/>
          </p:nvPr>
        </p:nvSpPr>
        <p:spPr>
          <a:xfrm>
            <a:off x="648930" y="629267"/>
            <a:ext cx="9252154" cy="1016654"/>
          </a:xfrm>
        </p:spPr>
        <p:txBody>
          <a:bodyPr vert="horz" lIns="91440" tIns="45720" rIns="91440" bIns="45720" rtlCol="0" anchor="t">
            <a:normAutofit/>
          </a:bodyPr>
          <a:lstStyle/>
          <a:p>
            <a:r>
              <a:rPr lang="en-US" sz="4200" b="0" i="0" kern="1200">
                <a:solidFill>
                  <a:srgbClr val="EBEBEB"/>
                </a:solidFill>
                <a:latin typeface="+mj-lt"/>
                <a:ea typeface="+mj-ea"/>
                <a:cs typeface="+mj-cs"/>
              </a:rPr>
              <a:t>Categorias de las pruebas (Nivel 1)</a:t>
            </a:r>
          </a:p>
          <a:p>
            <a:endParaRPr lang="en-US" sz="4200" b="0" i="0" kern="1200">
              <a:solidFill>
                <a:srgbClr val="EBEBEB"/>
              </a:solidFill>
              <a:latin typeface="+mj-lt"/>
              <a:ea typeface="+mj-ea"/>
              <a:cs typeface="+mj-cs"/>
            </a:endParaRPr>
          </a:p>
        </p:txBody>
      </p:sp>
      <p:sp useBgFill="1">
        <p:nvSpPr>
          <p:cNvPr id="28" name="Freeform: Shape 27">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CuadroTexto 3">
            <a:extLst>
              <a:ext uri="{FF2B5EF4-FFF2-40B4-BE49-F238E27FC236}">
                <a16:creationId xmlns:a16="http://schemas.microsoft.com/office/drawing/2014/main" id="{2CF0959E-EEFD-4944-93DB-9FCF60DFCBB0}"/>
              </a:ext>
            </a:extLst>
          </p:cNvPr>
          <p:cNvSpPr txBox="1"/>
          <p:nvPr/>
        </p:nvSpPr>
        <p:spPr>
          <a:xfrm>
            <a:off x="648931" y="2548281"/>
            <a:ext cx="6578592"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Pruebas no funcionales (Non-Functional Testing): Son pruebas no funcionales, prueban los atributos de un componente o de un sistema que no se refieren a la funcionalidad.</a:t>
            </a:r>
          </a:p>
        </p:txBody>
      </p:sp>
      <p:pic>
        <p:nvPicPr>
          <p:cNvPr id="5" name="Imagen 5" descr="Diagrama&#10;&#10;Descripción generada automáticamente">
            <a:extLst>
              <a:ext uri="{FF2B5EF4-FFF2-40B4-BE49-F238E27FC236}">
                <a16:creationId xmlns:a16="http://schemas.microsoft.com/office/drawing/2014/main" id="{0BCD46E2-CCB0-4A3C-AF40-A937CDF44C6D}"/>
              </a:ext>
            </a:extLst>
          </p:cNvPr>
          <p:cNvPicPr>
            <a:picLocks noChangeAspect="1"/>
          </p:cNvPicPr>
          <p:nvPr/>
        </p:nvPicPr>
        <p:blipFill>
          <a:blip r:embed="rId6"/>
          <a:stretch>
            <a:fillRect/>
          </a:stretch>
        </p:blipFill>
        <p:spPr>
          <a:xfrm>
            <a:off x="7557005" y="2548281"/>
            <a:ext cx="3980454" cy="3662018"/>
          </a:xfrm>
          <a:prstGeom prst="rect">
            <a:avLst/>
          </a:prstGeom>
          <a:effectLst/>
        </p:spPr>
      </p:pic>
    </p:spTree>
    <p:extLst>
      <p:ext uri="{BB962C8B-B14F-4D97-AF65-F5344CB8AC3E}">
        <p14:creationId xmlns:p14="http://schemas.microsoft.com/office/powerpoint/2010/main" val="11615856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ctrTitle"/>
          </p:nvPr>
        </p:nvSpPr>
        <p:spPr>
          <a:xfrm>
            <a:off x="1103312" y="452718"/>
            <a:ext cx="8947522" cy="1400530"/>
          </a:xfrm>
        </p:spPr>
        <p:txBody>
          <a:bodyPr vert="horz" lIns="91440" tIns="45720" rIns="91440" bIns="45720" rtlCol="0" anchor="ctr">
            <a:normAutofit/>
          </a:bodyPr>
          <a:lstStyle/>
          <a:p>
            <a:r>
              <a:rPr lang="en-US" sz="4200" b="0" i="0" kern="1200">
                <a:solidFill>
                  <a:srgbClr val="FFFFFF"/>
                </a:solidFill>
                <a:latin typeface="+mj-lt"/>
                <a:ea typeface="+mj-ea"/>
                <a:cs typeface="+mj-cs"/>
              </a:rPr>
              <a:t>Tipos de pruebas funciones (Nivel 2)</a:t>
            </a:r>
          </a:p>
          <a:p>
            <a:endParaRPr lang="en-US" sz="4200" b="0" i="0" kern="1200">
              <a:solidFill>
                <a:srgbClr val="FFFFFF"/>
              </a:solidFill>
              <a:latin typeface="+mj-lt"/>
              <a:ea typeface="+mj-ea"/>
              <a:cs typeface="+mj-cs"/>
            </a:endParaRPr>
          </a:p>
          <a:p>
            <a:endParaRPr lang="en-US" sz="4200" b="0" i="0" kern="1200">
              <a:solidFill>
                <a:srgbClr val="FFFFFF"/>
              </a:solidFill>
              <a:latin typeface="+mj-lt"/>
              <a:ea typeface="+mj-ea"/>
              <a:cs typeface="+mj-cs"/>
            </a:endParaRPr>
          </a:p>
        </p:txBody>
      </p:sp>
      <p:sp>
        <p:nvSpPr>
          <p:cNvPr id="4" name="CuadroTexto 3">
            <a:extLst>
              <a:ext uri="{FF2B5EF4-FFF2-40B4-BE49-F238E27FC236}">
                <a16:creationId xmlns:a16="http://schemas.microsoft.com/office/drawing/2014/main" id="{2CF0959E-EEFD-4944-93DB-9FCF60DFCBB0}"/>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Wingdings 3" charset="2"/>
              <a:buChar char=""/>
            </a:pPr>
            <a:r>
              <a:rPr lang="en-US">
                <a:latin typeface="+mj-lt"/>
                <a:ea typeface="+mj-ea"/>
                <a:cs typeface="+mj-cs"/>
              </a:rPr>
              <a:t>Pruebas unitarias (Unit Testing): el objetivo de estas pruebas es probar los componentes de un programa individualmente (un ejemplo podría ser el testing de una función o de una clase). </a:t>
            </a:r>
          </a:p>
          <a:p>
            <a:pPr marL="285750" indent="-285750"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r>
              <a:rPr lang="en-US">
                <a:latin typeface="+mj-lt"/>
                <a:ea typeface="+mj-ea"/>
                <a:cs typeface="+mj-cs"/>
              </a:rPr>
              <a:t>Pruebas de integración (Integration Testing): el objetivo de estas pruebas es verificar el correcto ensamblaje de un conjunto de componentes en el entorno. Los cuales, ya han sido probados anteriormente de forma individual mediante a las pruebas unitarias.</a:t>
            </a: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8214463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7"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p:cNvSpPr>
            <a:spLocks noGrp="1"/>
          </p:cNvSpPr>
          <p:nvPr>
            <p:ph type="ctrTitle"/>
          </p:nvPr>
        </p:nvSpPr>
        <p:spPr>
          <a:xfrm>
            <a:off x="1103312" y="452718"/>
            <a:ext cx="8947522" cy="1400530"/>
          </a:xfrm>
        </p:spPr>
        <p:txBody>
          <a:bodyPr vert="horz" lIns="91440" tIns="45720" rIns="91440" bIns="45720" rtlCol="0" anchor="ctr">
            <a:normAutofit/>
          </a:bodyPr>
          <a:lstStyle/>
          <a:p>
            <a:r>
              <a:rPr lang="en-US" sz="4200" b="0" i="0" kern="1200">
                <a:solidFill>
                  <a:srgbClr val="FFFFFF"/>
                </a:solidFill>
                <a:latin typeface="+mj-lt"/>
                <a:ea typeface="+mj-ea"/>
                <a:cs typeface="+mj-cs"/>
              </a:rPr>
              <a:t>Tipos de pruebas funciones (Nivel 2)</a:t>
            </a:r>
          </a:p>
          <a:p>
            <a:endParaRPr lang="en-US" sz="4200" b="0" i="0" kern="1200">
              <a:solidFill>
                <a:srgbClr val="FFFFFF"/>
              </a:solidFill>
              <a:latin typeface="+mj-lt"/>
              <a:ea typeface="+mj-ea"/>
              <a:cs typeface="+mj-cs"/>
            </a:endParaRPr>
          </a:p>
          <a:p>
            <a:endParaRPr lang="en-US" sz="4200" b="0" i="0" kern="1200">
              <a:solidFill>
                <a:srgbClr val="FFFFFF"/>
              </a:solidFill>
              <a:latin typeface="+mj-lt"/>
              <a:ea typeface="+mj-ea"/>
              <a:cs typeface="+mj-cs"/>
            </a:endParaRPr>
          </a:p>
        </p:txBody>
      </p:sp>
      <p:sp>
        <p:nvSpPr>
          <p:cNvPr id="4" name="CuadroTexto 3">
            <a:extLst>
              <a:ext uri="{FF2B5EF4-FFF2-40B4-BE49-F238E27FC236}">
                <a16:creationId xmlns:a16="http://schemas.microsoft.com/office/drawing/2014/main" id="{2CF0959E-EEFD-4944-93DB-9FCF60DFCBB0}"/>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Pruebas de regresión (End to End Testing): el objetivo de estas pruebas es verificar el correcto funcionamiento de un componente modificado, y a su vez, verificar que el componente modificado no a afectado al correcto funcionamiento del resto de componentes. Se realiza con la finalidad de detectar posibles bugs (fallos) tanto en dicho componente, como en otros componentes. Se ejecutan cuando se implementa un nuevo componente dentro del entorno.</a:t>
            </a: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Pruebas de aceptación o (User Acceptance Testing): el objetivo de estas pruebas es que clientes testeen el software para verificar que cumple las expectativas.</a:t>
            </a:r>
          </a:p>
          <a:p>
            <a:pPr marL="285750" indent="-285750"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37066525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48929" y="1063417"/>
            <a:ext cx="3505495" cy="4675396"/>
          </a:xfrm>
        </p:spPr>
        <p:txBody>
          <a:bodyPr vert="horz" lIns="91440" tIns="45720" rIns="91440" bIns="45720" rtlCol="0" anchor="ctr">
            <a:normAutofit/>
          </a:bodyPr>
          <a:lstStyle/>
          <a:p>
            <a:r>
              <a:rPr lang="en-US" sz="4200" dirty="0" err="1">
                <a:solidFill>
                  <a:srgbClr val="F2F2F2"/>
                </a:solidFill>
              </a:rPr>
              <a:t>Tipos</a:t>
            </a:r>
            <a:r>
              <a:rPr lang="en-US" sz="4200" dirty="0">
                <a:solidFill>
                  <a:srgbClr val="F2F2F2"/>
                </a:solidFill>
              </a:rPr>
              <a:t> de </a:t>
            </a:r>
            <a:r>
              <a:rPr lang="en-US" sz="4200" dirty="0" err="1">
                <a:solidFill>
                  <a:srgbClr val="F2F2F2"/>
                </a:solidFill>
              </a:rPr>
              <a:t>pruebas</a:t>
            </a:r>
            <a:r>
              <a:rPr lang="en-US" sz="4200" dirty="0">
                <a:solidFill>
                  <a:srgbClr val="F2F2F2"/>
                </a:solidFill>
              </a:rPr>
              <a:t> no </a:t>
            </a:r>
            <a:r>
              <a:rPr lang="en-US" sz="4200" dirty="0" err="1">
                <a:solidFill>
                  <a:srgbClr val="F2F2F2"/>
                </a:solidFill>
              </a:rPr>
              <a:t>funcionales</a:t>
            </a:r>
            <a:r>
              <a:rPr lang="en-US" sz="4200" dirty="0">
                <a:solidFill>
                  <a:srgbClr val="F2F2F2"/>
                </a:solidFill>
              </a:rPr>
              <a:t> (Nivel 2) </a:t>
            </a:r>
          </a:p>
          <a:p>
            <a:endParaRPr lang="en-US" sz="4200">
              <a:solidFill>
                <a:srgbClr val="F2F2F2"/>
              </a:solidFill>
            </a:endParaRPr>
          </a:p>
          <a:p>
            <a:endParaRPr lang="en-US" sz="4200">
              <a:solidFill>
                <a:srgbClr val="F2F2F2"/>
              </a:solidFill>
            </a:endParaRPr>
          </a:p>
          <a:p>
            <a:endParaRPr lang="en-US" sz="4200">
              <a:solidFill>
                <a:srgbClr val="F2F2F2"/>
              </a:solidFill>
            </a:endParaRPr>
          </a:p>
        </p:txBody>
      </p:sp>
      <p:sp>
        <p:nvSpPr>
          <p:cNvPr id="24" name="Rectangle 23">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uadroTexto 3">
            <a:extLst>
              <a:ext uri="{FF2B5EF4-FFF2-40B4-BE49-F238E27FC236}">
                <a16:creationId xmlns:a16="http://schemas.microsoft.com/office/drawing/2014/main" id="{8BEFF326-2EA1-4B0B-8974-2332A0612E77}"/>
              </a:ext>
            </a:extLst>
          </p:cNvPr>
          <p:cNvGraphicFramePr/>
          <p:nvPr>
            <p:extLst>
              <p:ext uri="{D42A27DB-BD31-4B8C-83A1-F6EECF244321}">
                <p14:modId xmlns:p14="http://schemas.microsoft.com/office/powerpoint/2010/main" val="5922276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055099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67120" y="2086534"/>
            <a:ext cx="3108626" cy="1444752"/>
          </a:xfrm>
        </p:spPr>
        <p:txBody>
          <a:bodyPr vert="horz" lIns="91440" tIns="45720" rIns="91440" bIns="45720" rtlCol="0" anchor="b">
            <a:normAutofit/>
          </a:bodyPr>
          <a:lstStyle/>
          <a:p>
            <a:pPr>
              <a:lnSpc>
                <a:spcPct val="90000"/>
              </a:lnSpc>
            </a:pPr>
            <a:r>
              <a:rPr lang="en-US" sz="3200" b="0" i="0" u="sng" kern="1200">
                <a:solidFill>
                  <a:srgbClr val="EBEBEB"/>
                </a:solidFill>
                <a:latin typeface="+mj-lt"/>
                <a:ea typeface="+mj-ea"/>
                <a:cs typeface="+mj-cs"/>
              </a:rPr>
              <a:t>Coste de las pruebas por nivel.</a:t>
            </a:r>
          </a:p>
          <a:p>
            <a:pPr>
              <a:lnSpc>
                <a:spcPct val="90000"/>
              </a:lnSpc>
            </a:pPr>
            <a:endParaRPr lang="en-US" sz="3200" b="0" i="0" kern="1200">
              <a:solidFill>
                <a:srgbClr val="EBEBEB"/>
              </a:solidFill>
              <a:latin typeface="+mj-lt"/>
              <a:ea typeface="+mj-ea"/>
              <a:cs typeface="+mj-cs"/>
            </a:endParaRPr>
          </a:p>
          <a:p>
            <a:pPr>
              <a:lnSpc>
                <a:spcPct val="90000"/>
              </a:lnSpc>
            </a:pPr>
            <a:endParaRPr lang="en-US" sz="3200" b="0" i="0" kern="1200">
              <a:solidFill>
                <a:srgbClr val="EBEBEB"/>
              </a:solidFill>
              <a:latin typeface="+mj-lt"/>
              <a:ea typeface="+mj-ea"/>
              <a:cs typeface="+mj-cs"/>
            </a:endParaRPr>
          </a:p>
          <a:p>
            <a:pPr>
              <a:lnSpc>
                <a:spcPct val="90000"/>
              </a:lnSpc>
            </a:pPr>
            <a:endParaRPr lang="en-US" sz="3200" b="0" i="0" kern="1200">
              <a:solidFill>
                <a:srgbClr val="EBEBEB"/>
              </a:solidFill>
              <a:latin typeface="+mj-lt"/>
              <a:ea typeface="+mj-ea"/>
              <a:cs typeface="+mj-cs"/>
            </a:endParaRPr>
          </a:p>
          <a:p>
            <a:pPr>
              <a:lnSpc>
                <a:spcPct val="90000"/>
              </a:lnSpc>
            </a:pPr>
            <a:endParaRPr lang="en-US" sz="3200" b="0" i="0" kern="1200">
              <a:solidFill>
                <a:srgbClr val="EBEBEB"/>
              </a:solidFill>
              <a:latin typeface="+mj-lt"/>
              <a:ea typeface="+mj-ea"/>
              <a:cs typeface="+mj-cs"/>
            </a:endParaRP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CuadroTexto 3">
            <a:extLst>
              <a:ext uri="{FF2B5EF4-FFF2-40B4-BE49-F238E27FC236}">
                <a16:creationId xmlns:a16="http://schemas.microsoft.com/office/drawing/2014/main" id="{2CF0959E-EEFD-4944-93DB-9FCF60DFCBB0}"/>
              </a:ext>
            </a:extLst>
          </p:cNvPr>
          <p:cNvSpPr txBox="1"/>
          <p:nvPr/>
        </p:nvSpPr>
        <p:spPr>
          <a:xfrm>
            <a:off x="262855" y="2287974"/>
            <a:ext cx="3489057" cy="373182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spcBef>
                <a:spcPts val="1000"/>
              </a:spcBef>
              <a:buClr>
                <a:schemeClr val="bg2">
                  <a:lumMod val="40000"/>
                  <a:lumOff val="60000"/>
                </a:schemeClr>
              </a:buClr>
              <a:buSzPct val="80000"/>
            </a:pPr>
            <a:r>
              <a:rPr lang="en-US" dirty="0">
                <a:solidFill>
                  <a:srgbClr val="FFFFFF"/>
                </a:solidFill>
                <a:latin typeface="+mj-lt"/>
                <a:ea typeface="+mj-ea"/>
                <a:cs typeface="+mj-cs"/>
              </a:rPr>
              <a:t>Conforme </a:t>
            </a:r>
            <a:r>
              <a:rPr lang="en-US" dirty="0" err="1">
                <a:solidFill>
                  <a:srgbClr val="FFFFFF"/>
                </a:solidFill>
                <a:latin typeface="+mj-lt"/>
                <a:ea typeface="+mj-ea"/>
                <a:cs typeface="+mj-cs"/>
              </a:rPr>
              <a:t>más</a:t>
            </a:r>
            <a:r>
              <a:rPr lang="en-US" dirty="0">
                <a:solidFill>
                  <a:srgbClr val="FFFFFF"/>
                </a:solidFill>
                <a:latin typeface="+mj-lt"/>
                <a:ea typeface="+mj-ea"/>
                <a:cs typeface="+mj-cs"/>
              </a:rPr>
              <a:t> </a:t>
            </a:r>
            <a:r>
              <a:rPr lang="en-US" dirty="0" err="1">
                <a:solidFill>
                  <a:srgbClr val="FFFFFF"/>
                </a:solidFill>
                <a:latin typeface="+mj-lt"/>
                <a:ea typeface="+mj-ea"/>
                <a:cs typeface="+mj-cs"/>
              </a:rPr>
              <a:t>arriba</a:t>
            </a:r>
            <a:r>
              <a:rPr lang="en-US" dirty="0">
                <a:solidFill>
                  <a:srgbClr val="FFFFFF"/>
                </a:solidFill>
                <a:latin typeface="+mj-lt"/>
                <a:ea typeface="+mj-ea"/>
                <a:cs typeface="+mj-cs"/>
              </a:rPr>
              <a:t> </a:t>
            </a:r>
            <a:r>
              <a:rPr lang="en-US" dirty="0" err="1">
                <a:solidFill>
                  <a:srgbClr val="FFFFFF"/>
                </a:solidFill>
                <a:latin typeface="+mj-lt"/>
                <a:ea typeface="+mj-ea"/>
                <a:cs typeface="+mj-cs"/>
              </a:rPr>
              <a:t>respecto</a:t>
            </a:r>
            <a:r>
              <a:rPr lang="en-US" dirty="0">
                <a:solidFill>
                  <a:srgbClr val="FFFFFF"/>
                </a:solidFill>
                <a:latin typeface="+mj-lt"/>
                <a:ea typeface="+mj-ea"/>
                <a:cs typeface="+mj-cs"/>
              </a:rPr>
              <a:t> al </a:t>
            </a:r>
            <a:r>
              <a:rPr lang="en-US" dirty="0" err="1">
                <a:solidFill>
                  <a:srgbClr val="FFFFFF"/>
                </a:solidFill>
                <a:latin typeface="+mj-lt"/>
                <a:ea typeface="+mj-ea"/>
                <a:cs typeface="+mj-cs"/>
              </a:rPr>
              <a:t>nivel</a:t>
            </a:r>
            <a:r>
              <a:rPr lang="en-US" dirty="0">
                <a:solidFill>
                  <a:srgbClr val="FFFFFF"/>
                </a:solidFill>
                <a:latin typeface="+mj-lt"/>
                <a:ea typeface="+mj-ea"/>
                <a:cs typeface="+mj-cs"/>
              </a:rPr>
              <a:t> de </a:t>
            </a:r>
            <a:r>
              <a:rPr lang="en-US" dirty="0" err="1">
                <a:solidFill>
                  <a:srgbClr val="FFFFFF"/>
                </a:solidFill>
                <a:latin typeface="+mj-lt"/>
                <a:ea typeface="+mj-ea"/>
                <a:cs typeface="+mj-cs"/>
              </a:rPr>
              <a:t>jerarquía</a:t>
            </a:r>
            <a:r>
              <a:rPr lang="en-US" dirty="0">
                <a:solidFill>
                  <a:srgbClr val="FFFFFF"/>
                </a:solidFill>
                <a:latin typeface="+mj-lt"/>
                <a:ea typeface="+mj-ea"/>
                <a:cs typeface="+mj-cs"/>
              </a:rPr>
              <a:t> de testing se </a:t>
            </a:r>
            <a:r>
              <a:rPr lang="en-US" dirty="0" err="1">
                <a:solidFill>
                  <a:srgbClr val="FFFFFF"/>
                </a:solidFill>
                <a:latin typeface="+mj-lt"/>
                <a:ea typeface="+mj-ea"/>
                <a:cs typeface="+mj-cs"/>
              </a:rPr>
              <a:t>detecte</a:t>
            </a:r>
            <a:r>
              <a:rPr lang="en-US" dirty="0">
                <a:solidFill>
                  <a:srgbClr val="FFFFFF"/>
                </a:solidFill>
                <a:latin typeface="+mj-lt"/>
                <a:ea typeface="+mj-ea"/>
                <a:cs typeface="+mj-cs"/>
              </a:rPr>
              <a:t> un error </a:t>
            </a:r>
            <a:r>
              <a:rPr lang="en-US" dirty="0" err="1">
                <a:solidFill>
                  <a:srgbClr val="FFFFFF"/>
                </a:solidFill>
                <a:latin typeface="+mj-lt"/>
                <a:ea typeface="+mj-ea"/>
                <a:cs typeface="+mj-cs"/>
              </a:rPr>
              <a:t>en</a:t>
            </a:r>
            <a:r>
              <a:rPr lang="en-US" dirty="0">
                <a:solidFill>
                  <a:srgbClr val="FFFFFF"/>
                </a:solidFill>
                <a:latin typeface="+mj-lt"/>
                <a:ea typeface="+mj-ea"/>
                <a:cs typeface="+mj-cs"/>
              </a:rPr>
              <a:t> </a:t>
            </a:r>
            <a:r>
              <a:rPr lang="en-US" dirty="0" err="1">
                <a:solidFill>
                  <a:srgbClr val="FFFFFF"/>
                </a:solidFill>
                <a:latin typeface="+mj-lt"/>
                <a:ea typeface="+mj-ea"/>
                <a:cs typeface="+mj-cs"/>
              </a:rPr>
              <a:t>una</a:t>
            </a:r>
            <a:r>
              <a:rPr lang="en-US" dirty="0">
                <a:solidFill>
                  <a:srgbClr val="FFFFFF"/>
                </a:solidFill>
                <a:latin typeface="+mj-lt"/>
                <a:ea typeface="+mj-ea"/>
                <a:cs typeface="+mj-cs"/>
              </a:rPr>
              <a:t> </a:t>
            </a:r>
            <a:r>
              <a:rPr lang="en-US" dirty="0" err="1">
                <a:solidFill>
                  <a:srgbClr val="FFFFFF"/>
                </a:solidFill>
                <a:latin typeface="+mj-lt"/>
                <a:ea typeface="+mj-ea"/>
                <a:cs typeface="+mj-cs"/>
              </a:rPr>
              <a:t>aplicación</a:t>
            </a:r>
            <a:r>
              <a:rPr lang="en-US" dirty="0">
                <a:solidFill>
                  <a:srgbClr val="FFFFFF"/>
                </a:solidFill>
                <a:latin typeface="+mj-lt"/>
                <a:ea typeface="+mj-ea"/>
                <a:cs typeface="+mj-cs"/>
              </a:rPr>
              <a:t>, </a:t>
            </a:r>
            <a:r>
              <a:rPr lang="en-US" dirty="0" err="1">
                <a:solidFill>
                  <a:srgbClr val="FFFFFF"/>
                </a:solidFill>
                <a:latin typeface="+mj-lt"/>
                <a:ea typeface="+mj-ea"/>
                <a:cs typeface="+mj-cs"/>
              </a:rPr>
              <a:t>más</a:t>
            </a:r>
            <a:r>
              <a:rPr lang="en-US" dirty="0">
                <a:solidFill>
                  <a:srgbClr val="FFFFFF"/>
                </a:solidFill>
                <a:latin typeface="+mj-lt"/>
                <a:ea typeface="+mj-ea"/>
                <a:cs typeface="+mj-cs"/>
              </a:rPr>
              <a:t> lento, </a:t>
            </a:r>
            <a:r>
              <a:rPr lang="en-US" dirty="0" err="1">
                <a:solidFill>
                  <a:srgbClr val="FFFFFF"/>
                </a:solidFill>
                <a:latin typeface="+mj-lt"/>
                <a:ea typeface="+mj-ea"/>
                <a:cs typeface="+mj-cs"/>
              </a:rPr>
              <a:t>costoso</a:t>
            </a:r>
            <a:r>
              <a:rPr lang="en-US" dirty="0">
                <a:solidFill>
                  <a:srgbClr val="FFFFFF"/>
                </a:solidFill>
                <a:latin typeface="+mj-lt"/>
                <a:ea typeface="+mj-ea"/>
                <a:cs typeface="+mj-cs"/>
              </a:rPr>
              <a:t> y </a:t>
            </a:r>
            <a:r>
              <a:rPr lang="en-US" dirty="0" err="1">
                <a:solidFill>
                  <a:srgbClr val="FFFFFF"/>
                </a:solidFill>
                <a:latin typeface="+mj-lt"/>
                <a:ea typeface="+mj-ea"/>
                <a:cs typeface="+mj-cs"/>
              </a:rPr>
              <a:t>difícil</a:t>
            </a:r>
            <a:r>
              <a:rPr lang="en-US" dirty="0">
                <a:solidFill>
                  <a:srgbClr val="FFFFFF"/>
                </a:solidFill>
                <a:latin typeface="+mj-lt"/>
                <a:ea typeface="+mj-ea"/>
                <a:cs typeface="+mj-cs"/>
              </a:rPr>
              <a:t> es </a:t>
            </a:r>
            <a:r>
              <a:rPr lang="en-US" dirty="0" err="1">
                <a:solidFill>
                  <a:srgbClr val="FFFFFF"/>
                </a:solidFill>
                <a:latin typeface="+mj-lt"/>
                <a:ea typeface="+mj-ea"/>
                <a:cs typeface="+mj-cs"/>
              </a:rPr>
              <a:t>solventarlo</a:t>
            </a:r>
            <a:r>
              <a:rPr lang="en-US" dirty="0">
                <a:solidFill>
                  <a:srgbClr val="FFFFFF"/>
                </a:solidFill>
                <a:latin typeface="+mj-lt"/>
                <a:ea typeface="+mj-ea"/>
                <a:cs typeface="+mj-cs"/>
              </a:rPr>
              <a:t>. Por </a:t>
            </a:r>
            <a:r>
              <a:rPr lang="en-US" dirty="0" err="1">
                <a:solidFill>
                  <a:srgbClr val="FFFFFF"/>
                </a:solidFill>
                <a:latin typeface="+mj-lt"/>
                <a:ea typeface="+mj-ea"/>
                <a:cs typeface="+mj-cs"/>
              </a:rPr>
              <a:t>tantoel</a:t>
            </a:r>
            <a:r>
              <a:rPr lang="en-US" dirty="0">
                <a:solidFill>
                  <a:srgbClr val="FFFFFF"/>
                </a:solidFill>
                <a:latin typeface="+mj-lt"/>
                <a:ea typeface="+mj-ea"/>
                <a:cs typeface="+mj-cs"/>
              </a:rPr>
              <a:t> </a:t>
            </a:r>
            <a:r>
              <a:rPr lang="en-US" dirty="0" err="1">
                <a:solidFill>
                  <a:srgbClr val="FFFFFF"/>
                </a:solidFill>
                <a:latin typeface="+mj-lt"/>
                <a:ea typeface="+mj-ea"/>
                <a:cs typeface="+mj-cs"/>
              </a:rPr>
              <a:t>coste</a:t>
            </a:r>
            <a:r>
              <a:rPr lang="en-US" dirty="0">
                <a:solidFill>
                  <a:srgbClr val="FFFFFF"/>
                </a:solidFill>
                <a:latin typeface="+mj-lt"/>
                <a:ea typeface="+mj-ea"/>
                <a:cs typeface="+mj-cs"/>
              </a:rPr>
              <a:t> sera mas </a:t>
            </a:r>
            <a:r>
              <a:rPr lang="en-US" dirty="0" err="1">
                <a:solidFill>
                  <a:srgbClr val="FFFFFF"/>
                </a:solidFill>
                <a:latin typeface="+mj-lt"/>
                <a:ea typeface="+mj-ea"/>
                <a:cs typeface="+mj-cs"/>
              </a:rPr>
              <a:t>elevado</a:t>
            </a:r>
            <a:r>
              <a:rPr lang="en-US" dirty="0">
                <a:solidFill>
                  <a:srgbClr val="FFFFFF"/>
                </a:solidFill>
                <a:latin typeface="+mj-lt"/>
                <a:ea typeface="+mj-ea"/>
                <a:cs typeface="+mj-cs"/>
              </a:rPr>
              <a:t>. Para </a:t>
            </a:r>
            <a:r>
              <a:rPr lang="en-US" dirty="0" err="1">
                <a:solidFill>
                  <a:srgbClr val="FFFFFF"/>
                </a:solidFill>
                <a:latin typeface="+mj-lt"/>
                <a:ea typeface="+mj-ea"/>
                <a:cs typeface="+mj-cs"/>
              </a:rPr>
              <a:t>reducir</a:t>
            </a:r>
            <a:r>
              <a:rPr lang="en-US" dirty="0">
                <a:solidFill>
                  <a:srgbClr val="FFFFFF"/>
                </a:solidFill>
                <a:latin typeface="+mj-lt"/>
                <a:ea typeface="+mj-ea"/>
                <a:cs typeface="+mj-cs"/>
              </a:rPr>
              <a:t> </a:t>
            </a:r>
            <a:r>
              <a:rPr lang="en-US" dirty="0" err="1">
                <a:solidFill>
                  <a:srgbClr val="FFFFFF"/>
                </a:solidFill>
                <a:latin typeface="+mj-lt"/>
                <a:ea typeface="+mj-ea"/>
                <a:cs typeface="+mj-cs"/>
              </a:rPr>
              <a:t>estos</a:t>
            </a:r>
            <a:r>
              <a:rPr lang="en-US" dirty="0">
                <a:solidFill>
                  <a:srgbClr val="FFFFFF"/>
                </a:solidFill>
                <a:latin typeface="+mj-lt"/>
                <a:ea typeface="+mj-ea"/>
                <a:cs typeface="+mj-cs"/>
              </a:rPr>
              <a:t> </a:t>
            </a:r>
            <a:r>
              <a:rPr lang="en-US" dirty="0" err="1">
                <a:solidFill>
                  <a:srgbClr val="FFFFFF"/>
                </a:solidFill>
                <a:latin typeface="+mj-lt"/>
                <a:ea typeface="+mj-ea"/>
                <a:cs typeface="+mj-cs"/>
              </a:rPr>
              <a:t>costes</a:t>
            </a:r>
            <a:r>
              <a:rPr lang="en-US" dirty="0">
                <a:solidFill>
                  <a:srgbClr val="FFFFFF"/>
                </a:solidFill>
                <a:latin typeface="+mj-lt"/>
                <a:ea typeface="+mj-ea"/>
                <a:cs typeface="+mj-cs"/>
              </a:rPr>
              <a:t> es </a:t>
            </a:r>
            <a:r>
              <a:rPr lang="en-US" dirty="0" err="1">
                <a:solidFill>
                  <a:srgbClr val="FFFFFF"/>
                </a:solidFill>
                <a:latin typeface="+mj-lt"/>
                <a:ea typeface="+mj-ea"/>
                <a:cs typeface="+mj-cs"/>
              </a:rPr>
              <a:t>recomendable</a:t>
            </a:r>
            <a:r>
              <a:rPr lang="en-US" dirty="0">
                <a:solidFill>
                  <a:srgbClr val="FFFFFF"/>
                </a:solidFill>
                <a:latin typeface="+mj-lt"/>
                <a:ea typeface="+mj-ea"/>
                <a:cs typeface="+mj-cs"/>
              </a:rPr>
              <a:t> </a:t>
            </a:r>
            <a:r>
              <a:rPr lang="en-US" dirty="0" err="1">
                <a:solidFill>
                  <a:srgbClr val="FFFFFF"/>
                </a:solidFill>
                <a:latin typeface="+mj-lt"/>
                <a:ea typeface="+mj-ea"/>
                <a:cs typeface="+mj-cs"/>
              </a:rPr>
              <a:t>realizar</a:t>
            </a:r>
            <a:r>
              <a:rPr lang="en-US" dirty="0">
                <a:solidFill>
                  <a:srgbClr val="FFFFFF"/>
                </a:solidFill>
                <a:latin typeface="+mj-lt"/>
                <a:ea typeface="+mj-ea"/>
                <a:cs typeface="+mj-cs"/>
              </a:rPr>
              <a:t> </a:t>
            </a:r>
            <a:r>
              <a:rPr lang="en-US" dirty="0" err="1">
                <a:solidFill>
                  <a:srgbClr val="FFFFFF"/>
                </a:solidFill>
                <a:latin typeface="+mj-lt"/>
                <a:ea typeface="+mj-ea"/>
                <a:cs typeface="+mj-cs"/>
              </a:rPr>
              <a:t>los</a:t>
            </a:r>
            <a:r>
              <a:rPr lang="en-US" dirty="0">
                <a:solidFill>
                  <a:srgbClr val="FFFFFF"/>
                </a:solidFill>
                <a:latin typeface="+mj-lt"/>
                <a:ea typeface="+mj-ea"/>
                <a:cs typeface="+mj-cs"/>
              </a:rPr>
              <a:t> </a:t>
            </a:r>
            <a:r>
              <a:rPr lang="en-US" dirty="0" err="1">
                <a:solidFill>
                  <a:srgbClr val="FFFFFF"/>
                </a:solidFill>
                <a:latin typeface="+mj-lt"/>
                <a:ea typeface="+mj-ea"/>
                <a:cs typeface="+mj-cs"/>
              </a:rPr>
              <a:t>tipos</a:t>
            </a:r>
            <a:r>
              <a:rPr lang="en-US" dirty="0">
                <a:solidFill>
                  <a:srgbClr val="FFFFFF"/>
                </a:solidFill>
                <a:latin typeface="+mj-lt"/>
                <a:ea typeface="+mj-ea"/>
                <a:cs typeface="+mj-cs"/>
              </a:rPr>
              <a:t> de </a:t>
            </a:r>
            <a:r>
              <a:rPr lang="en-US" dirty="0" err="1">
                <a:solidFill>
                  <a:srgbClr val="FFFFFF"/>
                </a:solidFill>
                <a:latin typeface="+mj-lt"/>
                <a:ea typeface="+mj-ea"/>
                <a:cs typeface="+mj-cs"/>
              </a:rPr>
              <a:t>pruebas</a:t>
            </a:r>
            <a:r>
              <a:rPr lang="en-US" dirty="0">
                <a:solidFill>
                  <a:srgbClr val="FFFFFF"/>
                </a:solidFill>
                <a:latin typeface="+mj-lt"/>
                <a:ea typeface="+mj-ea"/>
                <a:cs typeface="+mj-cs"/>
              </a:rPr>
              <a:t> vistas </a:t>
            </a:r>
            <a:r>
              <a:rPr lang="en-US" dirty="0" err="1">
                <a:solidFill>
                  <a:srgbClr val="FFFFFF"/>
                </a:solidFill>
                <a:latin typeface="+mj-lt"/>
                <a:ea typeface="+mj-ea"/>
                <a:cs typeface="+mj-cs"/>
              </a:rPr>
              <a:t>anteriormente</a:t>
            </a:r>
            <a:r>
              <a:rPr lang="en-US" dirty="0">
                <a:solidFill>
                  <a:srgbClr val="FFFFFF"/>
                </a:solidFill>
                <a:latin typeface="+mj-lt"/>
                <a:ea typeface="+mj-ea"/>
                <a:cs typeface="+mj-cs"/>
              </a:rPr>
              <a:t>, </a:t>
            </a:r>
            <a:r>
              <a:rPr lang="en-US" dirty="0" err="1">
                <a:solidFill>
                  <a:srgbClr val="FFFFFF"/>
                </a:solidFill>
                <a:latin typeface="+mj-lt"/>
                <a:ea typeface="+mj-ea"/>
                <a:cs typeface="+mj-cs"/>
              </a:rPr>
              <a:t>ademas</a:t>
            </a:r>
            <a:r>
              <a:rPr lang="en-US" dirty="0">
                <a:solidFill>
                  <a:srgbClr val="FFFFFF"/>
                </a:solidFill>
                <a:latin typeface="+mj-lt"/>
                <a:ea typeface="+mj-ea"/>
                <a:cs typeface="+mj-cs"/>
              </a:rPr>
              <a:t> de </a:t>
            </a:r>
            <a:r>
              <a:rPr lang="en-US" dirty="0" err="1">
                <a:solidFill>
                  <a:srgbClr val="FFFFFF"/>
                </a:solidFill>
                <a:latin typeface="+mj-lt"/>
                <a:ea typeface="+mj-ea"/>
                <a:cs typeface="+mj-cs"/>
              </a:rPr>
              <a:t>trabajar</a:t>
            </a:r>
            <a:r>
              <a:rPr lang="en-US" dirty="0">
                <a:solidFill>
                  <a:srgbClr val="FFFFFF"/>
                </a:solidFill>
                <a:latin typeface="+mj-lt"/>
                <a:ea typeface="+mj-ea"/>
                <a:cs typeface="+mj-cs"/>
              </a:rPr>
              <a:t> con la </a:t>
            </a:r>
            <a:r>
              <a:rPr lang="en-US" dirty="0" err="1">
                <a:solidFill>
                  <a:srgbClr val="FFFFFF"/>
                </a:solidFill>
                <a:latin typeface="+mj-lt"/>
                <a:ea typeface="+mj-ea"/>
                <a:cs typeface="+mj-cs"/>
              </a:rPr>
              <a:t>metodología</a:t>
            </a:r>
            <a:r>
              <a:rPr lang="en-US" dirty="0">
                <a:solidFill>
                  <a:srgbClr val="FFFFFF"/>
                </a:solidFill>
                <a:latin typeface="+mj-lt"/>
                <a:ea typeface="+mj-ea"/>
                <a:cs typeface="+mj-cs"/>
              </a:rPr>
              <a:t> de software TDD (Test Driven Development).</a:t>
            </a:r>
            <a:endParaRPr lang="es-ES">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endParaRPr lang="en-US" sz="1400">
              <a:solidFill>
                <a:srgbClr val="FFFFFF"/>
              </a:solidFill>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sz="1400">
              <a:solidFill>
                <a:srgbClr val="FFFFFF"/>
              </a:solidFill>
              <a:latin typeface="+mj-lt"/>
              <a:ea typeface="+mj-ea"/>
              <a:cs typeface="+mj-cs"/>
            </a:endParaRPr>
          </a:p>
        </p:txBody>
      </p:sp>
      <p:pic>
        <p:nvPicPr>
          <p:cNvPr id="3" name="Imagen 4" descr="Diagrama&#10;&#10;Descripción generada automáticamente">
            <a:extLst>
              <a:ext uri="{FF2B5EF4-FFF2-40B4-BE49-F238E27FC236}">
                <a16:creationId xmlns:a16="http://schemas.microsoft.com/office/drawing/2014/main" id="{384D1C7C-F229-4ED4-9F17-E15A5EB5D814}"/>
              </a:ext>
            </a:extLst>
          </p:cNvPr>
          <p:cNvPicPr>
            <a:picLocks noChangeAspect="1"/>
          </p:cNvPicPr>
          <p:nvPr/>
        </p:nvPicPr>
        <p:blipFill>
          <a:blip r:embed="rId6"/>
          <a:stretch>
            <a:fillRect/>
          </a:stretch>
        </p:blipFill>
        <p:spPr>
          <a:xfrm>
            <a:off x="5048451" y="1996160"/>
            <a:ext cx="6495847" cy="3475278"/>
          </a:xfrm>
          <a:prstGeom prst="rect">
            <a:avLst/>
          </a:prstGeom>
          <a:effectLst/>
        </p:spPr>
      </p:pic>
    </p:spTree>
    <p:extLst>
      <p:ext uri="{BB962C8B-B14F-4D97-AF65-F5344CB8AC3E}">
        <p14:creationId xmlns:p14="http://schemas.microsoft.com/office/powerpoint/2010/main" val="218516762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p:cNvSpPr>
            <a:spLocks noGrp="1"/>
          </p:cNvSpPr>
          <p:nvPr>
            <p:ph type="ctrTitle"/>
          </p:nvPr>
        </p:nvSpPr>
        <p:spPr>
          <a:xfrm>
            <a:off x="648930" y="629267"/>
            <a:ext cx="9252154" cy="1016654"/>
          </a:xfrm>
        </p:spPr>
        <p:txBody>
          <a:bodyPr vert="horz" lIns="91440" tIns="45720" rIns="91440" bIns="45720" rtlCol="0" anchor="t">
            <a:normAutofit/>
          </a:bodyPr>
          <a:lstStyle/>
          <a:p>
            <a:r>
              <a:rPr lang="en-US" sz="4200" b="0" i="0" u="sng" kern="1200">
                <a:solidFill>
                  <a:srgbClr val="EBEBEB"/>
                </a:solidFill>
                <a:latin typeface="+mj-lt"/>
                <a:ea typeface="+mj-ea"/>
                <a:cs typeface="+mj-cs"/>
              </a:rPr>
              <a:t>Coste de las pruebas por defecto.</a:t>
            </a:r>
          </a:p>
          <a:p>
            <a:endParaRPr lang="en-US" sz="4200" b="0" i="0" kern="1200">
              <a:solidFill>
                <a:srgbClr val="EBEBEB"/>
              </a:solidFill>
              <a:latin typeface="+mj-lt"/>
              <a:ea typeface="+mj-ea"/>
              <a:cs typeface="+mj-cs"/>
            </a:endParaRPr>
          </a:p>
          <a:p>
            <a:endParaRPr lang="en-US" sz="4200" b="0" i="0" kern="1200">
              <a:solidFill>
                <a:srgbClr val="EBEBEB"/>
              </a:solidFill>
              <a:latin typeface="+mj-lt"/>
              <a:ea typeface="+mj-ea"/>
              <a:cs typeface="+mj-cs"/>
            </a:endParaRPr>
          </a:p>
          <a:p>
            <a:endParaRPr lang="en-US" sz="4200" b="0" i="0" kern="1200">
              <a:solidFill>
                <a:srgbClr val="EBEBEB"/>
              </a:solidFill>
              <a:latin typeface="+mj-lt"/>
              <a:ea typeface="+mj-ea"/>
              <a:cs typeface="+mj-cs"/>
            </a:endParaRPr>
          </a:p>
          <a:p>
            <a:endParaRPr lang="en-US" sz="4200" b="0" i="0" kern="1200">
              <a:solidFill>
                <a:srgbClr val="EBEBEB"/>
              </a:solidFill>
              <a:latin typeface="+mj-lt"/>
              <a:ea typeface="+mj-ea"/>
              <a:cs typeface="+mj-cs"/>
            </a:endParaRPr>
          </a:p>
        </p:txBody>
      </p:sp>
      <p:sp useBgFill="1">
        <p:nvSpPr>
          <p:cNvPr id="29" name="Freeform: Shape 28">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CuadroTexto 3">
            <a:extLst>
              <a:ext uri="{FF2B5EF4-FFF2-40B4-BE49-F238E27FC236}">
                <a16:creationId xmlns:a16="http://schemas.microsoft.com/office/drawing/2014/main" id="{2CF0959E-EEFD-4944-93DB-9FCF60DFCBB0}"/>
              </a:ext>
            </a:extLst>
          </p:cNvPr>
          <p:cNvSpPr txBox="1"/>
          <p:nvPr/>
        </p:nvSpPr>
        <p:spPr>
          <a:xfrm>
            <a:off x="648931" y="2817222"/>
            <a:ext cx="6578592" cy="36586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El coste de eliminar un defecto se</a:t>
            </a:r>
            <a:br>
              <a:rPr lang="en-US" dirty="0">
                <a:latin typeface="+mj-lt"/>
                <a:ea typeface="+mj-ea"/>
                <a:cs typeface="+mj-cs"/>
              </a:rPr>
            </a:br>
            <a:r>
              <a:rPr lang="en-US" dirty="0">
                <a:latin typeface="+mj-lt"/>
                <a:ea typeface="+mj-ea"/>
                <a:cs typeface="+mj-cs"/>
              </a:rPr>
              <a:t>incrementa con el tiempo de</a:t>
            </a:r>
            <a:br>
              <a:rPr lang="en-US" dirty="0">
                <a:latin typeface="+mj-lt"/>
                <a:ea typeface="+mj-ea"/>
                <a:cs typeface="+mj-cs"/>
              </a:rPr>
            </a:br>
            <a:r>
              <a:rPr lang="en-US" dirty="0">
                <a:latin typeface="+mj-lt"/>
                <a:ea typeface="+mj-ea"/>
                <a:cs typeface="+mj-cs"/>
              </a:rPr>
              <a:t>permanencia de dicho defecto.</a:t>
            </a:r>
          </a:p>
          <a:p>
            <a:pPr marL="285750" indent="-285750"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marL="285750" indent="-285750"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Es decir, se debe localizar y eleminar ese defecto lo mas pronto posible, para disminuir el coste.</a:t>
            </a:r>
          </a:p>
          <a:p>
            <a:pPr marL="285750" indent="-285750" defTabSz="457200">
              <a:spcBef>
                <a:spcPts val="1000"/>
              </a:spcBef>
              <a:buClr>
                <a:schemeClr val="bg2">
                  <a:lumMod val="40000"/>
                  <a:lumOff val="60000"/>
                </a:schemeClr>
              </a:buClr>
              <a:buSzPct val="80000"/>
              <a:buFont typeface="Wingdings 3" charset="2"/>
              <a:buChar char=""/>
            </a:pPr>
            <a:br>
              <a:rPr lang="en-US" dirty="0">
                <a:latin typeface="+mj-lt"/>
                <a:ea typeface="+mj-ea"/>
                <a:cs typeface="+mj-cs"/>
              </a:rPr>
            </a:br>
            <a:r>
              <a:rPr lang="en-US" dirty="0">
                <a:latin typeface="+mj-lt"/>
                <a:ea typeface="+mj-ea"/>
                <a:cs typeface="+mj-cs"/>
              </a:rPr>
              <a:t>El poder detectar los errores en etapas tempranas permite disminuir los costes.</a:t>
            </a:r>
          </a:p>
          <a:p>
            <a:pPr marL="285750" indent="-285750"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6" name="Imagen 6" descr="Gráfico&#10;&#10;Descripción generada automáticamente">
            <a:extLst>
              <a:ext uri="{FF2B5EF4-FFF2-40B4-BE49-F238E27FC236}">
                <a16:creationId xmlns:a16="http://schemas.microsoft.com/office/drawing/2014/main" id="{65FD621D-D70A-4FB3-83A0-9FE0D3DB6B46}"/>
              </a:ext>
            </a:extLst>
          </p:cNvPr>
          <p:cNvPicPr>
            <a:picLocks noChangeAspect="1"/>
          </p:cNvPicPr>
          <p:nvPr/>
        </p:nvPicPr>
        <p:blipFill>
          <a:blip r:embed="rId6"/>
          <a:stretch>
            <a:fillRect/>
          </a:stretch>
        </p:blipFill>
        <p:spPr>
          <a:xfrm>
            <a:off x="7550922" y="2792223"/>
            <a:ext cx="3992621" cy="3174133"/>
          </a:xfrm>
          <a:prstGeom prst="rect">
            <a:avLst/>
          </a:prstGeom>
          <a:effectLst/>
        </p:spPr>
      </p:pic>
    </p:spTree>
    <p:extLst>
      <p:ext uri="{BB962C8B-B14F-4D97-AF65-F5344CB8AC3E}">
        <p14:creationId xmlns:p14="http://schemas.microsoft.com/office/powerpoint/2010/main" val="73583722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FE8EBFE1845FCE4B9B3B7B99536C476A" ma:contentTypeVersion="7" ma:contentTypeDescription="Crear nuevo documento." ma:contentTypeScope="" ma:versionID="2d6dbba4c822ba4e0e1e0aaf9e29b23b">
  <xsd:schema xmlns:xsd="http://www.w3.org/2001/XMLSchema" xmlns:xs="http://www.w3.org/2001/XMLSchema" xmlns:p="http://schemas.microsoft.com/office/2006/metadata/properties" xmlns:ns2="2ebebbbb-b20c-4f23-adc5-6ce5e1a62769" targetNamespace="http://schemas.microsoft.com/office/2006/metadata/properties" ma:root="true" ma:fieldsID="8691ed334f61a69aa7f39209618a55c3" ns2:_="">
    <xsd:import namespace="2ebebbbb-b20c-4f23-adc5-6ce5e1a6276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ebbbb-b20c-4f23-adc5-6ce5e1a627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E4B258-46C8-4BAF-81F6-44306108AE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97668C-78A1-4D33-93F0-2B19F466EDF0}">
  <ds:schemaRefs>
    <ds:schemaRef ds:uri="http://schemas.microsoft.com/sharepoint/v3/contenttype/forms"/>
  </ds:schemaRefs>
</ds:datastoreItem>
</file>

<file path=customXml/itemProps3.xml><?xml version="1.0" encoding="utf-8"?>
<ds:datastoreItem xmlns:ds="http://schemas.openxmlformats.org/officeDocument/2006/customXml" ds:itemID="{85F067C8-79B5-44A9-B1E4-8864A6DF3E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ebbbb-b20c-4f23-adc5-6ce5e1a62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Ion</vt:lpstr>
      <vt:lpstr>Categorias de las pruebas (Nivel 1) </vt:lpstr>
      <vt:lpstr>Categorias de las pruebas (Nivel 1) </vt:lpstr>
      <vt:lpstr>Tipos de pruebas funciones (Nivel 2)  </vt:lpstr>
      <vt:lpstr>Tipos de pruebas funciones (Nivel 2)  </vt:lpstr>
      <vt:lpstr>Tipos de pruebas no funcionales (Nivel 2)    </vt:lpstr>
      <vt:lpstr>Coste de las pruebas por nivel.    </vt:lpstr>
      <vt:lpstr>Coste de las pruebas por defecto.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99</cp:revision>
  <dcterms:created xsi:type="dcterms:W3CDTF">2021-12-22T10:48:29Z</dcterms:created>
  <dcterms:modified xsi:type="dcterms:W3CDTF">2021-12-22T11:08:41Z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0x010100FE8EBFE1845FCE4B9B3B7B99536C476A</vt:lpwstr>
  </property>
</Properties>
</file>