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0446-BF6A-40A1-9863-6D556AAA8FE0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74A4-778C-4847-B267-670F85D0C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40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0446-BF6A-40A1-9863-6D556AAA8FE0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74A4-778C-4847-B267-670F85D0C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4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0446-BF6A-40A1-9863-6D556AAA8FE0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74A4-778C-4847-B267-670F85D0C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71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0446-BF6A-40A1-9863-6D556AAA8FE0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74A4-778C-4847-B267-670F85D0C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76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0446-BF6A-40A1-9863-6D556AAA8FE0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74A4-778C-4847-B267-670F85D0C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24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0446-BF6A-40A1-9863-6D556AAA8FE0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74A4-778C-4847-B267-670F85D0C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90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0446-BF6A-40A1-9863-6D556AAA8FE0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74A4-778C-4847-B267-670F85D0C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58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0446-BF6A-40A1-9863-6D556AAA8FE0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74A4-778C-4847-B267-670F85D0C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71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0446-BF6A-40A1-9863-6D556AAA8FE0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74A4-778C-4847-B267-670F85D0C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9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0446-BF6A-40A1-9863-6D556AAA8FE0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74A4-778C-4847-B267-670F85D0C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14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0446-BF6A-40A1-9863-6D556AAA8FE0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74A4-778C-4847-B267-670F85D0C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78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C0446-BF6A-40A1-9863-6D556AAA8FE0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74A4-778C-4847-B267-670F85D0C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70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Global </a:t>
            </a:r>
            <a:r>
              <a:rPr lang="en-GB" dirty="0" err="1" smtClean="0"/>
              <a:t>Locatiom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February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54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Global Locatiom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Locatiom</dc:title>
  <dc:creator>Kyumin Lee</dc:creator>
  <cp:lastModifiedBy>Kyumin Lee</cp:lastModifiedBy>
  <cp:revision>1</cp:revision>
  <dcterms:created xsi:type="dcterms:W3CDTF">2015-01-27T23:00:11Z</dcterms:created>
  <dcterms:modified xsi:type="dcterms:W3CDTF">2015-01-27T23:00:30Z</dcterms:modified>
</cp:coreProperties>
</file>