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7"/>
  </p:notesMasterIdLst>
  <p:handoutMasterIdLst>
    <p:handoutMasterId r:id="rId8"/>
  </p:handoutMasterIdLst>
  <p:sldIdLst>
    <p:sldId id="256" r:id="rId2"/>
    <p:sldId id="311" r:id="rId3"/>
    <p:sldId id="320" r:id="rId4"/>
    <p:sldId id="321" r:id="rId5"/>
    <p:sldId id="280" r:id="rId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9"/>
      <p:bold r:id="rId10"/>
      <p:italic r:id="rId11"/>
      <p:boldItalic r:id="rId12"/>
    </p:embeddedFont>
    <p:embeddedFont>
      <p:font typeface="Roboto Slab" panose="020B0604020202020204" charset="0"/>
      <p:regular r:id="rId13"/>
      <p:bold r:id="rId14"/>
    </p:embeddedFont>
    <p:embeddedFont>
      <p:font typeface="Source Sans Pro" panose="020B0503030403020204" pitchFamily="34" charset="0"/>
      <p:regular r:id="rId15"/>
      <p:bold r:id="rId16"/>
      <p:italic r:id="rId17"/>
      <p:boldItalic r:id="rId18"/>
    </p:embeddedFont>
    <p:embeddedFont>
      <p:font typeface="Trebuchet MS" panose="020B0603020202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9265F3-B574-4A98-8465-7312781EE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5878D-C5BB-4BB0-A973-FF757F9ED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EEE0ED-A0F5-4442-9C94-5288E26FF1D3}" type="datetimeFigureOut">
              <a:rPr lang="fa-IR" smtClean="0"/>
              <a:t>08/09/1444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D6B0-1855-47C6-A0CF-2D1CF59583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6C63-9530-4EF8-A40B-9734F456CB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B487D63-D0EF-46B7-A41C-3F43038B63E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60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76990" y="1991850"/>
            <a:ext cx="67900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08868"/>
            <a:ext cx="7571700" cy="3626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000">
                <a:latin typeface="Trebuchet MS" panose="020B0603020202020204" pitchFamily="34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alee_rezaa@outlook.com" TargetMode="External"/><Relationship Id="rId5" Type="http://schemas.openxmlformats.org/officeDocument/2006/relationships/hyperlink" Target="t.me/alee_rezaa" TargetMode="Externa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7A8E-5870-48E2-844D-7BE746958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Git Basics</a:t>
            </a:r>
            <a:endParaRPr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Git</a:t>
            </a:r>
            <a:r>
              <a:rPr lang="en-US" sz="1400"/>
              <a:t> is a </a:t>
            </a:r>
            <a:r>
              <a:rPr lang="en-US" sz="1400">
                <a:solidFill>
                  <a:schemeClr val="accent1"/>
                </a:solidFill>
              </a:rPr>
              <a:t>version control </a:t>
            </a:r>
            <a:r>
              <a:rPr lang="en-US" sz="1400"/>
              <a:t>system.</a:t>
            </a:r>
          </a:p>
          <a:p>
            <a:pPr marL="76200" indent="0">
              <a:buNone/>
            </a:pPr>
            <a:r>
              <a:rPr lang="en-US" sz="1400"/>
              <a:t>Git helps you </a:t>
            </a:r>
            <a:r>
              <a:rPr lang="en-US" sz="1400">
                <a:solidFill>
                  <a:schemeClr val="accent1"/>
                </a:solidFill>
              </a:rPr>
              <a:t>keep track </a:t>
            </a:r>
            <a:r>
              <a:rPr lang="en-US" sz="1400"/>
              <a:t>of code changes.</a:t>
            </a:r>
          </a:p>
          <a:p>
            <a:pPr marL="76200" indent="0">
              <a:buNone/>
            </a:pPr>
            <a:r>
              <a:rPr lang="en-US" sz="1400"/>
              <a:t>Git is used to </a:t>
            </a:r>
            <a:r>
              <a:rPr lang="en-US" sz="1400">
                <a:solidFill>
                  <a:schemeClr val="accent1"/>
                </a:solidFill>
              </a:rPr>
              <a:t>collaborate</a:t>
            </a:r>
            <a:r>
              <a:rPr lang="en-US" sz="1400"/>
              <a:t> on code.</a:t>
            </a:r>
          </a:p>
          <a:p>
            <a:pPr marL="76200" indent="0">
              <a:buNone/>
            </a:pPr>
            <a:r>
              <a:rPr lang="en-US" sz="1400"/>
              <a:t>GitHub is the largest </a:t>
            </a:r>
            <a:r>
              <a:rPr lang="en-US" sz="1400">
                <a:solidFill>
                  <a:schemeClr val="accent1"/>
                </a:solidFill>
              </a:rPr>
              <a:t>host of source code </a:t>
            </a:r>
            <a:r>
              <a:rPr lang="en-US" sz="1400"/>
              <a:t>in the world.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1521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Current version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git</a:t>
            </a:r>
            <a:r>
              <a:rPr lang="en-US" sz="1100"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--version</a:t>
            </a:r>
          </a:p>
          <a:p>
            <a:pPr marL="76200" indent="0">
              <a:buNone/>
            </a:pPr>
            <a:endParaRPr lang="en-US" sz="1400"/>
          </a:p>
          <a:p>
            <a:pPr marL="76200" indent="0">
              <a:buNone/>
            </a:pPr>
            <a:r>
              <a:rPr lang="en-US" sz="1400"/>
              <a:t>Configure Git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config</a:t>
            </a:r>
            <a:r>
              <a:rPr lang="en-US" sz="1100"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--global user.name </a:t>
            </a:r>
            <a:r>
              <a:rPr lang="en-US" sz="1100">
                <a:latin typeface="Consolas" panose="020B0609020204030204" pitchFamily="49" charset="0"/>
              </a:rPr>
              <a:t>'alee-rezaa'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config --global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user.email </a:t>
            </a:r>
            <a:r>
              <a:rPr lang="en-US" sz="1100">
                <a:latin typeface="Consolas" panose="020B0609020204030204" pitchFamily="49" charset="0"/>
              </a:rPr>
              <a:t>'alee_rezaa@outlook.com'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16591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Commands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Some useful commands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init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clone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status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add</a:t>
            </a:r>
            <a:r>
              <a:rPr lang="en-US" sz="1100">
                <a:latin typeface="Consolas" panose="020B0609020204030204" pitchFamily="49" charset="0"/>
              </a:rPr>
              <a:t> 'file'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add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commit -m</a:t>
            </a:r>
            <a:r>
              <a:rPr lang="en-US" sz="1100">
                <a:latin typeface="Consolas" panose="020B0609020204030204" pitchFamily="49" charset="0"/>
              </a:rPr>
              <a:t> 'message'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commit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-am</a:t>
            </a:r>
            <a:r>
              <a:rPr lang="en-US" sz="1100">
                <a:latin typeface="Consolas" panose="020B0609020204030204" pitchFamily="49" charset="0"/>
              </a:rPr>
              <a:t> 'message'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pull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push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8052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E91987-173F-4F87-9BAA-A8A1DD8C50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latin typeface="Trebuchet MS" panose="020B0603020202020204" pitchFamily="34" charset="0"/>
              </a:rPr>
              <a:t>Thanks!</a:t>
            </a:r>
            <a:endParaRPr sz="5400" b="1">
              <a:latin typeface="Trebuchet MS" panose="020B0603020202020204" pitchFamily="34" charset="0"/>
            </a:endParaRPr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2140050" y="3331976"/>
            <a:ext cx="4863900" cy="925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Trebuchet MS" panose="020B0603020202020204" pitchFamily="34" charset="0"/>
              </a:rPr>
              <a:t>You can find me at: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5" action="ppaction://hlinkfile"/>
              </a:rPr>
              <a:t>github.com/AleeRezaa</a:t>
            </a:r>
            <a:endParaRPr lang="en" sz="1100">
              <a:latin typeface="Consolas" panose="020B0609020204030204" pitchFamily="49" charset="0"/>
              <a:hlinkClick r:id="rId5" action="ppaction://hlinkfil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 panose="020B0609020204030204" pitchFamily="49" charset="0"/>
                <a:hlinkClick r:id="rId5" action="ppaction://hlinkfile"/>
              </a:rPr>
              <a:t>t.me/Alee_Rezaa</a:t>
            </a:r>
            <a:endParaRPr sz="1100"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 panose="020B0609020204030204" pitchFamily="49" charset="0"/>
                <a:hlinkClick r:id="rId6"/>
              </a:rPr>
              <a:t>alee_rezaa@outlook.com</a:t>
            </a:r>
            <a:endParaRPr sz="1100">
              <a:latin typeface="Consolas" panose="020B0609020204030204" pitchFamily="49" charset="0"/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1737</TotalTime>
  <Words>136</Words>
  <Application>Microsoft Office PowerPoint</Application>
  <PresentationFormat>On-screen Show (16:9)</PresentationFormat>
  <Paragraphs>33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Trebuchet MS</vt:lpstr>
      <vt:lpstr>Source Sans Pro</vt:lpstr>
      <vt:lpstr>Roboto Slab</vt:lpstr>
      <vt:lpstr>Consolas</vt:lpstr>
      <vt:lpstr>Cordelia template</vt:lpstr>
      <vt:lpstr>Git Basics</vt:lpstr>
      <vt:lpstr>Introduction</vt:lpstr>
      <vt:lpstr>Configuration</vt:lpstr>
      <vt:lpstr>Basic Commands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Nezhadshamsi, Alireza</dc:creator>
  <cp:lastModifiedBy>Nezhadshamsi, Alireza</cp:lastModifiedBy>
  <cp:revision>120</cp:revision>
  <dcterms:modified xsi:type="dcterms:W3CDTF">2023-03-29T11:32:54Z</dcterms:modified>
</cp:coreProperties>
</file>