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34" r:id="rId17"/>
    <p:sldId id="350" r:id="rId18"/>
    <p:sldId id="352" r:id="rId19"/>
    <p:sldId id="351" r:id="rId20"/>
    <p:sldId id="353" r:id="rId21"/>
    <p:sldId id="354" r:id="rId22"/>
    <p:sldId id="335" r:id="rId23"/>
    <p:sldId id="340" r:id="rId24"/>
    <p:sldId id="280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 Slab" panose="020B0604020202020204" charset="0"/>
      <p:regular r:id="rId32"/>
      <p:bold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  <p:embeddedFont>
      <p:font typeface="Trebuchet MS" panose="020B0603020202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{'calories': [420, 380, 390], 'duration': [50, 40, 45]}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DataFrame(</a:t>
            </a:r>
            <a:r>
              <a:rPr lang="en-US" sz="1100">
                <a:latin typeface="Consolas" panose="020B0609020204030204" pitchFamily="49" charset="0"/>
              </a:rPr>
              <a:t>data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1100">
                <a:latin typeface="Consolas" panose="020B0609020204030204" pitchFamily="49" charset="0"/>
              </a:rPr>
              <a:t> = ['day1', 'day2', 'day3'])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calories = [420, 380, 390]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calories = {'day1': 420, 'day2': 380, 'day3': 390}</a:t>
            </a:r>
          </a:p>
          <a:p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print(s['day2'])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print(s.loc['day2'])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'day2'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Write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Read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.head()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.tail()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.info()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Write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06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8" y="1142608"/>
            <a:ext cx="5147365" cy="3626431"/>
          </a:xfrm>
        </p:spPr>
        <p:txBody>
          <a:bodyPr/>
          <a:lstStyle/>
          <a:p>
            <a:r>
              <a:rPr lang="en-US"/>
              <a:t>The data set contains some </a:t>
            </a:r>
            <a:r>
              <a:rPr lang="en-US">
                <a:solidFill>
                  <a:schemeClr val="accent1"/>
                </a:solidFill>
              </a:rPr>
              <a:t>empty cells</a:t>
            </a:r>
            <a:r>
              <a:rPr lang="en-US"/>
              <a:t>: row 18, 22, and 28.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format</a:t>
            </a:r>
            <a:r>
              <a:rPr lang="en-US"/>
              <a:t>: row 26.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data</a:t>
            </a:r>
            <a:r>
              <a:rPr lang="en-US"/>
              <a:t>: row 7.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duplicates</a:t>
            </a:r>
            <a:r>
              <a:rPr lang="en-US"/>
              <a:t>: row 11 and 12.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B35BB-D855-4BB0-A3B3-8592F337F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25"/>
          <a:stretch/>
        </p:blipFill>
        <p:spPr>
          <a:xfrm>
            <a:off x="6074916" y="1303568"/>
            <a:ext cx="2282934" cy="33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1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1658</Words>
  <Application>Microsoft Office PowerPoint</Application>
  <PresentationFormat>On-screen Show (16:9)</PresentationFormat>
  <Paragraphs>233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Trebuchet MS</vt:lpstr>
      <vt:lpstr>Roboto Slab</vt:lpstr>
      <vt:lpstr>Source Sans Pro</vt:lpstr>
      <vt:lpstr>Consolas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Search and Filter</vt:lpstr>
      <vt:lpstr>Sort</vt:lpstr>
      <vt:lpstr>Random Numbers</vt:lpstr>
      <vt:lpstr>Universal Functions</vt:lpstr>
      <vt:lpstr>2 Pandas</vt:lpstr>
      <vt:lpstr>Introduction</vt:lpstr>
      <vt:lpstr>DataFrames</vt:lpstr>
      <vt:lpstr>Series</vt:lpstr>
      <vt:lpstr>Read and Write</vt:lpstr>
      <vt:lpstr>Data Cleaning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164</cp:revision>
  <dcterms:modified xsi:type="dcterms:W3CDTF">2023-04-09T09:27:23Z</dcterms:modified>
</cp:coreProperties>
</file>